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6" r:id="rId5"/>
    <p:sldId id="267" r:id="rId6"/>
    <p:sldId id="262" r:id="rId7"/>
    <p:sldId id="268" r:id="rId8"/>
    <p:sldId id="269" r:id="rId9"/>
    <p:sldId id="270" r:id="rId10"/>
    <p:sldId id="27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FEF2-7CE4-48CA-B98C-374A0324979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3D8E6-83CA-4801-9481-94E9A8C4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4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8F7E-44FB-45A4-8F52-D3AD5B9D14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4AAE-380B-4A12-B5B5-A21CB9BD4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0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0"/>
            <a:ext cx="896212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157478"/>
            <a:ext cx="7487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VNI-Avo" pitchFamily="2" charset="0"/>
              </a:rPr>
              <a:t>Neâu moät soá tình huoáng trong thöïc teá lieân quan ñeán thöïc haønh tính trong tröôøng hôïp coù lieân tieáp 2 daáu pheùp tính coäng hoaëc 2 daáu pheùp tính tröø.</a:t>
            </a:r>
            <a:endParaRPr lang="en-US" sz="36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7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472916"/>
            <a:ext cx="8305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 chung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5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419600" y="762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 bạn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391891" y="3048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vi-VN" sz="2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vi-VN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các phép tính nhẩm cộng trừ trong phạm vi 10 đã học.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8620" y="824917"/>
            <a:ext cx="560645" cy="699592"/>
            <a:chOff x="1369984" y="2093715"/>
            <a:chExt cx="747527" cy="699592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1903905" y="762758"/>
            <a:ext cx="693459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  <a:p>
            <a:pPr eaLnBrk="1" hangingPunct="1"/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</a:p>
          <a:p>
            <a:pPr eaLnBrk="1" hangingPunct="1"/>
            <a:r>
              <a:rPr lang="en-US" altLang="en-US" sz="3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3905" y="514756"/>
            <a:ext cx="346678" cy="131991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40097"/>
          <a:stretch/>
        </p:blipFill>
        <p:spPr>
          <a:xfrm>
            <a:off x="453981" y="2082676"/>
            <a:ext cx="8374487" cy="25113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65224" y="856246"/>
            <a:ext cx="346678" cy="63693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365224" y="547149"/>
            <a:ext cx="1131596" cy="12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 smtClean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150721" y="225875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2150721" y="2984422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7242570" y="225875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787671" y="2276536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4787671" y="2910875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7229641" y="3036787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&lt;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615088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1303" t="32338"/>
          <a:stretch/>
        </p:blipFill>
        <p:spPr>
          <a:xfrm>
            <a:off x="474076" y="1530265"/>
            <a:ext cx="7417454" cy="2226912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3101870" y="1553605"/>
            <a:ext cx="1650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=</a:t>
            </a:r>
            <a:r>
              <a:rPr lang="en-US" sz="6000" dirty="0" smtClean="0">
                <a:solidFill>
                  <a:srgbClr val="FF0000"/>
                </a:solidFill>
              </a:rPr>
              <a:t> 10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3184997" y="2364899"/>
            <a:ext cx="113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=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7379374" y="1520641"/>
            <a:ext cx="113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=</a:t>
            </a:r>
            <a:r>
              <a:rPr lang="en-US" sz="6000" dirty="0" smtClean="0">
                <a:solidFill>
                  <a:srgbClr val="FF0000"/>
                </a:solidFill>
              </a:rPr>
              <a:t> 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7360831" y="2364900"/>
            <a:ext cx="113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=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1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400" b="-1"/>
          <a:stretch/>
        </p:blipFill>
        <p:spPr>
          <a:xfrm>
            <a:off x="685800" y="1421174"/>
            <a:ext cx="4047186" cy="4232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109" y="1421174"/>
            <a:ext cx="3738221" cy="42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400" b="-1"/>
          <a:stretch/>
        </p:blipFill>
        <p:spPr>
          <a:xfrm>
            <a:off x="829024" y="1421174"/>
            <a:ext cx="7417191" cy="4232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7712" y="2982384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0144" y="2996922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6518" y="300272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0144" y="299128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3403" y="359055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2848" y="3576063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0144" y="3554811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7028" y="3567159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20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4" grpId="0"/>
      <p:bldP spid="15" grpId="0"/>
      <p:bldP spid="15" grpId="1"/>
      <p:bldP spid="17" grpId="0"/>
      <p:bldP spid="17" grpId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79" y="1462827"/>
            <a:ext cx="7216947" cy="4232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1180" y="3286764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5380" y="3286764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1180" y="413717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1472" y="4146170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5380" y="326625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1180" y="3273887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1180" y="414425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1472" y="413717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10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</Words>
  <Application>Microsoft Office PowerPoint</Application>
  <PresentationFormat>On-screen Show (4:3)</PresentationFormat>
  <Paragraphs>49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2020-12-17T07:30:55Z</dcterms:created>
  <dcterms:modified xsi:type="dcterms:W3CDTF">2020-12-17T07:38:12Z</dcterms:modified>
</cp:coreProperties>
</file>