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6.wav" ContentType="audio/x-wav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848F0-C601-46E0-89A8-9F41E0CE5FBE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04889-4FD9-4899-B998-863C7E39C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3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6B44-C616-4AE0-BBD7-894591983634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D6BF-8187-4446-AF51-DE388024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3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6B44-C616-4AE0-BBD7-894591983634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D6BF-8187-4446-AF51-DE388024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8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6B44-C616-4AE0-BBD7-894591983634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D6BF-8187-4446-AF51-DE388024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7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1925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8975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6B44-C616-4AE0-BBD7-894591983634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D6BF-8187-4446-AF51-DE388024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03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6B44-C616-4AE0-BBD7-894591983634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D6BF-8187-4446-AF51-DE388024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46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6B44-C616-4AE0-BBD7-894591983634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D6BF-8187-4446-AF51-DE388024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6B44-C616-4AE0-BBD7-894591983634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D6BF-8187-4446-AF51-DE388024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9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6B44-C616-4AE0-BBD7-894591983634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D6BF-8187-4446-AF51-DE388024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82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6B44-C616-4AE0-BBD7-894591983634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D6BF-8187-4446-AF51-DE388024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6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6B44-C616-4AE0-BBD7-894591983634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D6BF-8187-4446-AF51-DE388024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02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6B44-C616-4AE0-BBD7-894591983634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5D6BF-8187-4446-AF51-DE388024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2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86B44-C616-4AE0-BBD7-894591983634}" type="datetimeFigureOut">
              <a:rPr lang="en-US" smtClean="0"/>
              <a:t>22/01/2021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5D6BF-8187-4446-AF51-DE388024B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33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6.jpg"/><Relationship Id="rId3" Type="http://schemas.openxmlformats.org/officeDocument/2006/relationships/audio" Target="../media/audio5.wav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11" Type="http://schemas.openxmlformats.org/officeDocument/2006/relationships/image" Target="../media/image22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8.jpe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audio" Target="../media/audio6.wav"/><Relationship Id="rId9" Type="http://schemas.openxmlformats.org/officeDocument/2006/relationships/image" Target="../media/image31.gif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8.wav"/><Relationship Id="rId18" Type="http://schemas.openxmlformats.org/officeDocument/2006/relationships/image" Target="../media/image34.gif"/><Relationship Id="rId26" Type="http://schemas.openxmlformats.org/officeDocument/2006/relationships/image" Target="../media/image42.gif"/><Relationship Id="rId3" Type="http://schemas.openxmlformats.org/officeDocument/2006/relationships/tags" Target="../tags/tag6.xml"/><Relationship Id="rId21" Type="http://schemas.openxmlformats.org/officeDocument/2006/relationships/image" Target="../media/image37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1.gif"/><Relationship Id="rId2" Type="http://schemas.openxmlformats.org/officeDocument/2006/relationships/tags" Target="../tags/tag5.xml"/><Relationship Id="rId16" Type="http://schemas.openxmlformats.org/officeDocument/2006/relationships/audio" Target="../media/audio10.wav"/><Relationship Id="rId20" Type="http://schemas.openxmlformats.org/officeDocument/2006/relationships/image" Target="../media/image36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7.wav"/><Relationship Id="rId24" Type="http://schemas.openxmlformats.org/officeDocument/2006/relationships/image" Target="../media/image40.gif"/><Relationship Id="rId5" Type="http://schemas.openxmlformats.org/officeDocument/2006/relationships/tags" Target="../tags/tag8.xml"/><Relationship Id="rId15" Type="http://schemas.openxmlformats.org/officeDocument/2006/relationships/audio" Target="../media/audio9.wav"/><Relationship Id="rId23" Type="http://schemas.openxmlformats.org/officeDocument/2006/relationships/image" Target="../media/image39.gif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35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8.gif"/><Relationship Id="rId27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8.wav"/><Relationship Id="rId18" Type="http://schemas.openxmlformats.org/officeDocument/2006/relationships/image" Target="../media/image34.gif"/><Relationship Id="rId26" Type="http://schemas.openxmlformats.org/officeDocument/2006/relationships/image" Target="../media/image42.gif"/><Relationship Id="rId3" Type="http://schemas.openxmlformats.org/officeDocument/2006/relationships/tags" Target="../tags/tag14.xml"/><Relationship Id="rId21" Type="http://schemas.openxmlformats.org/officeDocument/2006/relationships/image" Target="../media/image37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1.gif"/><Relationship Id="rId2" Type="http://schemas.openxmlformats.org/officeDocument/2006/relationships/tags" Target="../tags/tag13.xml"/><Relationship Id="rId16" Type="http://schemas.openxmlformats.org/officeDocument/2006/relationships/audio" Target="../media/audio10.wav"/><Relationship Id="rId20" Type="http://schemas.openxmlformats.org/officeDocument/2006/relationships/image" Target="../media/image36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7.wav"/><Relationship Id="rId24" Type="http://schemas.openxmlformats.org/officeDocument/2006/relationships/image" Target="../media/image40.gif"/><Relationship Id="rId5" Type="http://schemas.openxmlformats.org/officeDocument/2006/relationships/tags" Target="../tags/tag16.xml"/><Relationship Id="rId15" Type="http://schemas.openxmlformats.org/officeDocument/2006/relationships/audio" Target="../media/audio9.wav"/><Relationship Id="rId23" Type="http://schemas.openxmlformats.org/officeDocument/2006/relationships/image" Target="../media/image39.gif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35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38.gif"/><Relationship Id="rId27" Type="http://schemas.openxmlformats.org/officeDocument/2006/relationships/image" Target="../media/image4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2.wmf"/><Relationship Id="rId5" Type="http://schemas.openxmlformats.org/officeDocument/2006/relationships/image" Target="../media/image45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tags" Target="../tags/tag3.xml"/><Relationship Id="rId7" Type="http://schemas.openxmlformats.org/officeDocument/2006/relationships/image" Target="../media/image10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microsoft.com/office/2007/relationships/hdphoto" Target="../media/hdphoto3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jpg"/><Relationship Id="rId3" Type="http://schemas.openxmlformats.org/officeDocument/2006/relationships/audio" Target="../media/audio5.wav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11" Type="http://schemas.openxmlformats.org/officeDocument/2006/relationships/image" Target="../media/image22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8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jpg"/><Relationship Id="rId3" Type="http://schemas.openxmlformats.org/officeDocument/2006/relationships/audio" Target="../media/audio5.wav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11" Type="http://schemas.openxmlformats.org/officeDocument/2006/relationships/image" Target="../media/image22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8.jpe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jpg"/><Relationship Id="rId3" Type="http://schemas.openxmlformats.org/officeDocument/2006/relationships/audio" Target="../media/audio5.wav"/><Relationship Id="rId7" Type="http://schemas.microsoft.com/office/2007/relationships/hdphoto" Target="../media/hdphoto5.wdp"/><Relationship Id="rId12" Type="http://schemas.openxmlformats.org/officeDocument/2006/relationships/image" Target="../media/image16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11" Type="http://schemas.openxmlformats.org/officeDocument/2006/relationships/image" Target="../media/image22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18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654452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3379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327980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57553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450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2926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491530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54312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2" y="3319776"/>
            <a:ext cx="101507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8" y="3442291"/>
            <a:ext cx="304521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873362"/>
            <a:ext cx="2346295" cy="23873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03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414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42" y="3308443"/>
            <a:ext cx="748112" cy="815515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19172" y="682900"/>
            <a:ext cx="210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75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2435425" y="6829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65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6981372" y="682900"/>
            <a:ext cx="18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55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19570" y="682900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55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6" y="4470375"/>
            <a:ext cx="986091" cy="1600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2319165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2319165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2832138" y="2321792"/>
            <a:ext cx="1277068" cy="1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-7254" y="5960297"/>
            <a:ext cx="9144000" cy="889000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18" name="Rectangle 17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khối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lập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phương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trong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3"/>
          <a:stretch/>
        </p:blipFill>
        <p:spPr>
          <a:xfrm>
            <a:off x="3299030" y="4164601"/>
            <a:ext cx="2205300" cy="182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3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12309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0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3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3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6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3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6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31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569" cy="68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39337"/>
            <a:ext cx="8868228" cy="658305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288" y="171996"/>
            <a:ext cx="428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553" y="822321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9067" y="1506634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9457" y="151534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41,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0819" y="1506641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42,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0237" y="1515353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43,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5141" y="1506649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44,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5531" y="1515361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45,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1407" y="150665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46,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31797" y="151536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7673" y="1506663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48,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3549" y="151537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49,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69425" y="150667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4299" y="2450795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1813" y="3135109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62203" y="3143821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51,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93565" y="313511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52,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82983" y="314382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53,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7887" y="3135123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54,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18277" y="314383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55,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64153" y="313513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56,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24543" y="314384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57,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70419" y="3135137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58,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16295" y="3143849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59,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62171" y="313514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2531" y="3992186"/>
            <a:ext cx="548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c)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80045" y="4676499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40435" y="4685211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61,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71797" y="467650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62,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61215" y="468521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63,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36119" y="4676513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64,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96509" y="468522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65,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42385" y="4676521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66,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02775" y="4685233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67,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48651" y="4676528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68,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94527" y="4685240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69,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40403" y="4676535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70,</a:t>
            </a:r>
            <a:endParaRPr lang="en-US" sz="32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3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569" cy="68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39337"/>
            <a:ext cx="8868228" cy="658305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288" y="171996"/>
            <a:ext cx="828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thiếu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6" y="824822"/>
            <a:ext cx="8868228" cy="300694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46368" y="137595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43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8245" y="137595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52462" y="137796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46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35501" y="139203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03637" y="139203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49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8415" y="212096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51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11820" y="213101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53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45065" y="213837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55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76769" y="214843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57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47614" y="215849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58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91143" y="218240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1297" y="286826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62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47764" y="289407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52462" y="289407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66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26038" y="287686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69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54718" y="289407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70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86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0" b="17284"/>
          <a:stretch/>
        </p:blipFill>
        <p:spPr>
          <a:xfrm>
            <a:off x="1804683" y="0"/>
            <a:ext cx="5757262" cy="6875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7620" y="3884023"/>
            <a:ext cx="24913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6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3:</a:t>
            </a:r>
            <a:endParaRPr lang="en-US" sz="6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5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859714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944564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288927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30288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55577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22227"/>
            <a:ext cx="457835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574222" y="91894"/>
            <a:ext cx="2865664" cy="6048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a 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2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48998" y="1187423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dâu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tây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3716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6002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5240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524001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06539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28594" y="5573768"/>
            <a:ext cx="2869975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54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134965" y="5573768"/>
            <a:ext cx="2895600" cy="56206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C. 45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86425" y="4575094"/>
            <a:ext cx="2895600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47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87577" y="4576259"/>
            <a:ext cx="2869975" cy="54086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A. 50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25084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394" y="1995852"/>
            <a:ext cx="6820287" cy="180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5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859714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944564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288927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30288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55577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22227"/>
            <a:ext cx="3913414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574222" y="91894"/>
            <a:ext cx="2865664" cy="6048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2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3716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6002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5240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524001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06539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1" y="5995297"/>
            <a:ext cx="2869975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C. 44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4920816"/>
            <a:ext cx="2895600" cy="56206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B. 34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144940" y="4920817"/>
            <a:ext cx="2895600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A. 48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629502" y="5953412"/>
            <a:ext cx="2869975" cy="54086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D. 50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25084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18732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1978026" y="1152589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ngọc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44" y="1850231"/>
            <a:ext cx="4476312" cy="275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3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514602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4375006"/>
            <a:ext cx="1979613" cy="247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4410989"/>
            <a:ext cx="2000250" cy="244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635083" y="218282"/>
            <a:ext cx="1727200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92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86" y="0"/>
            <a:ext cx="9180285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1879" y="2455799"/>
            <a:ext cx="6618515" cy="3448595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44</a:t>
            </a:r>
            <a:endParaRPr lang="en-US" sz="4000" b="1" dirty="0" smtClean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CÁC SỐ CÓ HAI CHỮ SỐ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(TỪ 41 ĐẾN 70)</a:t>
            </a:r>
          </a:p>
        </p:txBody>
      </p:sp>
    </p:spTree>
    <p:extLst>
      <p:ext uri="{BB962C8B-B14F-4D97-AF65-F5344CB8AC3E}">
        <p14:creationId xmlns:p14="http://schemas.microsoft.com/office/powerpoint/2010/main" val="427115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1569" cy="68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" y="781598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39337"/>
            <a:ext cx="8868228" cy="6583051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5488" y="121918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09743"/>
            <a:ext cx="8449068" cy="484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3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237838"/>
            <a:ext cx="838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123373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81195" y="1772349"/>
            <a:ext cx="5172976" cy="3070459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Arial" pitchFamily="34" charset="0"/>
                <a:cs typeface="Arial" pitchFamily="34" charset="0"/>
              </a:rPr>
              <a:t>Sau khi quan sát tranh, em hãy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lập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phương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? 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5069226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hoặc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Chia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sẻ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trước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lớp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 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11996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804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109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231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436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33448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916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60" y="1992679"/>
            <a:ext cx="3607182" cy="251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0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87" y="2146936"/>
            <a:ext cx="5535613" cy="2567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84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3429000"/>
            <a:ext cx="3419872" cy="64807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3375946"/>
            <a:ext cx="3308323" cy="64807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1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343422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3334778"/>
            <a:ext cx="2560241" cy="341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7" y="-226357"/>
            <a:ext cx="8047037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33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414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3362347"/>
            <a:ext cx="748112" cy="815515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747429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</a:rPr>
              <a:t>C. 40</a:t>
            </a:r>
            <a:endParaRPr lang="es-ES" sz="24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872642" y="744503"/>
            <a:ext cx="2242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D. 46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761920"/>
            <a:ext cx="1833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B. 36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74742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>
                <a:solidFill>
                  <a:srgbClr val="0000CC"/>
                </a:solidFill>
                <a:latin typeface=".VnAvant" pitchFamily="34" charset="0"/>
              </a:rPr>
              <a:t>A. 30</a:t>
            </a:r>
            <a:endParaRPr lang="es-E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5969002"/>
            <a:ext cx="9144000" cy="889000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khối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lập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phương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trong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6" y="4470375"/>
            <a:ext cx="986091" cy="1600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2268410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2319165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4" y="2268408"/>
            <a:ext cx="1027325" cy="1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55"/>
          <a:stretch/>
        </p:blipFill>
        <p:spPr>
          <a:xfrm>
            <a:off x="3824747" y="4220362"/>
            <a:ext cx="1618107" cy="17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414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3327401"/>
            <a:ext cx="748112" cy="815515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44355" y="677761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31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89348" y="69225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51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14026" y="692252"/>
            <a:ext cx="1833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B. 41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834990" y="69225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21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6" y="4470375"/>
            <a:ext cx="986091" cy="1600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2268410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4" y="2306071"/>
            <a:ext cx="1037133" cy="1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0" y="5969002"/>
            <a:ext cx="9144000" cy="889000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20" name="Rectangle 19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khối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lập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phương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trong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52"/>
          <a:stretch/>
        </p:blipFill>
        <p:spPr>
          <a:xfrm>
            <a:off x="3488584" y="4203763"/>
            <a:ext cx="2360673" cy="180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2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4140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3324685"/>
            <a:ext cx="748112" cy="815515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170544" y="692252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A. 34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13944" y="69225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C. 54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09373" y="692252"/>
            <a:ext cx="2059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A. 44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849504" y="69225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D. 64</a:t>
            </a:r>
            <a:endParaRPr lang="es-E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6" y="4470375"/>
            <a:ext cx="986091" cy="16002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2268410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2306072"/>
            <a:ext cx="1238236" cy="1871792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51" y="2306071"/>
            <a:ext cx="1037133" cy="19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0" y="5969002"/>
            <a:ext cx="9144000" cy="889000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18" name="Rectangle 17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/>
                <a:t>Em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hãy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cho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biết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có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bao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nhiêu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khối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lập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phương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trong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hình</a:t>
              </a:r>
              <a:r>
                <a:rPr lang="en-US" sz="2800" b="1" dirty="0" smtClean="0"/>
                <a:t>?</a:t>
              </a:r>
              <a:endParaRPr lang="en-US" sz="2800" b="1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" b="27091"/>
          <a:stretch/>
        </p:blipFill>
        <p:spPr>
          <a:xfrm>
            <a:off x="3691781" y="4180211"/>
            <a:ext cx="1891530" cy="180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471</Words>
  <Application>Microsoft Office PowerPoint</Application>
  <PresentationFormat>On-screen Show (4:3)</PresentationFormat>
  <Paragraphs>135</Paragraphs>
  <Slides>17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1</cp:revision>
  <dcterms:created xsi:type="dcterms:W3CDTF">2021-01-22T09:54:31Z</dcterms:created>
  <dcterms:modified xsi:type="dcterms:W3CDTF">2021-01-22T09:55:35Z</dcterms:modified>
</cp:coreProperties>
</file>