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5" r:id="rId2"/>
    <p:sldMasterId id="2147483668" r:id="rId3"/>
    <p:sldMasterId id="2147483681" r:id="rId4"/>
    <p:sldMasterId id="2147483695" r:id="rId5"/>
  </p:sldMasterIdLst>
  <p:notesMasterIdLst>
    <p:notesMasterId r:id="rId20"/>
  </p:notesMasterIdLst>
  <p:sldIdLst>
    <p:sldId id="587" r:id="rId6"/>
    <p:sldId id="593" r:id="rId7"/>
    <p:sldId id="564" r:id="rId8"/>
    <p:sldId id="599" r:id="rId9"/>
    <p:sldId id="578" r:id="rId10"/>
    <p:sldId id="577" r:id="rId11"/>
    <p:sldId id="579" r:id="rId12"/>
    <p:sldId id="261" r:id="rId13"/>
    <p:sldId id="595" r:id="rId14"/>
    <p:sldId id="580" r:id="rId15"/>
    <p:sldId id="596" r:id="rId16"/>
    <p:sldId id="584" r:id="rId17"/>
    <p:sldId id="598" r:id="rId18"/>
    <p:sldId id="597" r:id="rId19"/>
  </p:sldIdLst>
  <p:sldSz cx="12192000" cy="6858000"/>
  <p:notesSz cx="7104063" cy="10234613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xHs37GZYnlJgVV1NIAjCmXxHr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E26"/>
    <a:srgbClr val="FFCCFF"/>
    <a:srgbClr val="2913AD"/>
    <a:srgbClr val="A5CF3D"/>
    <a:srgbClr val="99FF99"/>
    <a:srgbClr val="9999FF"/>
    <a:srgbClr val="FFE5FF"/>
    <a:srgbClr val="FFF3FF"/>
    <a:srgbClr val="FFD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D5D80-66C3-42F0-96F0-E941EA3A589C}" v="1737" dt="2021-08-07T08:01:12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Le Hong" userId="0acb0f2b-bad6-40ee-ad82-940a3c11b991" providerId="ADAL" clId="{216D5D80-66C3-42F0-96F0-E941EA3A589C}"/>
    <pc:docChg chg="undo redo custSel addSld delSld modSld sldOrd delMainMaster replTag">
      <pc:chgData name="Linh Le Hong" userId="0acb0f2b-bad6-40ee-ad82-940a3c11b991" providerId="ADAL" clId="{216D5D80-66C3-42F0-96F0-E941EA3A589C}" dt="2021-08-07T08:17:02.512" v="2388" actId="2696"/>
      <pc:docMkLst>
        <pc:docMk/>
      </pc:docMkLst>
      <pc:sldChg chg="modSp">
        <pc:chgData name="Linh Le Hong" userId="0acb0f2b-bad6-40ee-ad82-940a3c11b991" providerId="ADAL" clId="{216D5D80-66C3-42F0-96F0-E941EA3A589C}" dt="2021-08-05T14:41:22.330" v="4" actId="20577"/>
        <pc:sldMkLst>
          <pc:docMk/>
          <pc:sldMk cId="0" sldId="256"/>
        </pc:sldMkLst>
        <pc:spChg chg="mod">
          <ac:chgData name="Linh Le Hong" userId="0acb0f2b-bad6-40ee-ad82-940a3c11b991" providerId="ADAL" clId="{216D5D80-66C3-42F0-96F0-E941EA3A589C}" dt="2021-08-05T14:41:22.330" v="4" actId="20577"/>
          <ac:spMkLst>
            <pc:docMk/>
            <pc:sldMk cId="0" sldId="256"/>
            <ac:spMk id="33" creationId="{10C8B9A8-D696-402B-B7A1-63D0EC962A35}"/>
          </ac:spMkLst>
        </pc:spChg>
      </pc:sldChg>
      <pc:sldChg chg="modSp">
        <pc:chgData name="Linh Le Hong" userId="0acb0f2b-bad6-40ee-ad82-940a3c11b991" providerId="ADAL" clId="{216D5D80-66C3-42F0-96F0-E941EA3A589C}" dt="2021-08-05T16:56:01.426" v="1463" actId="20577"/>
        <pc:sldMkLst>
          <pc:docMk/>
          <pc:sldMk cId="0" sldId="257"/>
        </pc:sldMkLst>
        <pc:spChg chg="mod">
          <ac:chgData name="Linh Le Hong" userId="0acb0f2b-bad6-40ee-ad82-940a3c11b991" providerId="ADAL" clId="{216D5D80-66C3-42F0-96F0-E941EA3A589C}" dt="2021-08-05T16:56:01.426" v="1463" actId="20577"/>
          <ac:spMkLst>
            <pc:docMk/>
            <pc:sldMk cId="0" sldId="257"/>
            <ac:spMk id="44" creationId="{00000000-0000-0000-0000-000000000000}"/>
          </ac:spMkLst>
        </pc:spChg>
      </pc:sldChg>
      <pc:sldChg chg="addSp delSp modSp mod modAnim">
        <pc:chgData name="Linh Le Hong" userId="0acb0f2b-bad6-40ee-ad82-940a3c11b991" providerId="ADAL" clId="{216D5D80-66C3-42F0-96F0-E941EA3A589C}" dt="2021-08-05T15:19:14.315" v="128" actId="1076"/>
        <pc:sldMkLst>
          <pc:docMk/>
          <pc:sldMk cId="0" sldId="259"/>
        </pc:sldMkLst>
        <pc:spChg chg="mod">
          <ac:chgData name="Linh Le Hong" userId="0acb0f2b-bad6-40ee-ad82-940a3c11b991" providerId="ADAL" clId="{216D5D80-66C3-42F0-96F0-E941EA3A589C}" dt="2021-08-05T15:14:30.564" v="61" actId="571"/>
          <ac:spMkLst>
            <pc:docMk/>
            <pc:sldMk cId="0" sldId="259"/>
            <ac:spMk id="35" creationId="{09FB34B0-4C34-402F-A192-4B7672C19BD5}"/>
          </ac:spMkLst>
        </pc:spChg>
        <pc:spChg chg="mod">
          <ac:chgData name="Linh Le Hong" userId="0acb0f2b-bad6-40ee-ad82-940a3c11b991" providerId="ADAL" clId="{216D5D80-66C3-42F0-96F0-E941EA3A589C}" dt="2021-08-05T15:14:30.564" v="61" actId="571"/>
          <ac:spMkLst>
            <pc:docMk/>
            <pc:sldMk cId="0" sldId="259"/>
            <ac:spMk id="36" creationId="{EEC8A17C-0676-40E6-825F-1ACB4600206B}"/>
          </ac:spMkLst>
        </pc:spChg>
        <pc:spChg chg="mod">
          <ac:chgData name="Linh Le Hong" userId="0acb0f2b-bad6-40ee-ad82-940a3c11b991" providerId="ADAL" clId="{216D5D80-66C3-42F0-96F0-E941EA3A589C}" dt="2021-08-05T15:14:30.564" v="61" actId="571"/>
          <ac:spMkLst>
            <pc:docMk/>
            <pc:sldMk cId="0" sldId="259"/>
            <ac:spMk id="37" creationId="{74427F81-9B33-40E6-89CD-F17792389BB4}"/>
          </ac:spMkLst>
        </pc:spChg>
        <pc:spChg chg="mod">
          <ac:chgData name="Linh Le Hong" userId="0acb0f2b-bad6-40ee-ad82-940a3c11b991" providerId="ADAL" clId="{216D5D80-66C3-42F0-96F0-E941EA3A589C}" dt="2021-08-05T15:14:30.564" v="61" actId="571"/>
          <ac:spMkLst>
            <pc:docMk/>
            <pc:sldMk cId="0" sldId="259"/>
            <ac:spMk id="38" creationId="{5F00DBFA-E799-43DD-9FA1-8E70E352278B}"/>
          </ac:spMkLst>
        </pc:spChg>
        <pc:spChg chg="mod">
          <ac:chgData name="Linh Le Hong" userId="0acb0f2b-bad6-40ee-ad82-940a3c11b991" providerId="ADAL" clId="{216D5D80-66C3-42F0-96F0-E941EA3A589C}" dt="2021-08-05T15:14:30.564" v="61" actId="571"/>
          <ac:spMkLst>
            <pc:docMk/>
            <pc:sldMk cId="0" sldId="259"/>
            <ac:spMk id="39" creationId="{A10C368E-2308-4D2C-A0A5-5886137811CC}"/>
          </ac:spMkLst>
        </pc:spChg>
        <pc:spChg chg="mod">
          <ac:chgData name="Linh Le Hong" userId="0acb0f2b-bad6-40ee-ad82-940a3c11b991" providerId="ADAL" clId="{216D5D80-66C3-42F0-96F0-E941EA3A589C}" dt="2021-08-05T15:14:30.564" v="61" actId="571"/>
          <ac:spMkLst>
            <pc:docMk/>
            <pc:sldMk cId="0" sldId="259"/>
            <ac:spMk id="40" creationId="{074F6603-102D-4EC7-8AF1-751DED7CFE4D}"/>
          </ac:spMkLst>
        </pc:spChg>
        <pc:spChg chg="mod">
          <ac:chgData name="Linh Le Hong" userId="0acb0f2b-bad6-40ee-ad82-940a3c11b991" providerId="ADAL" clId="{216D5D80-66C3-42F0-96F0-E941EA3A589C}" dt="2021-08-05T15:14:30.564" v="61" actId="571"/>
          <ac:spMkLst>
            <pc:docMk/>
            <pc:sldMk cId="0" sldId="259"/>
            <ac:spMk id="41" creationId="{057DB97D-73FD-44FC-90A3-E34C2C3E8481}"/>
          </ac:spMkLst>
        </pc:spChg>
        <pc:spChg chg="mod">
          <ac:chgData name="Linh Le Hong" userId="0acb0f2b-bad6-40ee-ad82-940a3c11b991" providerId="ADAL" clId="{216D5D80-66C3-42F0-96F0-E941EA3A589C}" dt="2021-08-05T15:14:30.564" v="61" actId="571"/>
          <ac:spMkLst>
            <pc:docMk/>
            <pc:sldMk cId="0" sldId="259"/>
            <ac:spMk id="42" creationId="{70E04CB2-529B-48DF-8490-2D47CBF89058}"/>
          </ac:spMkLst>
        </pc:spChg>
        <pc:spChg chg="mod">
          <ac:chgData name="Linh Le Hong" userId="0acb0f2b-bad6-40ee-ad82-940a3c11b991" providerId="ADAL" clId="{216D5D80-66C3-42F0-96F0-E941EA3A589C}" dt="2021-08-05T15:14:30.564" v="61" actId="571"/>
          <ac:spMkLst>
            <pc:docMk/>
            <pc:sldMk cId="0" sldId="259"/>
            <ac:spMk id="43" creationId="{9FD3F382-52FF-4C54-BED1-EB646931442E}"/>
          </ac:spMkLst>
        </pc:spChg>
        <pc:spChg chg="mod">
          <ac:chgData name="Linh Le Hong" userId="0acb0f2b-bad6-40ee-ad82-940a3c11b991" providerId="ADAL" clId="{216D5D80-66C3-42F0-96F0-E941EA3A589C}" dt="2021-08-05T15:17:51.713" v="100" actId="1076"/>
          <ac:spMkLst>
            <pc:docMk/>
            <pc:sldMk cId="0" sldId="259"/>
            <ac:spMk id="69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7:51.713" v="100" actId="1076"/>
          <ac:spMkLst>
            <pc:docMk/>
            <pc:sldMk cId="0" sldId="259"/>
            <ac:spMk id="70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7:51.713" v="100" actId="1076"/>
          <ac:spMkLst>
            <pc:docMk/>
            <pc:sldMk cId="0" sldId="259"/>
            <ac:spMk id="71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7:51.713" v="100" actId="1076"/>
          <ac:spMkLst>
            <pc:docMk/>
            <pc:sldMk cId="0" sldId="259"/>
            <ac:spMk id="72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7:51.713" v="100" actId="1076"/>
          <ac:spMkLst>
            <pc:docMk/>
            <pc:sldMk cId="0" sldId="259"/>
            <ac:spMk id="73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7:51.713" v="100" actId="1076"/>
          <ac:spMkLst>
            <pc:docMk/>
            <pc:sldMk cId="0" sldId="259"/>
            <ac:spMk id="74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7:51.713" v="100" actId="1076"/>
          <ac:spMkLst>
            <pc:docMk/>
            <pc:sldMk cId="0" sldId="259"/>
            <ac:spMk id="75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7:51.713" v="100" actId="1076"/>
          <ac:spMkLst>
            <pc:docMk/>
            <pc:sldMk cId="0" sldId="259"/>
            <ac:spMk id="76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7:51.713" v="100" actId="1076"/>
          <ac:spMkLst>
            <pc:docMk/>
            <pc:sldMk cId="0" sldId="259"/>
            <ac:spMk id="77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5:31.319" v="75" actId="1076"/>
          <ac:spMkLst>
            <pc:docMk/>
            <pc:sldMk cId="0" sldId="259"/>
            <ac:spMk id="82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7:42.705" v="99" actId="1038"/>
          <ac:spMkLst>
            <pc:docMk/>
            <pc:sldMk cId="0" sldId="259"/>
            <ac:spMk id="83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5:56.899" v="78" actId="1076"/>
          <ac:spMkLst>
            <pc:docMk/>
            <pc:sldMk cId="0" sldId="259"/>
            <ac:spMk id="84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6:18.770" v="83" actId="1076"/>
          <ac:spMkLst>
            <pc:docMk/>
            <pc:sldMk cId="0" sldId="259"/>
            <ac:spMk id="85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4:33.103" v="70" actId="1076"/>
          <ac:spMkLst>
            <pc:docMk/>
            <pc:sldMk cId="0" sldId="259"/>
            <ac:spMk id="86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6:34.860" v="86" actId="1076"/>
          <ac:spMkLst>
            <pc:docMk/>
            <pc:sldMk cId="0" sldId="259"/>
            <ac:spMk id="87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9:14.315" v="128" actId="1076"/>
          <ac:spMkLst>
            <pc:docMk/>
            <pc:sldMk cId="0" sldId="259"/>
            <ac:spMk id="88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18:49.198" v="106" actId="20577"/>
          <ac:spMkLst>
            <pc:docMk/>
            <pc:sldMk cId="0" sldId="259"/>
            <ac:spMk id="89" creationId="{00000000-0000-0000-0000-000000000000}"/>
          </ac:spMkLst>
        </pc:spChg>
        <pc:grpChg chg="add mod">
          <ac:chgData name="Linh Le Hong" userId="0acb0f2b-bad6-40ee-ad82-940a3c11b991" providerId="ADAL" clId="{216D5D80-66C3-42F0-96F0-E941EA3A589C}" dt="2021-08-05T15:14:30.975" v="63" actId="164"/>
          <ac:grpSpMkLst>
            <pc:docMk/>
            <pc:sldMk cId="0" sldId="259"/>
            <ac:grpSpMk id="6" creationId="{9CE05847-476F-4366-B296-B8B51E217811}"/>
          </ac:grpSpMkLst>
        </pc:grpChg>
        <pc:grpChg chg="add del mod">
          <ac:chgData name="Linh Le Hong" userId="0acb0f2b-bad6-40ee-ad82-940a3c11b991" providerId="ADAL" clId="{216D5D80-66C3-42F0-96F0-E941EA3A589C}" dt="2021-08-05T15:14:30.564" v="61" actId="571"/>
          <ac:grpSpMkLst>
            <pc:docMk/>
            <pc:sldMk cId="0" sldId="259"/>
            <ac:grpSpMk id="34" creationId="{FFC52B40-0BA2-4284-9A15-A9907AFAAE45}"/>
          </ac:grpSpMkLst>
        </pc:grpChg>
        <pc:cxnChg chg="mod">
          <ac:chgData name="Linh Le Hong" userId="0acb0f2b-bad6-40ee-ad82-940a3c11b991" providerId="ADAL" clId="{216D5D80-66C3-42F0-96F0-E941EA3A589C}" dt="2021-08-05T15:14:30.564" v="61" actId="571"/>
          <ac:cxnSpMkLst>
            <pc:docMk/>
            <pc:sldMk cId="0" sldId="259"/>
            <ac:cxnSpMk id="44" creationId="{7A8CB9A5-A36A-4BF5-825F-8E0D9C05C84D}"/>
          </ac:cxnSpMkLst>
        </pc:cxnChg>
        <pc:cxnChg chg="mod">
          <ac:chgData name="Linh Le Hong" userId="0acb0f2b-bad6-40ee-ad82-940a3c11b991" providerId="ADAL" clId="{216D5D80-66C3-42F0-96F0-E941EA3A589C}" dt="2021-08-05T15:14:30.564" v="61" actId="571"/>
          <ac:cxnSpMkLst>
            <pc:docMk/>
            <pc:sldMk cId="0" sldId="259"/>
            <ac:cxnSpMk id="45" creationId="{C7A02737-BBC0-4314-9048-A01F190BA6A4}"/>
          </ac:cxnSpMkLst>
        </pc:cxnChg>
        <pc:cxnChg chg="mod">
          <ac:chgData name="Linh Le Hong" userId="0acb0f2b-bad6-40ee-ad82-940a3c11b991" providerId="ADAL" clId="{216D5D80-66C3-42F0-96F0-E941EA3A589C}" dt="2021-08-05T15:14:30.564" v="61" actId="571"/>
          <ac:cxnSpMkLst>
            <pc:docMk/>
            <pc:sldMk cId="0" sldId="259"/>
            <ac:cxnSpMk id="46" creationId="{D7C25ED6-5D96-4707-9D14-6B61983253F3}"/>
          </ac:cxnSpMkLst>
        </pc:cxnChg>
        <pc:cxnChg chg="mod">
          <ac:chgData name="Linh Le Hong" userId="0acb0f2b-bad6-40ee-ad82-940a3c11b991" providerId="ADAL" clId="{216D5D80-66C3-42F0-96F0-E941EA3A589C}" dt="2021-08-05T15:14:30.564" v="61" actId="571"/>
          <ac:cxnSpMkLst>
            <pc:docMk/>
            <pc:sldMk cId="0" sldId="259"/>
            <ac:cxnSpMk id="47" creationId="{B7ED8D3F-FF56-47E8-A7BD-3F74D8E34FBE}"/>
          </ac:cxnSpMkLst>
        </pc:cxnChg>
        <pc:cxnChg chg="mod">
          <ac:chgData name="Linh Le Hong" userId="0acb0f2b-bad6-40ee-ad82-940a3c11b991" providerId="ADAL" clId="{216D5D80-66C3-42F0-96F0-E941EA3A589C}" dt="2021-08-05T15:17:51.713" v="100" actId="1076"/>
          <ac:cxnSpMkLst>
            <pc:docMk/>
            <pc:sldMk cId="0" sldId="259"/>
            <ac:cxnSpMk id="78" creationId="{00000000-0000-0000-0000-000000000000}"/>
          </ac:cxnSpMkLst>
        </pc:cxnChg>
        <pc:cxnChg chg="mod">
          <ac:chgData name="Linh Le Hong" userId="0acb0f2b-bad6-40ee-ad82-940a3c11b991" providerId="ADAL" clId="{216D5D80-66C3-42F0-96F0-E941EA3A589C}" dt="2021-08-05T15:17:51.713" v="100" actId="1076"/>
          <ac:cxnSpMkLst>
            <pc:docMk/>
            <pc:sldMk cId="0" sldId="259"/>
            <ac:cxnSpMk id="79" creationId="{00000000-0000-0000-0000-000000000000}"/>
          </ac:cxnSpMkLst>
        </pc:cxnChg>
        <pc:cxnChg chg="mod">
          <ac:chgData name="Linh Le Hong" userId="0acb0f2b-bad6-40ee-ad82-940a3c11b991" providerId="ADAL" clId="{216D5D80-66C3-42F0-96F0-E941EA3A589C}" dt="2021-08-05T15:17:51.713" v="100" actId="1076"/>
          <ac:cxnSpMkLst>
            <pc:docMk/>
            <pc:sldMk cId="0" sldId="259"/>
            <ac:cxnSpMk id="80" creationId="{00000000-0000-0000-0000-000000000000}"/>
          </ac:cxnSpMkLst>
        </pc:cxnChg>
        <pc:cxnChg chg="mod">
          <ac:chgData name="Linh Le Hong" userId="0acb0f2b-bad6-40ee-ad82-940a3c11b991" providerId="ADAL" clId="{216D5D80-66C3-42F0-96F0-E941EA3A589C}" dt="2021-08-05T15:17:51.713" v="100" actId="1076"/>
          <ac:cxnSpMkLst>
            <pc:docMk/>
            <pc:sldMk cId="0" sldId="259"/>
            <ac:cxnSpMk id="81" creationId="{00000000-0000-0000-0000-000000000000}"/>
          </ac:cxnSpMkLst>
        </pc:cxnChg>
      </pc:sldChg>
      <pc:sldChg chg="modSp">
        <pc:chgData name="Linh Le Hong" userId="0acb0f2b-bad6-40ee-ad82-940a3c11b991" providerId="ADAL" clId="{216D5D80-66C3-42F0-96F0-E941EA3A589C}" dt="2021-08-05T15:31:54.274" v="141" actId="115"/>
        <pc:sldMkLst>
          <pc:docMk/>
          <pc:sldMk cId="0" sldId="260"/>
        </pc:sldMkLst>
        <pc:spChg chg="mod">
          <ac:chgData name="Linh Le Hong" userId="0acb0f2b-bad6-40ee-ad82-940a3c11b991" providerId="ADAL" clId="{216D5D80-66C3-42F0-96F0-E941EA3A589C}" dt="2021-08-05T15:31:54.274" v="141" actId="115"/>
          <ac:spMkLst>
            <pc:docMk/>
            <pc:sldMk cId="0" sldId="260"/>
            <ac:spMk id="122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25:08.943" v="135" actId="20577"/>
          <ac:spMkLst>
            <pc:docMk/>
            <pc:sldMk cId="0" sldId="260"/>
            <ac:spMk id="130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28:45.042" v="140" actId="20577"/>
          <ac:spMkLst>
            <pc:docMk/>
            <pc:sldMk cId="0" sldId="260"/>
            <ac:spMk id="131" creationId="{00000000-0000-0000-0000-000000000000}"/>
          </ac:spMkLst>
        </pc:spChg>
      </pc:sldChg>
      <pc:sldChg chg="modSp add del mod modAnim">
        <pc:chgData name="Linh Le Hong" userId="0acb0f2b-bad6-40ee-ad82-940a3c11b991" providerId="ADAL" clId="{216D5D80-66C3-42F0-96F0-E941EA3A589C}" dt="2021-08-05T15:47:42.644" v="627" actId="207"/>
        <pc:sldMkLst>
          <pc:docMk/>
          <pc:sldMk cId="0" sldId="261"/>
        </pc:sldMkLst>
        <pc:spChg chg="mod">
          <ac:chgData name="Linh Le Hong" userId="0acb0f2b-bad6-40ee-ad82-940a3c11b991" providerId="ADAL" clId="{216D5D80-66C3-42F0-96F0-E941EA3A589C}" dt="2021-08-05T15:41:32.376" v="500" actId="1076"/>
          <ac:spMkLst>
            <pc:docMk/>
            <pc:sldMk cId="0" sldId="261"/>
            <ac:spMk id="142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41:40.677" v="501" actId="1076"/>
          <ac:spMkLst>
            <pc:docMk/>
            <pc:sldMk cId="0" sldId="261"/>
            <ac:spMk id="144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47:01.966" v="518" actId="1076"/>
          <ac:spMkLst>
            <pc:docMk/>
            <pc:sldMk cId="0" sldId="261"/>
            <ac:spMk id="145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41:40.677" v="501" actId="1076"/>
          <ac:spMkLst>
            <pc:docMk/>
            <pc:sldMk cId="0" sldId="261"/>
            <ac:spMk id="146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41:40.677" v="501" actId="1076"/>
          <ac:spMkLst>
            <pc:docMk/>
            <pc:sldMk cId="0" sldId="261"/>
            <ac:spMk id="147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45:02.192" v="509" actId="1076"/>
          <ac:spMkLst>
            <pc:docMk/>
            <pc:sldMk cId="0" sldId="261"/>
            <ac:spMk id="148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41:40.677" v="501" actId="1076"/>
          <ac:spMkLst>
            <pc:docMk/>
            <pc:sldMk cId="0" sldId="261"/>
            <ac:spMk id="149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44:58.549" v="508" actId="1076"/>
          <ac:spMkLst>
            <pc:docMk/>
            <pc:sldMk cId="0" sldId="261"/>
            <ac:spMk id="150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41:40.677" v="501" actId="1076"/>
          <ac:spMkLst>
            <pc:docMk/>
            <pc:sldMk cId="0" sldId="261"/>
            <ac:spMk id="151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46:48.656" v="515" actId="14100"/>
          <ac:spMkLst>
            <pc:docMk/>
            <pc:sldMk cId="0" sldId="261"/>
            <ac:spMk id="152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41:40.677" v="501" actId="1076"/>
          <ac:spMkLst>
            <pc:docMk/>
            <pc:sldMk cId="0" sldId="261"/>
            <ac:spMk id="153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47:42.644" v="627" actId="207"/>
          <ac:spMkLst>
            <pc:docMk/>
            <pc:sldMk cId="0" sldId="261"/>
            <ac:spMk id="154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47:04.930" v="519" actId="1076"/>
          <ac:spMkLst>
            <pc:docMk/>
            <pc:sldMk cId="0" sldId="261"/>
            <ac:spMk id="155" creationId="{00000000-0000-0000-0000-000000000000}"/>
          </ac:spMkLst>
        </pc:spChg>
        <pc:cxnChg chg="mod">
          <ac:chgData name="Linh Le Hong" userId="0acb0f2b-bad6-40ee-ad82-940a3c11b991" providerId="ADAL" clId="{216D5D80-66C3-42F0-96F0-E941EA3A589C}" dt="2021-08-05T15:47:01.966" v="518" actId="1076"/>
          <ac:cxnSpMkLst>
            <pc:docMk/>
            <pc:sldMk cId="0" sldId="261"/>
            <ac:cxnSpMk id="143" creationId="{00000000-0000-0000-0000-000000000000}"/>
          </ac:cxnSpMkLst>
        </pc:cxnChg>
      </pc:sldChg>
      <pc:sldChg chg="addSp delSp modSp mod delAnim modAnim">
        <pc:chgData name="Linh Le Hong" userId="0acb0f2b-bad6-40ee-ad82-940a3c11b991" providerId="ADAL" clId="{216D5D80-66C3-42F0-96F0-E941EA3A589C}" dt="2021-08-05T16:13:40.167" v="809" actId="1440"/>
        <pc:sldMkLst>
          <pc:docMk/>
          <pc:sldMk cId="0" sldId="262"/>
        </pc:sldMkLst>
        <pc:spChg chg="del mod">
          <ac:chgData name="Linh Le Hong" userId="0acb0f2b-bad6-40ee-ad82-940a3c11b991" providerId="ADAL" clId="{216D5D80-66C3-42F0-96F0-E941EA3A589C}" dt="2021-08-05T15:52:10.526" v="785" actId="478"/>
          <ac:spMkLst>
            <pc:docMk/>
            <pc:sldMk cId="0" sldId="262"/>
            <ac:spMk id="163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55:50.372" v="802" actId="20577"/>
          <ac:spMkLst>
            <pc:docMk/>
            <pc:sldMk cId="0" sldId="262"/>
            <ac:spMk id="169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5:55:53.323" v="803" actId="1076"/>
          <ac:spMkLst>
            <pc:docMk/>
            <pc:sldMk cId="0" sldId="262"/>
            <ac:spMk id="170" creationId="{00000000-0000-0000-0000-000000000000}"/>
          </ac:spMkLst>
        </pc:spChg>
        <pc:picChg chg="add mod modCrop">
          <ac:chgData name="Linh Le Hong" userId="0acb0f2b-bad6-40ee-ad82-940a3c11b991" providerId="ADAL" clId="{216D5D80-66C3-42F0-96F0-E941EA3A589C}" dt="2021-08-05T16:13:40.167" v="809" actId="1440"/>
          <ac:picMkLst>
            <pc:docMk/>
            <pc:sldMk cId="0" sldId="262"/>
            <ac:picMk id="3" creationId="{FDE4DAAB-6B11-4608-8F7D-F26334B3F081}"/>
          </ac:picMkLst>
        </pc:picChg>
      </pc:sldChg>
      <pc:sldChg chg="addSp delSp modSp mod delAnim modAnim">
        <pc:chgData name="Linh Le Hong" userId="0acb0f2b-bad6-40ee-ad82-940a3c11b991" providerId="ADAL" clId="{216D5D80-66C3-42F0-96F0-E941EA3A589C}" dt="2021-08-05T17:08:26.771" v="1846" actId="21"/>
        <pc:sldMkLst>
          <pc:docMk/>
          <pc:sldMk cId="0" sldId="263"/>
        </pc:sldMkLst>
        <pc:spChg chg="add del">
          <ac:chgData name="Linh Le Hong" userId="0acb0f2b-bad6-40ee-ad82-940a3c11b991" providerId="ADAL" clId="{216D5D80-66C3-42F0-96F0-E941EA3A589C}" dt="2021-08-05T17:01:45.819" v="1639" actId="22"/>
          <ac:spMkLst>
            <pc:docMk/>
            <pc:sldMk cId="0" sldId="263"/>
            <ac:spMk id="46" creationId="{A1BC28FD-9638-4B60-A7E8-E172DBFAB695}"/>
          </ac:spMkLst>
        </pc:spChg>
        <pc:spChg chg="add del">
          <ac:chgData name="Linh Le Hong" userId="0acb0f2b-bad6-40ee-ad82-940a3c11b991" providerId="ADAL" clId="{216D5D80-66C3-42F0-96F0-E941EA3A589C}" dt="2021-08-05T17:01:48.187" v="1641" actId="22"/>
          <ac:spMkLst>
            <pc:docMk/>
            <pc:sldMk cId="0" sldId="263"/>
            <ac:spMk id="48" creationId="{BE42A28E-8E02-4DE6-B0E9-6CD81F2558F8}"/>
          </ac:spMkLst>
        </pc:spChg>
        <pc:spChg chg="add mod">
          <ac:chgData name="Linh Le Hong" userId="0acb0f2b-bad6-40ee-ad82-940a3c11b991" providerId="ADAL" clId="{216D5D80-66C3-42F0-96F0-E941EA3A589C}" dt="2021-08-05T17:02:31.744" v="1654" actId="114"/>
          <ac:spMkLst>
            <pc:docMk/>
            <pc:sldMk cId="0" sldId="263"/>
            <ac:spMk id="50" creationId="{93B5D47C-716A-48C9-8DC8-D815760C2352}"/>
          </ac:spMkLst>
        </pc:spChg>
        <pc:spChg chg="add del mod">
          <ac:chgData name="Linh Le Hong" userId="0acb0f2b-bad6-40ee-ad82-940a3c11b991" providerId="ADAL" clId="{216D5D80-66C3-42F0-96F0-E941EA3A589C}" dt="2021-08-05T17:08:26.771" v="1846" actId="21"/>
          <ac:spMkLst>
            <pc:docMk/>
            <pc:sldMk cId="0" sldId="263"/>
            <ac:spMk id="51" creationId="{DEC80CA1-38DD-4592-BD5B-D50DA92B6D97}"/>
          </ac:spMkLst>
        </pc:spChg>
        <pc:spChg chg="mod">
          <ac:chgData name="Linh Le Hong" userId="0acb0f2b-bad6-40ee-ad82-940a3c11b991" providerId="ADAL" clId="{216D5D80-66C3-42F0-96F0-E941EA3A589C}" dt="2021-08-05T16:56:36.987" v="1471" actId="20577"/>
          <ac:spMkLst>
            <pc:docMk/>
            <pc:sldMk cId="0" sldId="263"/>
            <ac:spMk id="184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7:01:09.338" v="1629" actId="403"/>
          <ac:spMkLst>
            <pc:docMk/>
            <pc:sldMk cId="0" sldId="263"/>
            <ac:spMk id="214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7:01:05.957" v="1628" actId="404"/>
          <ac:spMkLst>
            <pc:docMk/>
            <pc:sldMk cId="0" sldId="263"/>
            <ac:spMk id="217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7:00:42.932" v="1619" actId="1076"/>
          <ac:spMkLst>
            <pc:docMk/>
            <pc:sldMk cId="0" sldId="263"/>
            <ac:spMk id="220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7:08:21.428" v="1843" actId="1076"/>
          <ac:spMkLst>
            <pc:docMk/>
            <pc:sldMk cId="0" sldId="263"/>
            <ac:spMk id="221" creationId="{00000000-0000-0000-0000-000000000000}"/>
          </ac:spMkLst>
        </pc:spChg>
        <pc:grpChg chg="mod">
          <ac:chgData name="Linh Le Hong" userId="0acb0f2b-bad6-40ee-ad82-940a3c11b991" providerId="ADAL" clId="{216D5D80-66C3-42F0-96F0-E941EA3A589C}" dt="2021-08-05T17:02:28.349" v="1653" actId="1076"/>
          <ac:grpSpMkLst>
            <pc:docMk/>
            <pc:sldMk cId="0" sldId="263"/>
            <ac:grpSpMk id="185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7:02:28.349" v="1653" actId="1076"/>
          <ac:grpSpMkLst>
            <pc:docMk/>
            <pc:sldMk cId="0" sldId="263"/>
            <ac:grpSpMk id="191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7:02:28.349" v="1653" actId="1076"/>
          <ac:grpSpMkLst>
            <pc:docMk/>
            <pc:sldMk cId="0" sldId="263"/>
            <ac:grpSpMk id="197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7:02:28.349" v="1653" actId="1076"/>
          <ac:grpSpMkLst>
            <pc:docMk/>
            <pc:sldMk cId="0" sldId="263"/>
            <ac:grpSpMk id="203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7:02:28.349" v="1653" actId="1076"/>
          <ac:grpSpMkLst>
            <pc:docMk/>
            <pc:sldMk cId="0" sldId="263"/>
            <ac:grpSpMk id="206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7:02:28.349" v="1653" actId="1076"/>
          <ac:grpSpMkLst>
            <pc:docMk/>
            <pc:sldMk cId="0" sldId="263"/>
            <ac:grpSpMk id="209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7:02:28.349" v="1653" actId="1076"/>
          <ac:grpSpMkLst>
            <pc:docMk/>
            <pc:sldMk cId="0" sldId="263"/>
            <ac:grpSpMk id="212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7:02:28.349" v="1653" actId="1076"/>
          <ac:grpSpMkLst>
            <pc:docMk/>
            <pc:sldMk cId="0" sldId="263"/>
            <ac:grpSpMk id="215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7:02:28.349" v="1653" actId="1076"/>
          <ac:grpSpMkLst>
            <pc:docMk/>
            <pc:sldMk cId="0" sldId="263"/>
            <ac:grpSpMk id="218" creationId="{00000000-0000-0000-0000-000000000000}"/>
          </ac:grpSpMkLst>
        </pc:grpChg>
      </pc:sldChg>
      <pc:sldChg chg="addSp delSp modSp mod ord delAnim modAnim">
        <pc:chgData name="Linh Le Hong" userId="0acb0f2b-bad6-40ee-ad82-940a3c11b991" providerId="ADAL" clId="{216D5D80-66C3-42F0-96F0-E941EA3A589C}" dt="2021-08-05T17:15:10.055" v="2031" actId="207"/>
        <pc:sldMkLst>
          <pc:docMk/>
          <pc:sldMk cId="0" sldId="264"/>
        </pc:sldMkLst>
        <pc:spChg chg="add del">
          <ac:chgData name="Linh Le Hong" userId="0acb0f2b-bad6-40ee-ad82-940a3c11b991" providerId="ADAL" clId="{216D5D80-66C3-42F0-96F0-E941EA3A589C}" dt="2021-08-05T17:12:40.389" v="1904" actId="22"/>
          <ac:spMkLst>
            <pc:docMk/>
            <pc:sldMk cId="0" sldId="264"/>
            <ac:spMk id="30" creationId="{351918A7-4FB3-432A-9F4E-DE800889877E}"/>
          </ac:spMkLst>
        </pc:spChg>
        <pc:spChg chg="add del">
          <ac:chgData name="Linh Le Hong" userId="0acb0f2b-bad6-40ee-ad82-940a3c11b991" providerId="ADAL" clId="{216D5D80-66C3-42F0-96F0-E941EA3A589C}" dt="2021-08-05T17:12:41.805" v="1906" actId="22"/>
          <ac:spMkLst>
            <pc:docMk/>
            <pc:sldMk cId="0" sldId="264"/>
            <ac:spMk id="32" creationId="{454384C7-21A0-4AFE-9354-B4820C65137A}"/>
          </ac:spMkLst>
        </pc:spChg>
        <pc:spChg chg="add mod">
          <ac:chgData name="Linh Le Hong" userId="0acb0f2b-bad6-40ee-ad82-940a3c11b991" providerId="ADAL" clId="{216D5D80-66C3-42F0-96F0-E941EA3A589C}" dt="2021-08-05T17:13:04.836" v="1916" actId="14100"/>
          <ac:spMkLst>
            <pc:docMk/>
            <pc:sldMk cId="0" sldId="264"/>
            <ac:spMk id="34" creationId="{4EF63700-52F7-47FE-AFEB-734B1E21CCA5}"/>
          </ac:spMkLst>
        </pc:spChg>
        <pc:spChg chg="add del">
          <ac:chgData name="Linh Le Hong" userId="0acb0f2b-bad6-40ee-ad82-940a3c11b991" providerId="ADAL" clId="{216D5D80-66C3-42F0-96F0-E941EA3A589C}" dt="2021-08-05T17:13:25.661" v="1926" actId="22"/>
          <ac:spMkLst>
            <pc:docMk/>
            <pc:sldMk cId="0" sldId="264"/>
            <ac:spMk id="36" creationId="{33D899BA-B1F5-4731-A812-5159B98AA32A}"/>
          </ac:spMkLst>
        </pc:spChg>
        <pc:spChg chg="add mod">
          <ac:chgData name="Linh Le Hong" userId="0acb0f2b-bad6-40ee-ad82-940a3c11b991" providerId="ADAL" clId="{216D5D80-66C3-42F0-96F0-E941EA3A589C}" dt="2021-08-05T17:15:10.055" v="2031" actId="207"/>
          <ac:spMkLst>
            <pc:docMk/>
            <pc:sldMk cId="0" sldId="264"/>
            <ac:spMk id="38" creationId="{D2CA4A88-9514-40F6-A7BF-A614A48829CE}"/>
          </ac:spMkLst>
        </pc:spChg>
        <pc:spChg chg="mod">
          <ac:chgData name="Linh Le Hong" userId="0acb0f2b-bad6-40ee-ad82-940a3c11b991" providerId="ADAL" clId="{216D5D80-66C3-42F0-96F0-E941EA3A589C}" dt="2021-08-05T17:12:52.628" v="1912" actId="404"/>
          <ac:spMkLst>
            <pc:docMk/>
            <pc:sldMk cId="0" sldId="264"/>
            <ac:spMk id="232" creationId="{00000000-0000-0000-0000-000000000000}"/>
          </ac:spMkLst>
        </pc:spChg>
        <pc:spChg chg="del">
          <ac:chgData name="Linh Le Hong" userId="0acb0f2b-bad6-40ee-ad82-940a3c11b991" providerId="ADAL" clId="{216D5D80-66C3-42F0-96F0-E941EA3A589C}" dt="2021-08-05T17:12:33.778" v="1901" actId="478"/>
          <ac:spMkLst>
            <pc:docMk/>
            <pc:sldMk cId="0" sldId="264"/>
            <ac:spMk id="233" creationId="{00000000-0000-0000-0000-000000000000}"/>
          </ac:spMkLst>
        </pc:spChg>
        <pc:spChg chg="del">
          <ac:chgData name="Linh Le Hong" userId="0acb0f2b-bad6-40ee-ad82-940a3c11b991" providerId="ADAL" clId="{216D5D80-66C3-42F0-96F0-E941EA3A589C}" dt="2021-08-05T17:12:33.778" v="1901" actId="478"/>
          <ac:spMkLst>
            <pc:docMk/>
            <pc:sldMk cId="0" sldId="264"/>
            <ac:spMk id="234" creationId="{00000000-0000-0000-0000-000000000000}"/>
          </ac:spMkLst>
        </pc:spChg>
        <pc:spChg chg="del">
          <ac:chgData name="Linh Le Hong" userId="0acb0f2b-bad6-40ee-ad82-940a3c11b991" providerId="ADAL" clId="{216D5D80-66C3-42F0-96F0-E941EA3A589C}" dt="2021-08-05T17:12:33.778" v="1901" actId="478"/>
          <ac:spMkLst>
            <pc:docMk/>
            <pc:sldMk cId="0" sldId="264"/>
            <ac:spMk id="235" creationId="{00000000-0000-0000-0000-000000000000}"/>
          </ac:spMkLst>
        </pc:spChg>
        <pc:spChg chg="del">
          <ac:chgData name="Linh Le Hong" userId="0acb0f2b-bad6-40ee-ad82-940a3c11b991" providerId="ADAL" clId="{216D5D80-66C3-42F0-96F0-E941EA3A589C}" dt="2021-08-05T17:12:33.778" v="1901" actId="478"/>
          <ac:spMkLst>
            <pc:docMk/>
            <pc:sldMk cId="0" sldId="264"/>
            <ac:spMk id="236" creationId="{00000000-0000-0000-0000-000000000000}"/>
          </ac:spMkLst>
        </pc:spChg>
        <pc:spChg chg="del">
          <ac:chgData name="Linh Le Hong" userId="0acb0f2b-bad6-40ee-ad82-940a3c11b991" providerId="ADAL" clId="{216D5D80-66C3-42F0-96F0-E941EA3A589C}" dt="2021-08-05T17:12:33.778" v="1901" actId="478"/>
          <ac:spMkLst>
            <pc:docMk/>
            <pc:sldMk cId="0" sldId="264"/>
            <ac:spMk id="237" creationId="{00000000-0000-0000-0000-000000000000}"/>
          </ac:spMkLst>
        </pc:spChg>
        <pc:spChg chg="del mod">
          <ac:chgData name="Linh Le Hong" userId="0acb0f2b-bad6-40ee-ad82-940a3c11b991" providerId="ADAL" clId="{216D5D80-66C3-42F0-96F0-E941EA3A589C}" dt="2021-08-05T17:12:35.873" v="1902" actId="478"/>
          <ac:spMkLst>
            <pc:docMk/>
            <pc:sldMk cId="0" sldId="264"/>
            <ac:spMk id="253" creationId="{00000000-0000-0000-0000-000000000000}"/>
          </ac:spMkLst>
        </pc:spChg>
        <pc:grpChg chg="mod">
          <ac:chgData name="Linh Le Hong" userId="0acb0f2b-bad6-40ee-ad82-940a3c11b991" providerId="ADAL" clId="{216D5D80-66C3-42F0-96F0-E941EA3A589C}" dt="2021-08-05T17:11:14.235" v="1895" actId="1076"/>
          <ac:grpSpMkLst>
            <pc:docMk/>
            <pc:sldMk cId="0" sldId="264"/>
            <ac:grpSpMk id="229" creationId="{00000000-0000-0000-0000-000000000000}"/>
          </ac:grpSpMkLst>
        </pc:grpChg>
        <pc:grpChg chg="del">
          <ac:chgData name="Linh Le Hong" userId="0acb0f2b-bad6-40ee-ad82-940a3c11b991" providerId="ADAL" clId="{216D5D80-66C3-42F0-96F0-E941EA3A589C}" dt="2021-08-05T17:12:33.778" v="1901" actId="478"/>
          <ac:grpSpMkLst>
            <pc:docMk/>
            <pc:sldMk cId="0" sldId="264"/>
            <ac:grpSpMk id="238" creationId="{00000000-0000-0000-0000-000000000000}"/>
          </ac:grpSpMkLst>
        </pc:grpChg>
        <pc:grpChg chg="del">
          <ac:chgData name="Linh Le Hong" userId="0acb0f2b-bad6-40ee-ad82-940a3c11b991" providerId="ADAL" clId="{216D5D80-66C3-42F0-96F0-E941EA3A589C}" dt="2021-08-05T17:12:33.778" v="1901" actId="478"/>
          <ac:grpSpMkLst>
            <pc:docMk/>
            <pc:sldMk cId="0" sldId="264"/>
            <ac:grpSpMk id="241" creationId="{00000000-0000-0000-0000-000000000000}"/>
          </ac:grpSpMkLst>
        </pc:grpChg>
        <pc:grpChg chg="del">
          <ac:chgData name="Linh Le Hong" userId="0acb0f2b-bad6-40ee-ad82-940a3c11b991" providerId="ADAL" clId="{216D5D80-66C3-42F0-96F0-E941EA3A589C}" dt="2021-08-05T17:12:33.778" v="1901" actId="478"/>
          <ac:grpSpMkLst>
            <pc:docMk/>
            <pc:sldMk cId="0" sldId="264"/>
            <ac:grpSpMk id="244" creationId="{00000000-0000-0000-0000-000000000000}"/>
          </ac:grpSpMkLst>
        </pc:grpChg>
        <pc:grpChg chg="del">
          <ac:chgData name="Linh Le Hong" userId="0acb0f2b-bad6-40ee-ad82-940a3c11b991" providerId="ADAL" clId="{216D5D80-66C3-42F0-96F0-E941EA3A589C}" dt="2021-08-05T17:12:33.778" v="1901" actId="478"/>
          <ac:grpSpMkLst>
            <pc:docMk/>
            <pc:sldMk cId="0" sldId="264"/>
            <ac:grpSpMk id="247" creationId="{00000000-0000-0000-0000-000000000000}"/>
          </ac:grpSpMkLst>
        </pc:grpChg>
        <pc:grpChg chg="del">
          <ac:chgData name="Linh Le Hong" userId="0acb0f2b-bad6-40ee-ad82-940a3c11b991" providerId="ADAL" clId="{216D5D80-66C3-42F0-96F0-E941EA3A589C}" dt="2021-08-05T17:12:33.778" v="1901" actId="478"/>
          <ac:grpSpMkLst>
            <pc:docMk/>
            <pc:sldMk cId="0" sldId="264"/>
            <ac:grpSpMk id="250" creationId="{00000000-0000-0000-0000-000000000000}"/>
          </ac:grpSpMkLst>
        </pc:grpChg>
        <pc:cxnChg chg="mod">
          <ac:chgData name="Linh Le Hong" userId="0acb0f2b-bad6-40ee-ad82-940a3c11b991" providerId="ADAL" clId="{216D5D80-66C3-42F0-96F0-E941EA3A589C}" dt="2021-08-05T17:11:11.256" v="1894" actId="1076"/>
          <ac:cxnSpMkLst>
            <pc:docMk/>
            <pc:sldMk cId="0" sldId="264"/>
            <ac:cxnSpMk id="227" creationId="{00000000-0000-0000-0000-000000000000}"/>
          </ac:cxnSpMkLst>
        </pc:cxnChg>
      </pc:sldChg>
      <pc:sldChg chg="modSp mod">
        <pc:chgData name="Linh Le Hong" userId="0acb0f2b-bad6-40ee-ad82-940a3c11b991" providerId="ADAL" clId="{216D5D80-66C3-42F0-96F0-E941EA3A589C}" dt="2021-08-05T16:26:37.511" v="997" actId="20577"/>
        <pc:sldMkLst>
          <pc:docMk/>
          <pc:sldMk cId="0" sldId="266"/>
        </pc:sldMkLst>
        <pc:spChg chg="mod">
          <ac:chgData name="Linh Le Hong" userId="0acb0f2b-bad6-40ee-ad82-940a3c11b991" providerId="ADAL" clId="{216D5D80-66C3-42F0-96F0-E941EA3A589C}" dt="2021-08-05T16:26:37.511" v="997" actId="20577"/>
          <ac:spMkLst>
            <pc:docMk/>
            <pc:sldMk cId="0" sldId="266"/>
            <ac:spMk id="74" creationId="{75ECE205-BA5A-4B70-B347-F32A68A100A9}"/>
          </ac:spMkLst>
        </pc:spChg>
      </pc:sldChg>
      <pc:sldChg chg="delSp modSp add del mod delAnim">
        <pc:chgData name="Linh Le Hong" userId="0acb0f2b-bad6-40ee-ad82-940a3c11b991" providerId="ADAL" clId="{216D5D80-66C3-42F0-96F0-E941EA3A589C}" dt="2021-08-07T07:13:14.918" v="2188"/>
        <pc:sldMkLst>
          <pc:docMk/>
          <pc:sldMk cId="0" sldId="267"/>
        </pc:sldMkLst>
        <pc:spChg chg="del mod">
          <ac:chgData name="Linh Le Hong" userId="0acb0f2b-bad6-40ee-ad82-940a3c11b991" providerId="ADAL" clId="{216D5D80-66C3-42F0-96F0-E941EA3A589C}" dt="2021-08-07T07:13:02.374" v="2181" actId="478"/>
          <ac:spMkLst>
            <pc:docMk/>
            <pc:sldMk cId="0" sldId="267"/>
            <ac:spMk id="2" creationId="{61BE27D0-CE31-449D-97D9-3BD8D480AC90}"/>
          </ac:spMkLst>
        </pc:spChg>
        <pc:spChg chg="mod">
          <ac:chgData name="Linh Le Hong" userId="0acb0f2b-bad6-40ee-ad82-940a3c11b991" providerId="ADAL" clId="{216D5D80-66C3-42F0-96F0-E941EA3A589C}" dt="2021-08-07T07:13:13.403" v="2186" actId="962"/>
          <ac:spMkLst>
            <pc:docMk/>
            <pc:sldMk cId="0" sldId="267"/>
            <ac:spMk id="2" creationId="{A76A16E6-A6AF-40AE-AD9F-B6C69A353959}"/>
          </ac:spMkLst>
        </pc:spChg>
        <pc:spChg chg="mod">
          <ac:chgData name="Linh Le Hong" userId="0acb0f2b-bad6-40ee-ad82-940a3c11b991" providerId="ADAL" clId="{216D5D80-66C3-42F0-96F0-E941EA3A589C}" dt="2021-08-05T16:52:10.295" v="1415" actId="14100"/>
          <ac:spMkLst>
            <pc:docMk/>
            <pc:sldMk cId="0" sldId="267"/>
            <ac:spMk id="53" creationId="{14FECC8D-B191-490D-9957-949F276FA3FF}"/>
          </ac:spMkLst>
        </pc:spChg>
        <pc:spChg chg="mod">
          <ac:chgData name="Linh Le Hong" userId="0acb0f2b-bad6-40ee-ad82-940a3c11b991" providerId="ADAL" clId="{216D5D80-66C3-42F0-96F0-E941EA3A589C}" dt="2021-08-05T16:53:59.470" v="1459" actId="1076"/>
          <ac:spMkLst>
            <pc:docMk/>
            <pc:sldMk cId="0" sldId="267"/>
            <ac:spMk id="54" creationId="{A09CCC92-5049-4114-A18D-BBA8018A44BE}"/>
          </ac:spMkLst>
        </pc:spChg>
        <pc:spChg chg="mod">
          <ac:chgData name="Linh Le Hong" userId="0acb0f2b-bad6-40ee-ad82-940a3c11b991" providerId="ADAL" clId="{216D5D80-66C3-42F0-96F0-E941EA3A589C}" dt="2021-08-05T16:52:16.781" v="1417" actId="1076"/>
          <ac:spMkLst>
            <pc:docMk/>
            <pc:sldMk cId="0" sldId="267"/>
            <ac:spMk id="56" creationId="{15ABA122-6EFE-483F-BA49-49B9B7FE2806}"/>
          </ac:spMkLst>
        </pc:spChg>
        <pc:spChg chg="mod">
          <ac:chgData name="Linh Le Hong" userId="0acb0f2b-bad6-40ee-ad82-940a3c11b991" providerId="ADAL" clId="{216D5D80-66C3-42F0-96F0-E941EA3A589C}" dt="2021-08-05T16:52:26.696" v="1421" actId="20577"/>
          <ac:spMkLst>
            <pc:docMk/>
            <pc:sldMk cId="0" sldId="267"/>
            <ac:spMk id="57" creationId="{E33BB921-E90C-4F19-A3AD-CFE5BF95EE15}"/>
          </ac:spMkLst>
        </pc:spChg>
        <pc:spChg chg="mod">
          <ac:chgData name="Linh Le Hong" userId="0acb0f2b-bad6-40ee-ad82-940a3c11b991" providerId="ADAL" clId="{216D5D80-66C3-42F0-96F0-E941EA3A589C}" dt="2021-08-05T16:52:53.042" v="1424" actId="14100"/>
          <ac:spMkLst>
            <pc:docMk/>
            <pc:sldMk cId="0" sldId="267"/>
            <ac:spMk id="60" creationId="{3C00F3D0-D720-4D06-9923-28A5FA74D9A1}"/>
          </ac:spMkLst>
        </pc:spChg>
        <pc:spChg chg="mod">
          <ac:chgData name="Linh Le Hong" userId="0acb0f2b-bad6-40ee-ad82-940a3c11b991" providerId="ADAL" clId="{216D5D80-66C3-42F0-96F0-E941EA3A589C}" dt="2021-08-05T16:53:59.470" v="1459" actId="1076"/>
          <ac:spMkLst>
            <pc:docMk/>
            <pc:sldMk cId="0" sldId="267"/>
            <ac:spMk id="61" creationId="{372896FC-582E-407A-9074-C5A4D631A3C8}"/>
          </ac:spMkLst>
        </pc:spChg>
        <pc:spChg chg="mod">
          <ac:chgData name="Linh Le Hong" userId="0acb0f2b-bad6-40ee-ad82-940a3c11b991" providerId="ADAL" clId="{216D5D80-66C3-42F0-96F0-E941EA3A589C}" dt="2021-08-05T16:53:03.311" v="1430" actId="1076"/>
          <ac:spMkLst>
            <pc:docMk/>
            <pc:sldMk cId="0" sldId="267"/>
            <ac:spMk id="64" creationId="{0D48EF26-150B-4EC5-B96D-C1446D67461A}"/>
          </ac:spMkLst>
        </pc:spChg>
        <pc:spChg chg="mod">
          <ac:chgData name="Linh Le Hong" userId="0acb0f2b-bad6-40ee-ad82-940a3c11b991" providerId="ADAL" clId="{216D5D80-66C3-42F0-96F0-E941EA3A589C}" dt="2021-08-05T16:53:20.003" v="1432" actId="14100"/>
          <ac:spMkLst>
            <pc:docMk/>
            <pc:sldMk cId="0" sldId="267"/>
            <ac:spMk id="68" creationId="{0F3DCC46-51B6-4A89-B1CF-E9344582D4A7}"/>
          </ac:spMkLst>
        </pc:spChg>
        <pc:spChg chg="mod">
          <ac:chgData name="Linh Le Hong" userId="0acb0f2b-bad6-40ee-ad82-940a3c11b991" providerId="ADAL" clId="{216D5D80-66C3-42F0-96F0-E941EA3A589C}" dt="2021-08-05T16:53:59.470" v="1459" actId="1076"/>
          <ac:spMkLst>
            <pc:docMk/>
            <pc:sldMk cId="0" sldId="267"/>
            <ac:spMk id="69" creationId="{031DEED6-7BAE-4D03-9F96-A79B6EB23040}"/>
          </ac:spMkLst>
        </pc:spChg>
        <pc:spChg chg="mod">
          <ac:chgData name="Linh Le Hong" userId="0acb0f2b-bad6-40ee-ad82-940a3c11b991" providerId="ADAL" clId="{216D5D80-66C3-42F0-96F0-E941EA3A589C}" dt="2021-08-05T16:53:31.915" v="1439" actId="20577"/>
          <ac:spMkLst>
            <pc:docMk/>
            <pc:sldMk cId="0" sldId="267"/>
            <ac:spMk id="72" creationId="{91141DD5-46A3-4DD7-A2F6-71DF6700A8AF}"/>
          </ac:spMkLst>
        </pc:spChg>
        <pc:spChg chg="del mod">
          <ac:chgData name="Linh Le Hong" userId="0acb0f2b-bad6-40ee-ad82-940a3c11b991" providerId="ADAL" clId="{216D5D80-66C3-42F0-96F0-E941EA3A589C}" dt="2021-08-05T16:53:47.347" v="1456" actId="478"/>
          <ac:spMkLst>
            <pc:docMk/>
            <pc:sldMk cId="0" sldId="267"/>
            <ac:spMk id="79" creationId="{E2A81D38-5DB6-4557-BE33-7193D253A7AC}"/>
          </ac:spMkLst>
        </pc:spChg>
        <pc:spChg chg="mod">
          <ac:chgData name="Linh Le Hong" userId="0acb0f2b-bad6-40ee-ad82-940a3c11b991" providerId="ADAL" clId="{216D5D80-66C3-42F0-96F0-E941EA3A589C}" dt="2021-08-05T16:53:54.006" v="1458" actId="1076"/>
          <ac:spMkLst>
            <pc:docMk/>
            <pc:sldMk cId="0" sldId="267"/>
            <ac:spMk id="332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6:51:29.691" v="1406" actId="14100"/>
          <ac:spMkLst>
            <pc:docMk/>
            <pc:sldMk cId="0" sldId="267"/>
            <ac:spMk id="360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6:51:01.224" v="1398" actId="1076"/>
          <ac:spMkLst>
            <pc:docMk/>
            <pc:sldMk cId="0" sldId="267"/>
            <ac:spMk id="362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6:50:48.333" v="1396" actId="14100"/>
          <ac:spMkLst>
            <pc:docMk/>
            <pc:sldMk cId="0" sldId="267"/>
            <ac:spMk id="363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6:53:59.470" v="1459" actId="1076"/>
          <ac:spMkLst>
            <pc:docMk/>
            <pc:sldMk cId="0" sldId="267"/>
            <ac:spMk id="364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6:53:59.470" v="1459" actId="1076"/>
          <ac:spMkLst>
            <pc:docMk/>
            <pc:sldMk cId="0" sldId="267"/>
            <ac:spMk id="365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6:53:59.470" v="1459" actId="1076"/>
          <ac:spMkLst>
            <pc:docMk/>
            <pc:sldMk cId="0" sldId="267"/>
            <ac:spMk id="366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6:54:06.800" v="1461" actId="1076"/>
          <ac:spMkLst>
            <pc:docMk/>
            <pc:sldMk cId="0" sldId="267"/>
            <ac:spMk id="369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6:51:19.884" v="1405" actId="20577"/>
          <ac:spMkLst>
            <pc:docMk/>
            <pc:sldMk cId="0" sldId="267"/>
            <ac:spMk id="372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6:51:49.400" v="1413" actId="20577"/>
          <ac:spMkLst>
            <pc:docMk/>
            <pc:sldMk cId="0" sldId="267"/>
            <ac:spMk id="375" creationId="{00000000-0000-0000-0000-000000000000}"/>
          </ac:spMkLst>
        </pc:spChg>
        <pc:grpChg chg="mod">
          <ac:chgData name="Linh Le Hong" userId="0acb0f2b-bad6-40ee-ad82-940a3c11b991" providerId="ADAL" clId="{216D5D80-66C3-42F0-96F0-E941EA3A589C}" dt="2021-08-05T16:53:59.470" v="1459" actId="1076"/>
          <ac:grpSpMkLst>
            <pc:docMk/>
            <pc:sldMk cId="0" sldId="267"/>
            <ac:grpSpMk id="51" creationId="{BD55F443-83E8-4552-9FC7-82B267B95A17}"/>
          </ac:grpSpMkLst>
        </pc:grpChg>
        <pc:grpChg chg="mod">
          <ac:chgData name="Linh Le Hong" userId="0acb0f2b-bad6-40ee-ad82-940a3c11b991" providerId="ADAL" clId="{216D5D80-66C3-42F0-96F0-E941EA3A589C}" dt="2021-08-05T16:53:59.470" v="1459" actId="1076"/>
          <ac:grpSpMkLst>
            <pc:docMk/>
            <pc:sldMk cId="0" sldId="267"/>
            <ac:grpSpMk id="55" creationId="{C4DB1265-D348-4B51-A794-B7EDB5996A68}"/>
          </ac:grpSpMkLst>
        </pc:grpChg>
        <pc:grpChg chg="mod">
          <ac:chgData name="Linh Le Hong" userId="0acb0f2b-bad6-40ee-ad82-940a3c11b991" providerId="ADAL" clId="{216D5D80-66C3-42F0-96F0-E941EA3A589C}" dt="2021-08-05T16:53:59.470" v="1459" actId="1076"/>
          <ac:grpSpMkLst>
            <pc:docMk/>
            <pc:sldMk cId="0" sldId="267"/>
            <ac:grpSpMk id="58" creationId="{9A766F84-4295-4671-9F06-9E66D7D524F9}"/>
          </ac:grpSpMkLst>
        </pc:grpChg>
        <pc:grpChg chg="mod">
          <ac:chgData name="Linh Le Hong" userId="0acb0f2b-bad6-40ee-ad82-940a3c11b991" providerId="ADAL" clId="{216D5D80-66C3-42F0-96F0-E941EA3A589C}" dt="2021-08-05T16:53:59.470" v="1459" actId="1076"/>
          <ac:grpSpMkLst>
            <pc:docMk/>
            <pc:sldMk cId="0" sldId="267"/>
            <ac:grpSpMk id="62" creationId="{FE9281DB-1FF3-4411-A241-2D3197DB7CC4}"/>
          </ac:grpSpMkLst>
        </pc:grpChg>
        <pc:grpChg chg="mod">
          <ac:chgData name="Linh Le Hong" userId="0acb0f2b-bad6-40ee-ad82-940a3c11b991" providerId="ADAL" clId="{216D5D80-66C3-42F0-96F0-E941EA3A589C}" dt="2021-08-05T16:53:59.470" v="1459" actId="1076"/>
          <ac:grpSpMkLst>
            <pc:docMk/>
            <pc:sldMk cId="0" sldId="267"/>
            <ac:grpSpMk id="66" creationId="{65E226F9-C479-45B8-B7E7-2C360CED7973}"/>
          </ac:grpSpMkLst>
        </pc:grpChg>
        <pc:grpChg chg="mod">
          <ac:chgData name="Linh Le Hong" userId="0acb0f2b-bad6-40ee-ad82-940a3c11b991" providerId="ADAL" clId="{216D5D80-66C3-42F0-96F0-E941EA3A589C}" dt="2021-08-05T16:53:59.470" v="1459" actId="1076"/>
          <ac:grpSpMkLst>
            <pc:docMk/>
            <pc:sldMk cId="0" sldId="267"/>
            <ac:grpSpMk id="70" creationId="{3E29A426-73C2-4E25-906D-B80D8CE9C891}"/>
          </ac:grpSpMkLst>
        </pc:grpChg>
        <pc:grpChg chg="del">
          <ac:chgData name="Linh Le Hong" userId="0acb0f2b-bad6-40ee-ad82-940a3c11b991" providerId="ADAL" clId="{216D5D80-66C3-42F0-96F0-E941EA3A589C}" dt="2021-08-05T16:53:49.152" v="1457" actId="478"/>
          <ac:grpSpMkLst>
            <pc:docMk/>
            <pc:sldMk cId="0" sldId="267"/>
            <ac:grpSpMk id="73" creationId="{D3E229AC-3BEC-40AC-8872-F942E205B691}"/>
          </ac:grpSpMkLst>
        </pc:grpChg>
        <pc:grpChg chg="mod">
          <ac:chgData name="Linh Le Hong" userId="0acb0f2b-bad6-40ee-ad82-940a3c11b991" providerId="ADAL" clId="{216D5D80-66C3-42F0-96F0-E941EA3A589C}" dt="2021-08-05T16:54:02.385" v="1460" actId="14100"/>
          <ac:grpSpMkLst>
            <pc:docMk/>
            <pc:sldMk cId="0" sldId="267"/>
            <ac:grpSpMk id="334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6:53:59.470" v="1459" actId="1076"/>
          <ac:grpSpMkLst>
            <pc:docMk/>
            <pc:sldMk cId="0" sldId="267"/>
            <ac:grpSpMk id="352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6:53:59.470" v="1459" actId="1076"/>
          <ac:grpSpMkLst>
            <pc:docMk/>
            <pc:sldMk cId="0" sldId="267"/>
            <ac:grpSpMk id="355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6:53:59.470" v="1459" actId="1076"/>
          <ac:grpSpMkLst>
            <pc:docMk/>
            <pc:sldMk cId="0" sldId="267"/>
            <ac:grpSpMk id="358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6:53:59.470" v="1459" actId="1076"/>
          <ac:grpSpMkLst>
            <pc:docMk/>
            <pc:sldMk cId="0" sldId="267"/>
            <ac:grpSpMk id="361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6:53:59.470" v="1459" actId="1076"/>
          <ac:grpSpMkLst>
            <pc:docMk/>
            <pc:sldMk cId="0" sldId="267"/>
            <ac:grpSpMk id="370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5T16:53:59.470" v="1459" actId="1076"/>
          <ac:grpSpMkLst>
            <pc:docMk/>
            <pc:sldMk cId="0" sldId="267"/>
            <ac:grpSpMk id="373" creationId="{00000000-0000-0000-0000-000000000000}"/>
          </ac:grpSpMkLst>
        </pc:grpChg>
        <pc:picChg chg="del mod">
          <ac:chgData name="Linh Le Hong" userId="0acb0f2b-bad6-40ee-ad82-940a3c11b991" providerId="ADAL" clId="{216D5D80-66C3-42F0-96F0-E941EA3A589C}" dt="2021-08-07T07:13:02.374" v="2181" actId="478"/>
          <ac:picMkLst>
            <pc:docMk/>
            <pc:sldMk cId="0" sldId="267"/>
            <ac:picMk id="1027" creationId="{50C47B99-AC61-4FDB-AC31-DF2B849B552C}"/>
          </ac:picMkLst>
        </pc:picChg>
        <pc:picChg chg="mod">
          <ac:chgData name="Linh Le Hong" userId="0acb0f2b-bad6-40ee-ad82-940a3c11b991" providerId="ADAL" clId="{216D5D80-66C3-42F0-96F0-E941EA3A589C}" dt="2021-08-07T07:13:14.918" v="2188"/>
          <ac:picMkLst>
            <pc:docMk/>
            <pc:sldMk cId="0" sldId="267"/>
            <ac:picMk id="2051" creationId="{6A1635D3-BB5E-4CFD-9C2A-CC5612AD3A2C}"/>
          </ac:picMkLst>
        </pc:picChg>
        <pc:cxnChg chg="mod">
          <ac:chgData name="Linh Le Hong" userId="0acb0f2b-bad6-40ee-ad82-940a3c11b991" providerId="ADAL" clId="{216D5D80-66C3-42F0-96F0-E941EA3A589C}" dt="2021-08-05T16:53:59.470" v="1459" actId="1076"/>
          <ac:cxnSpMkLst>
            <pc:docMk/>
            <pc:sldMk cId="0" sldId="267"/>
            <ac:cxnSpMk id="367" creationId="{00000000-0000-0000-0000-000000000000}"/>
          </ac:cxnSpMkLst>
        </pc:cxnChg>
      </pc:sldChg>
      <pc:sldChg chg="addSp">
        <pc:chgData name="Linh Le Hong" userId="0acb0f2b-bad6-40ee-ad82-940a3c11b991" providerId="ADAL" clId="{216D5D80-66C3-42F0-96F0-E941EA3A589C}" dt="2021-08-07T07:13:11.275" v="2182"/>
        <pc:sldMkLst>
          <pc:docMk/>
          <pc:sldMk cId="2017967083" sldId="267"/>
        </pc:sldMkLst>
        <pc:spChg chg="add">
          <ac:chgData name="Linh Le Hong" userId="0acb0f2b-bad6-40ee-ad82-940a3c11b991" providerId="ADAL" clId="{216D5D80-66C3-42F0-96F0-E941EA3A589C}" dt="2021-08-07T07:13:11.275" v="2182"/>
          <ac:spMkLst>
            <pc:docMk/>
            <pc:sldMk cId="2017967083" sldId="267"/>
            <ac:spMk id="2" creationId="{A76A16E6-A6AF-40AE-AD9F-B6C69A353959}"/>
          </ac:spMkLst>
        </pc:spChg>
        <pc:picChg chg="add">
          <ac:chgData name="Linh Le Hong" userId="0acb0f2b-bad6-40ee-ad82-940a3c11b991" providerId="ADAL" clId="{216D5D80-66C3-42F0-96F0-E941EA3A589C}" dt="2021-08-07T07:13:11.275" v="2182"/>
          <ac:picMkLst>
            <pc:docMk/>
            <pc:sldMk cId="2017967083" sldId="267"/>
            <ac:picMk id="2051" creationId="{6A1635D3-BB5E-4CFD-9C2A-CC5612AD3A2C}"/>
          </ac:picMkLst>
        </pc:picChg>
      </pc:sldChg>
      <pc:sldChg chg="addSp">
        <pc:chgData name="Linh Le Hong" userId="0acb0f2b-bad6-40ee-ad82-940a3c11b991" providerId="ADAL" clId="{216D5D80-66C3-42F0-96F0-E941EA3A589C}" dt="2021-08-07T07:12:52.503" v="2175"/>
        <pc:sldMkLst>
          <pc:docMk/>
          <pc:sldMk cId="4021283037" sldId="267"/>
        </pc:sldMkLst>
        <pc:spChg chg="add">
          <ac:chgData name="Linh Le Hong" userId="0acb0f2b-bad6-40ee-ad82-940a3c11b991" providerId="ADAL" clId="{216D5D80-66C3-42F0-96F0-E941EA3A589C}" dt="2021-08-07T07:12:52.503" v="2175"/>
          <ac:spMkLst>
            <pc:docMk/>
            <pc:sldMk cId="4021283037" sldId="267"/>
            <ac:spMk id="2" creationId="{61BE27D0-CE31-449D-97D9-3BD8D480AC90}"/>
          </ac:spMkLst>
        </pc:spChg>
        <pc:picChg chg="add">
          <ac:chgData name="Linh Le Hong" userId="0acb0f2b-bad6-40ee-ad82-940a3c11b991" providerId="ADAL" clId="{216D5D80-66C3-42F0-96F0-E941EA3A589C}" dt="2021-08-07T07:12:52.503" v="2175"/>
          <ac:picMkLst>
            <pc:docMk/>
            <pc:sldMk cId="4021283037" sldId="267"/>
            <ac:picMk id="1027" creationId="{50C47B99-AC61-4FDB-AC31-DF2B849B552C}"/>
          </ac:picMkLst>
        </pc:picChg>
      </pc:sldChg>
      <pc:sldChg chg="modSp">
        <pc:chgData name="Linh Le Hong" userId="0acb0f2b-bad6-40ee-ad82-940a3c11b991" providerId="ADAL" clId="{216D5D80-66C3-42F0-96F0-E941EA3A589C}" dt="2021-08-05T16:56:30.106" v="1468" actId="20577"/>
        <pc:sldMkLst>
          <pc:docMk/>
          <pc:sldMk cId="0" sldId="271"/>
        </pc:sldMkLst>
        <pc:spChg chg="mod">
          <ac:chgData name="Linh Le Hong" userId="0acb0f2b-bad6-40ee-ad82-940a3c11b991" providerId="ADAL" clId="{216D5D80-66C3-42F0-96F0-E941EA3A589C}" dt="2021-08-05T16:56:30.106" v="1468" actId="20577"/>
          <ac:spMkLst>
            <pc:docMk/>
            <pc:sldMk cId="0" sldId="271"/>
            <ac:spMk id="481" creationId="{00000000-0000-0000-0000-000000000000}"/>
          </ac:spMkLst>
        </pc:spChg>
      </pc:sldChg>
      <pc:sldChg chg="modSp add del mod ord modAnim">
        <pc:chgData name="Linh Le Hong" userId="0acb0f2b-bad6-40ee-ad82-940a3c11b991" providerId="ADAL" clId="{216D5D80-66C3-42F0-96F0-E941EA3A589C}" dt="2021-08-07T08:17:02.512" v="2388" actId="2696"/>
        <pc:sldMkLst>
          <pc:docMk/>
          <pc:sldMk cId="0" sldId="278"/>
        </pc:sldMkLst>
        <pc:spChg chg="mod">
          <ac:chgData name="Linh Le Hong" userId="0acb0f2b-bad6-40ee-ad82-940a3c11b991" providerId="ADAL" clId="{216D5D80-66C3-42F0-96F0-E941EA3A589C}" dt="2021-08-07T07:15:35.010" v="2233" actId="403"/>
          <ac:spMkLst>
            <pc:docMk/>
            <pc:sldMk cId="0" sldId="278"/>
            <ac:spMk id="5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7T08:01:16.080" v="2384" actId="1076"/>
          <ac:spMkLst>
            <pc:docMk/>
            <pc:sldMk cId="0" sldId="278"/>
            <ac:spMk id="7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7T08:01:00.409" v="2373" actId="2711"/>
          <ac:spMkLst>
            <pc:docMk/>
            <pc:sldMk cId="0" sldId="278"/>
            <ac:spMk id="8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7T08:01:00.409" v="2373" actId="2711"/>
          <ac:spMkLst>
            <pc:docMk/>
            <pc:sldMk cId="0" sldId="278"/>
            <ac:spMk id="42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7T08:01:00.409" v="2373" actId="2711"/>
          <ac:spMkLst>
            <pc:docMk/>
            <pc:sldMk cId="0" sldId="278"/>
            <ac:spMk id="43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7T08:01:00.409" v="2373" actId="2711"/>
          <ac:spMkLst>
            <pc:docMk/>
            <pc:sldMk cId="0" sldId="278"/>
            <ac:spMk id="44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7T08:01:00.409" v="2373" actId="2711"/>
          <ac:spMkLst>
            <pc:docMk/>
            <pc:sldMk cId="0" sldId="278"/>
            <ac:spMk id="46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7T08:01:00.409" v="2373" actId="2711"/>
          <ac:spMkLst>
            <pc:docMk/>
            <pc:sldMk cId="0" sldId="278"/>
            <ac:spMk id="48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7T08:01:00.409" v="2373" actId="2711"/>
          <ac:spMkLst>
            <pc:docMk/>
            <pc:sldMk cId="0" sldId="278"/>
            <ac:spMk id="49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7T08:01:00.409" v="2373" actId="2711"/>
          <ac:spMkLst>
            <pc:docMk/>
            <pc:sldMk cId="0" sldId="278"/>
            <ac:spMk id="50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7T08:01:00.409" v="2373" actId="2711"/>
          <ac:spMkLst>
            <pc:docMk/>
            <pc:sldMk cId="0" sldId="278"/>
            <ac:spMk id="53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7T08:01:00.409" v="2373" actId="2711"/>
          <ac:spMkLst>
            <pc:docMk/>
            <pc:sldMk cId="0" sldId="278"/>
            <ac:spMk id="54" creationId="{00000000-0000-0000-0000-000000000000}"/>
          </ac:spMkLst>
        </pc:spChg>
        <pc:grpChg chg="mod">
          <ac:chgData name="Linh Le Hong" userId="0acb0f2b-bad6-40ee-ad82-940a3c11b991" providerId="ADAL" clId="{216D5D80-66C3-42F0-96F0-E941EA3A589C}" dt="2021-08-07T08:01:00.409" v="2373" actId="2711"/>
          <ac:grpSpMkLst>
            <pc:docMk/>
            <pc:sldMk cId="0" sldId="278"/>
            <ac:grpSpMk id="6" creationId="{00000000-0000-0000-0000-000000000000}"/>
          </ac:grpSpMkLst>
        </pc:grpChg>
        <pc:grpChg chg="mod">
          <ac:chgData name="Linh Le Hong" userId="0acb0f2b-bad6-40ee-ad82-940a3c11b991" providerId="ADAL" clId="{216D5D80-66C3-42F0-96F0-E941EA3A589C}" dt="2021-08-07T08:01:00.409" v="2373" actId="2711"/>
          <ac:grpSpMkLst>
            <pc:docMk/>
            <pc:sldMk cId="0" sldId="278"/>
            <ac:grpSpMk id="56" creationId="{00000000-0000-0000-0000-000000000000}"/>
          </ac:grpSpMkLst>
        </pc:grpChg>
        <pc:cxnChg chg="mod">
          <ac:chgData name="Linh Le Hong" userId="0acb0f2b-bad6-40ee-ad82-940a3c11b991" providerId="ADAL" clId="{216D5D80-66C3-42F0-96F0-E941EA3A589C}" dt="2021-08-07T08:01:00.409" v="2373" actId="2711"/>
          <ac:cxnSpMkLst>
            <pc:docMk/>
            <pc:sldMk cId="0" sldId="278"/>
            <ac:cxnSpMk id="2" creationId="{00000000-0000-0000-0000-000000000000}"/>
          </ac:cxnSpMkLst>
        </pc:cxnChg>
        <pc:cxnChg chg="mod">
          <ac:chgData name="Linh Le Hong" userId="0acb0f2b-bad6-40ee-ad82-940a3c11b991" providerId="ADAL" clId="{216D5D80-66C3-42F0-96F0-E941EA3A589C}" dt="2021-08-07T08:01:00.409" v="2373" actId="2711"/>
          <ac:cxnSpMkLst>
            <pc:docMk/>
            <pc:sldMk cId="0" sldId="278"/>
            <ac:cxnSpMk id="3" creationId="{00000000-0000-0000-0000-000000000000}"/>
          </ac:cxnSpMkLst>
        </pc:cxnChg>
      </pc:sldChg>
      <pc:sldChg chg="modSp mod">
        <pc:chgData name="Linh Le Hong" userId="0acb0f2b-bad6-40ee-ad82-940a3c11b991" providerId="ADAL" clId="{216D5D80-66C3-42F0-96F0-E941EA3A589C}" dt="2021-08-05T16:49:30.441" v="1391" actId="14100"/>
        <pc:sldMkLst>
          <pc:docMk/>
          <pc:sldMk cId="4019514069" sldId="281"/>
        </pc:sldMkLst>
        <pc:spChg chg="mod">
          <ac:chgData name="Linh Le Hong" userId="0acb0f2b-bad6-40ee-ad82-940a3c11b991" providerId="ADAL" clId="{216D5D80-66C3-42F0-96F0-E941EA3A589C}" dt="2021-08-05T16:48:17.476" v="1194" actId="20577"/>
          <ac:spMkLst>
            <pc:docMk/>
            <pc:sldMk cId="4019514069" sldId="281"/>
            <ac:spMk id="45" creationId="{ECACC9CB-9199-4B80-A474-F9AFBEE81820}"/>
          </ac:spMkLst>
        </pc:spChg>
        <pc:spChg chg="mod">
          <ac:chgData name="Linh Le Hong" userId="0acb0f2b-bad6-40ee-ad82-940a3c11b991" providerId="ADAL" clId="{216D5D80-66C3-42F0-96F0-E941EA3A589C}" dt="2021-08-05T16:49:30.441" v="1391" actId="14100"/>
          <ac:spMkLst>
            <pc:docMk/>
            <pc:sldMk cId="4019514069" sldId="281"/>
            <ac:spMk id="47" creationId="{E82F9DA9-F33A-4A08-8323-50B43FD94939}"/>
          </ac:spMkLst>
        </pc:spChg>
      </pc:sldChg>
      <pc:sldChg chg="addSp delSp modSp mod addAnim delAnim modAnim">
        <pc:chgData name="Linh Le Hong" userId="0acb0f2b-bad6-40ee-ad82-940a3c11b991" providerId="ADAL" clId="{216D5D80-66C3-42F0-96F0-E941EA3A589C}" dt="2021-08-05T16:47:52.601" v="1166" actId="1076"/>
        <pc:sldMkLst>
          <pc:docMk/>
          <pc:sldMk cId="4280439160" sldId="282"/>
        </pc:sldMkLst>
        <pc:spChg chg="add del">
          <ac:chgData name="Linh Le Hong" userId="0acb0f2b-bad6-40ee-ad82-940a3c11b991" providerId="ADAL" clId="{216D5D80-66C3-42F0-96F0-E941EA3A589C}" dt="2021-08-05T16:46:18.205" v="1128" actId="22"/>
          <ac:spMkLst>
            <pc:docMk/>
            <pc:sldMk cId="4280439160" sldId="282"/>
            <ac:spMk id="25" creationId="{AE8D2B46-1106-49CF-B303-AE65A39B3F6F}"/>
          </ac:spMkLst>
        </pc:spChg>
        <pc:spChg chg="add del">
          <ac:chgData name="Linh Le Hong" userId="0acb0f2b-bad6-40ee-ad82-940a3c11b991" providerId="ADAL" clId="{216D5D80-66C3-42F0-96F0-E941EA3A589C}" dt="2021-08-05T16:46:20.351" v="1132" actId="22"/>
          <ac:spMkLst>
            <pc:docMk/>
            <pc:sldMk cId="4280439160" sldId="282"/>
            <ac:spMk id="27" creationId="{F4E82243-DF07-482C-AAC5-ABB4348501CA}"/>
          </ac:spMkLst>
        </pc:spChg>
        <pc:spChg chg="add del mod">
          <ac:chgData name="Linh Le Hong" userId="0acb0f2b-bad6-40ee-ad82-940a3c11b991" providerId="ADAL" clId="{216D5D80-66C3-42F0-96F0-E941EA3A589C}" dt="2021-08-05T16:47:39.197" v="1164" actId="478"/>
          <ac:spMkLst>
            <pc:docMk/>
            <pc:sldMk cId="4280439160" sldId="282"/>
            <ac:spMk id="29" creationId="{DC350973-DD7C-4E5D-B6A0-464209F36B1F}"/>
          </ac:spMkLst>
        </pc:spChg>
        <pc:spChg chg="add del mod">
          <ac:chgData name="Linh Le Hong" userId="0acb0f2b-bad6-40ee-ad82-940a3c11b991" providerId="ADAL" clId="{216D5D80-66C3-42F0-96F0-E941EA3A589C}" dt="2021-08-05T16:47:23.273" v="1151" actId="478"/>
          <ac:spMkLst>
            <pc:docMk/>
            <pc:sldMk cId="4280439160" sldId="282"/>
            <ac:spMk id="30" creationId="{277AAAF5-C94A-456A-BD6B-8D87F63492FC}"/>
          </ac:spMkLst>
        </pc:spChg>
        <pc:spChg chg="mod">
          <ac:chgData name="Linh Le Hong" userId="0acb0f2b-bad6-40ee-ad82-940a3c11b991" providerId="ADAL" clId="{216D5D80-66C3-42F0-96F0-E941EA3A589C}" dt="2021-08-05T16:47:52.601" v="1166" actId="1076"/>
          <ac:spMkLst>
            <pc:docMk/>
            <pc:sldMk cId="4280439160" sldId="282"/>
            <ac:spMk id="56" creationId="{E96FC244-F766-44E2-BF7E-89B55249BE2B}"/>
          </ac:spMkLst>
        </pc:spChg>
        <pc:spChg chg="mod">
          <ac:chgData name="Linh Le Hong" userId="0acb0f2b-bad6-40ee-ad82-940a3c11b991" providerId="ADAL" clId="{216D5D80-66C3-42F0-96F0-E941EA3A589C}" dt="2021-08-05T16:47:52.601" v="1166" actId="1076"/>
          <ac:spMkLst>
            <pc:docMk/>
            <pc:sldMk cId="4280439160" sldId="282"/>
            <ac:spMk id="57" creationId="{3C0BA2F1-9FF2-4CB6-B4DC-81D01C241554}"/>
          </ac:spMkLst>
        </pc:spChg>
        <pc:spChg chg="mod">
          <ac:chgData name="Linh Le Hong" userId="0acb0f2b-bad6-40ee-ad82-940a3c11b991" providerId="ADAL" clId="{216D5D80-66C3-42F0-96F0-E941EA3A589C}" dt="2021-08-05T16:47:52.601" v="1166" actId="1076"/>
          <ac:spMkLst>
            <pc:docMk/>
            <pc:sldMk cId="4280439160" sldId="282"/>
            <ac:spMk id="58" creationId="{A77A1A21-3A06-410F-89D9-8E9A104AC639}"/>
          </ac:spMkLst>
        </pc:spChg>
        <pc:spChg chg="mod">
          <ac:chgData name="Linh Le Hong" userId="0acb0f2b-bad6-40ee-ad82-940a3c11b991" providerId="ADAL" clId="{216D5D80-66C3-42F0-96F0-E941EA3A589C}" dt="2021-08-05T16:47:52.601" v="1166" actId="1076"/>
          <ac:spMkLst>
            <pc:docMk/>
            <pc:sldMk cId="4280439160" sldId="282"/>
            <ac:spMk id="59" creationId="{AFC6595D-7E49-4613-8A48-CA040D637E74}"/>
          </ac:spMkLst>
        </pc:spChg>
        <pc:spChg chg="mod">
          <ac:chgData name="Linh Le Hong" userId="0acb0f2b-bad6-40ee-ad82-940a3c11b991" providerId="ADAL" clId="{216D5D80-66C3-42F0-96F0-E941EA3A589C}" dt="2021-08-05T16:47:52.601" v="1166" actId="1076"/>
          <ac:spMkLst>
            <pc:docMk/>
            <pc:sldMk cId="4280439160" sldId="282"/>
            <ac:spMk id="60" creationId="{EF6053D2-0C1F-4F08-B86A-EA8E0D503C3D}"/>
          </ac:spMkLst>
        </pc:spChg>
        <pc:spChg chg="mod">
          <ac:chgData name="Linh Le Hong" userId="0acb0f2b-bad6-40ee-ad82-940a3c11b991" providerId="ADAL" clId="{216D5D80-66C3-42F0-96F0-E941EA3A589C}" dt="2021-08-05T16:47:52.601" v="1166" actId="1076"/>
          <ac:spMkLst>
            <pc:docMk/>
            <pc:sldMk cId="4280439160" sldId="282"/>
            <ac:spMk id="61" creationId="{33405C1E-9957-4646-A2BB-9A0C1FC682B6}"/>
          </ac:spMkLst>
        </pc:spChg>
        <pc:spChg chg="mod">
          <ac:chgData name="Linh Le Hong" userId="0acb0f2b-bad6-40ee-ad82-940a3c11b991" providerId="ADAL" clId="{216D5D80-66C3-42F0-96F0-E941EA3A589C}" dt="2021-08-05T16:47:52.601" v="1166" actId="1076"/>
          <ac:spMkLst>
            <pc:docMk/>
            <pc:sldMk cId="4280439160" sldId="282"/>
            <ac:spMk id="71" creationId="{BA3B8454-F5DE-4D50-8A9E-B9C202C1FC81}"/>
          </ac:spMkLst>
        </pc:spChg>
        <pc:spChg chg="mod">
          <ac:chgData name="Linh Le Hong" userId="0acb0f2b-bad6-40ee-ad82-940a3c11b991" providerId="ADAL" clId="{216D5D80-66C3-42F0-96F0-E941EA3A589C}" dt="2021-08-05T16:47:52.601" v="1166" actId="1076"/>
          <ac:spMkLst>
            <pc:docMk/>
            <pc:sldMk cId="4280439160" sldId="282"/>
            <ac:spMk id="72" creationId="{CC4549EB-D275-4AD5-A0FC-0EAA02C45E1A}"/>
          </ac:spMkLst>
        </pc:spChg>
        <pc:spChg chg="mod">
          <ac:chgData name="Linh Le Hong" userId="0acb0f2b-bad6-40ee-ad82-940a3c11b991" providerId="ADAL" clId="{216D5D80-66C3-42F0-96F0-E941EA3A589C}" dt="2021-08-05T16:47:52.601" v="1166" actId="1076"/>
          <ac:spMkLst>
            <pc:docMk/>
            <pc:sldMk cId="4280439160" sldId="282"/>
            <ac:spMk id="73" creationId="{0379E55A-8DCC-4F39-A48A-99D5A48DE4C6}"/>
          </ac:spMkLst>
        </pc:spChg>
        <pc:spChg chg="mod">
          <ac:chgData name="Linh Le Hong" userId="0acb0f2b-bad6-40ee-ad82-940a3c11b991" providerId="ADAL" clId="{216D5D80-66C3-42F0-96F0-E941EA3A589C}" dt="2021-08-05T16:47:52.601" v="1166" actId="1076"/>
          <ac:spMkLst>
            <pc:docMk/>
            <pc:sldMk cId="4280439160" sldId="282"/>
            <ac:spMk id="74" creationId="{C347793A-9BB8-4030-A14D-1FD7866C1A0A}"/>
          </ac:spMkLst>
        </pc:spChg>
        <pc:spChg chg="mod">
          <ac:chgData name="Linh Le Hong" userId="0acb0f2b-bad6-40ee-ad82-940a3c11b991" providerId="ADAL" clId="{216D5D80-66C3-42F0-96F0-E941EA3A589C}" dt="2021-08-05T16:47:52.601" v="1166" actId="1076"/>
          <ac:spMkLst>
            <pc:docMk/>
            <pc:sldMk cId="4280439160" sldId="282"/>
            <ac:spMk id="75" creationId="{AFA775D5-76D2-4203-BB71-89A5D6031F24}"/>
          </ac:spMkLst>
        </pc:spChg>
        <pc:spChg chg="mod">
          <ac:chgData name="Linh Le Hong" userId="0acb0f2b-bad6-40ee-ad82-940a3c11b991" providerId="ADAL" clId="{216D5D80-66C3-42F0-96F0-E941EA3A589C}" dt="2021-08-05T16:47:52.601" v="1166" actId="1076"/>
          <ac:spMkLst>
            <pc:docMk/>
            <pc:sldMk cId="4280439160" sldId="282"/>
            <ac:spMk id="76" creationId="{464BC43B-7B3C-453B-A373-ECBAEE97E5EE}"/>
          </ac:spMkLst>
        </pc:spChg>
      </pc:sldChg>
      <pc:sldChg chg="modSp">
        <pc:chgData name="Linh Le Hong" userId="0acb0f2b-bad6-40ee-ad82-940a3c11b991" providerId="ADAL" clId="{216D5D80-66C3-42F0-96F0-E941EA3A589C}" dt="2021-08-05T14:47:04.495" v="16" actId="20577"/>
        <pc:sldMkLst>
          <pc:docMk/>
          <pc:sldMk cId="1414531937" sldId="564"/>
        </pc:sldMkLst>
        <pc:spChg chg="mod">
          <ac:chgData name="Linh Le Hong" userId="0acb0f2b-bad6-40ee-ad82-940a3c11b991" providerId="ADAL" clId="{216D5D80-66C3-42F0-96F0-E941EA3A589C}" dt="2021-08-05T14:46:45.746" v="11" actId="20577"/>
          <ac:spMkLst>
            <pc:docMk/>
            <pc:sldMk cId="1414531937" sldId="564"/>
            <ac:spMk id="64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4:47:01.796" v="15" actId="20577"/>
          <ac:spMkLst>
            <pc:docMk/>
            <pc:sldMk cId="1414531937" sldId="564"/>
            <ac:spMk id="67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4:47:04.495" v="16" actId="20577"/>
          <ac:spMkLst>
            <pc:docMk/>
            <pc:sldMk cId="1414531937" sldId="564"/>
            <ac:spMk id="70" creationId="{00000000-0000-0000-0000-000000000000}"/>
          </ac:spMkLst>
        </pc:spChg>
      </pc:sldChg>
      <pc:sldChg chg="addSp delSp modSp mod">
        <pc:chgData name="Linh Le Hong" userId="0acb0f2b-bad6-40ee-ad82-940a3c11b991" providerId="ADAL" clId="{216D5D80-66C3-42F0-96F0-E941EA3A589C}" dt="2021-08-05T17:19:54.533" v="2152" actId="478"/>
        <pc:sldMkLst>
          <pc:docMk/>
          <pc:sldMk cId="10108893" sldId="565"/>
        </pc:sldMkLst>
        <pc:picChg chg="add del mod ord replST">
          <ac:chgData name="Linh Le Hong" userId="0acb0f2b-bad6-40ee-ad82-940a3c11b991" providerId="ADAL" clId="{216D5D80-66C3-42F0-96F0-E941EA3A589C}" dt="2021-08-05T17:19:54.533" v="2152" actId="478"/>
          <ac:picMkLst>
            <pc:docMk/>
            <pc:sldMk cId="10108893" sldId="565"/>
            <ac:picMk id="3" creationId="{4E15A835-44A0-4EFA-814E-A90AAD2AF750}"/>
          </ac:picMkLst>
        </pc:picChg>
      </pc:sldChg>
      <pc:sldChg chg="addSp modSp mod">
        <pc:chgData name="Linh Le Hong" userId="0acb0f2b-bad6-40ee-ad82-940a3c11b991" providerId="ADAL" clId="{216D5D80-66C3-42F0-96F0-E941EA3A589C}" dt="2021-08-05T17:20:06.255" v="2174" actId="1076"/>
        <pc:sldMkLst>
          <pc:docMk/>
          <pc:sldMk cId="3082185550" sldId="566"/>
        </pc:sldMkLst>
        <pc:picChg chg="add mod ord replST">
          <ac:chgData name="Linh Le Hong" userId="0acb0f2b-bad6-40ee-ad82-940a3c11b991" providerId="ADAL" clId="{216D5D80-66C3-42F0-96F0-E941EA3A589C}" dt="2021-08-05T17:20:06.255" v="2174" actId="1076"/>
          <ac:picMkLst>
            <pc:docMk/>
            <pc:sldMk cId="3082185550" sldId="566"/>
            <ac:picMk id="3" creationId="{0017A767-33D4-47B7-80C9-77FE1F6CDDD9}"/>
          </ac:picMkLst>
        </pc:picChg>
      </pc:sldChg>
      <pc:sldChg chg="addSp delSp modSp mod ord delAnim modAnim">
        <pc:chgData name="Linh Le Hong" userId="0acb0f2b-bad6-40ee-ad82-940a3c11b991" providerId="ADAL" clId="{216D5D80-66C3-42F0-96F0-E941EA3A589C}" dt="2021-08-05T17:09:53.008" v="1878" actId="20577"/>
        <pc:sldMkLst>
          <pc:docMk/>
          <pc:sldMk cId="692937562" sldId="567"/>
        </pc:sldMkLst>
        <pc:spChg chg="mod">
          <ac:chgData name="Linh Le Hong" userId="0acb0f2b-bad6-40ee-ad82-940a3c11b991" providerId="ADAL" clId="{216D5D80-66C3-42F0-96F0-E941EA3A589C}" dt="2021-08-05T17:07:28.972" v="1841" actId="20577"/>
          <ac:spMkLst>
            <pc:docMk/>
            <pc:sldMk cId="692937562" sldId="567"/>
            <ac:spMk id="7" creationId="{A02E4DA7-611F-4C4A-80AD-E5609EC80801}"/>
          </ac:spMkLst>
        </pc:spChg>
        <pc:spChg chg="mod">
          <ac:chgData name="Linh Le Hong" userId="0acb0f2b-bad6-40ee-ad82-940a3c11b991" providerId="ADAL" clId="{216D5D80-66C3-42F0-96F0-E941EA3A589C}" dt="2021-08-05T17:07:06.928" v="1814"/>
          <ac:spMkLst>
            <pc:docMk/>
            <pc:sldMk cId="692937562" sldId="567"/>
            <ac:spMk id="14" creationId="{8CCFAF44-D31F-4772-BB7D-C23D2351F4A2}"/>
          </ac:spMkLst>
        </pc:spChg>
        <pc:spChg chg="del">
          <ac:chgData name="Linh Le Hong" userId="0acb0f2b-bad6-40ee-ad82-940a3c11b991" providerId="ADAL" clId="{216D5D80-66C3-42F0-96F0-E941EA3A589C}" dt="2021-08-05T17:06:39.284" v="1809" actId="478"/>
          <ac:spMkLst>
            <pc:docMk/>
            <pc:sldMk cId="692937562" sldId="567"/>
            <ac:spMk id="16" creationId="{EC9459D2-EB64-46D9-B4E8-0D7A73C86D62}"/>
          </ac:spMkLst>
        </pc:spChg>
        <pc:spChg chg="del">
          <ac:chgData name="Linh Le Hong" userId="0acb0f2b-bad6-40ee-ad82-940a3c11b991" providerId="ADAL" clId="{216D5D80-66C3-42F0-96F0-E941EA3A589C}" dt="2021-08-05T17:06:37.578" v="1808" actId="478"/>
          <ac:spMkLst>
            <pc:docMk/>
            <pc:sldMk cId="692937562" sldId="567"/>
            <ac:spMk id="17" creationId="{5614B95C-A006-469D-B454-F778C41AC96B}"/>
          </ac:spMkLst>
        </pc:spChg>
        <pc:spChg chg="del">
          <ac:chgData name="Linh Le Hong" userId="0acb0f2b-bad6-40ee-ad82-940a3c11b991" providerId="ADAL" clId="{216D5D80-66C3-42F0-96F0-E941EA3A589C}" dt="2021-08-05T17:06:40.851" v="1810" actId="478"/>
          <ac:spMkLst>
            <pc:docMk/>
            <pc:sldMk cId="692937562" sldId="567"/>
            <ac:spMk id="18" creationId="{CCB1F9BF-C065-4164-B0D5-05E3C19F23DB}"/>
          </ac:spMkLst>
        </pc:spChg>
        <pc:spChg chg="del">
          <ac:chgData name="Linh Le Hong" userId="0acb0f2b-bad6-40ee-ad82-940a3c11b991" providerId="ADAL" clId="{216D5D80-66C3-42F0-96F0-E941EA3A589C}" dt="2021-08-05T17:06:42.777" v="1811" actId="478"/>
          <ac:spMkLst>
            <pc:docMk/>
            <pc:sldMk cId="692937562" sldId="567"/>
            <ac:spMk id="19" creationId="{533D6E7B-B085-4DB2-8951-71AEBE3343D0}"/>
          </ac:spMkLst>
        </pc:spChg>
        <pc:spChg chg="mod">
          <ac:chgData name="Linh Le Hong" userId="0acb0f2b-bad6-40ee-ad82-940a3c11b991" providerId="ADAL" clId="{216D5D80-66C3-42F0-96F0-E941EA3A589C}" dt="2021-08-05T17:07:06.928" v="1814"/>
          <ac:spMkLst>
            <pc:docMk/>
            <pc:sldMk cId="692937562" sldId="567"/>
            <ac:spMk id="21" creationId="{3908B3DC-CADF-49C1-B387-0A9ACE74FFBB}"/>
          </ac:spMkLst>
        </pc:spChg>
        <pc:spChg chg="mod">
          <ac:chgData name="Linh Le Hong" userId="0acb0f2b-bad6-40ee-ad82-940a3c11b991" providerId="ADAL" clId="{216D5D80-66C3-42F0-96F0-E941EA3A589C}" dt="2021-08-05T17:07:06.928" v="1814"/>
          <ac:spMkLst>
            <pc:docMk/>
            <pc:sldMk cId="692937562" sldId="567"/>
            <ac:spMk id="22" creationId="{8AA70D45-62B5-49AA-A641-26CEE273D0E1}"/>
          </ac:spMkLst>
        </pc:spChg>
        <pc:spChg chg="mod">
          <ac:chgData name="Linh Le Hong" userId="0acb0f2b-bad6-40ee-ad82-940a3c11b991" providerId="ADAL" clId="{216D5D80-66C3-42F0-96F0-E941EA3A589C}" dt="2021-08-05T17:07:06.928" v="1814"/>
          <ac:spMkLst>
            <pc:docMk/>
            <pc:sldMk cId="692937562" sldId="567"/>
            <ac:spMk id="23" creationId="{E7430C8B-D4AA-49F3-8DEA-57431C0723ED}"/>
          </ac:spMkLst>
        </pc:spChg>
        <pc:spChg chg="add mod">
          <ac:chgData name="Linh Le Hong" userId="0acb0f2b-bad6-40ee-ad82-940a3c11b991" providerId="ADAL" clId="{216D5D80-66C3-42F0-96F0-E941EA3A589C}" dt="2021-08-05T17:09:53.008" v="1878" actId="20577"/>
          <ac:spMkLst>
            <pc:docMk/>
            <pc:sldMk cId="692937562" sldId="567"/>
            <ac:spMk id="24" creationId="{6A310DEE-4B53-4F82-8E48-E1DA8CBF25B0}"/>
          </ac:spMkLst>
        </pc:spChg>
        <pc:grpChg chg="del">
          <ac:chgData name="Linh Le Hong" userId="0acb0f2b-bad6-40ee-ad82-940a3c11b991" providerId="ADAL" clId="{216D5D80-66C3-42F0-96F0-E941EA3A589C}" dt="2021-08-05T17:06:48.712" v="1813" actId="478"/>
          <ac:grpSpMkLst>
            <pc:docMk/>
            <pc:sldMk cId="692937562" sldId="567"/>
            <ac:grpSpMk id="4" creationId="{62640467-F36E-4113-9062-0E031844170E}"/>
          </ac:grpSpMkLst>
        </pc:grpChg>
        <pc:grpChg chg="add mod">
          <ac:chgData name="Linh Le Hong" userId="0acb0f2b-bad6-40ee-ad82-940a3c11b991" providerId="ADAL" clId="{216D5D80-66C3-42F0-96F0-E941EA3A589C}" dt="2021-08-05T17:07:17.443" v="1818" actId="14100"/>
          <ac:grpSpMkLst>
            <pc:docMk/>
            <pc:sldMk cId="692937562" sldId="567"/>
            <ac:grpSpMk id="13" creationId="{7DA97305-4F90-41D3-8D11-C65A3348076D}"/>
          </ac:grpSpMkLst>
        </pc:grpChg>
        <pc:grpChg chg="mod">
          <ac:chgData name="Linh Le Hong" userId="0acb0f2b-bad6-40ee-ad82-940a3c11b991" providerId="ADAL" clId="{216D5D80-66C3-42F0-96F0-E941EA3A589C}" dt="2021-08-05T17:07:06.928" v="1814"/>
          <ac:grpSpMkLst>
            <pc:docMk/>
            <pc:sldMk cId="692937562" sldId="567"/>
            <ac:grpSpMk id="20" creationId="{ECA69275-44F8-4D85-9D89-DDA58712C680}"/>
          </ac:grpSpMkLst>
        </pc:grpChg>
        <pc:picChg chg="del">
          <ac:chgData name="Linh Le Hong" userId="0acb0f2b-bad6-40ee-ad82-940a3c11b991" providerId="ADAL" clId="{216D5D80-66C3-42F0-96F0-E941EA3A589C}" dt="2021-08-05T17:06:44.358" v="1812" actId="478"/>
          <ac:picMkLst>
            <pc:docMk/>
            <pc:sldMk cId="692937562" sldId="567"/>
            <ac:picMk id="15" creationId="{4285CC7D-20E4-4BD2-872F-B732A9271F82}"/>
          </ac:picMkLst>
        </pc:picChg>
      </pc:sldChg>
      <pc:sldChg chg="new modNotesTx">
        <pc:chgData name="Linh Le Hong" userId="0acb0f2b-bad6-40ee-ad82-940a3c11b991" providerId="ADAL" clId="{216D5D80-66C3-42F0-96F0-E941EA3A589C}" dt="2021-08-05T17:14:32.774" v="2027" actId="20577"/>
        <pc:sldMkLst>
          <pc:docMk/>
          <pc:sldMk cId="737683470" sldId="568"/>
        </pc:sldMkLst>
      </pc:sldChg>
      <pc:sldChg chg="new del modNotesTx">
        <pc:chgData name="Linh Le Hong" userId="0acb0f2b-bad6-40ee-ad82-940a3c11b991" providerId="ADAL" clId="{216D5D80-66C3-42F0-96F0-E941EA3A589C}" dt="2021-08-07T08:01:32.018" v="2387" actId="47"/>
        <pc:sldMkLst>
          <pc:docMk/>
          <pc:sldMk cId="827959992" sldId="569"/>
        </pc:sldMkLst>
      </pc:sldChg>
      <pc:sldChg chg="modSp add del mod ord">
        <pc:chgData name="Linh Le Hong" userId="0acb0f2b-bad6-40ee-ad82-940a3c11b991" providerId="ADAL" clId="{216D5D80-66C3-42F0-96F0-E941EA3A589C}" dt="2021-08-07T08:17:02.512" v="2388" actId="2696"/>
        <pc:sldMkLst>
          <pc:docMk/>
          <pc:sldMk cId="0" sldId="570"/>
        </pc:sldMkLst>
        <pc:spChg chg="mod">
          <ac:chgData name="Linh Le Hong" userId="0acb0f2b-bad6-40ee-ad82-940a3c11b991" providerId="ADAL" clId="{216D5D80-66C3-42F0-96F0-E941EA3A589C}" dt="2021-08-07T07:14:28.817" v="2222" actId="1076"/>
          <ac:spMkLst>
            <pc:docMk/>
            <pc:sldMk cId="0" sldId="570"/>
            <ac:spMk id="23" creationId="{00000000-0000-0000-0000-000000000000}"/>
          </ac:spMkLst>
        </pc:spChg>
      </pc:sldChg>
      <pc:sldChg chg="modSp add del mod ord modTransition modAnim">
        <pc:chgData name="Linh Le Hong" userId="0acb0f2b-bad6-40ee-ad82-940a3c11b991" providerId="ADAL" clId="{216D5D80-66C3-42F0-96F0-E941EA3A589C}" dt="2021-08-05T17:16:21.526" v="2127" actId="2696"/>
        <pc:sldMkLst>
          <pc:docMk/>
          <pc:sldMk cId="260656542" sldId="570"/>
        </pc:sldMkLst>
        <pc:spChg chg="mod">
          <ac:chgData name="Linh Le Hong" userId="0acb0f2b-bad6-40ee-ad82-940a3c11b991" providerId="ADAL" clId="{216D5D80-66C3-42F0-96F0-E941EA3A589C}" dt="2021-08-05T17:16:20.814" v="2098"/>
          <ac:spMkLst>
            <pc:docMk/>
            <pc:sldMk cId="260656542" sldId="570"/>
            <ac:spMk id="478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7:16:20.815" v="2102"/>
          <ac:spMkLst>
            <pc:docMk/>
            <pc:sldMk cId="260656542" sldId="570"/>
            <ac:spMk id="479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7:16:21.318" v="2126"/>
          <ac:spMkLst>
            <pc:docMk/>
            <pc:sldMk cId="260656542" sldId="570"/>
            <ac:spMk id="481" creationId="{00000000-0000-0000-0000-000000000000}"/>
          </ac:spMkLst>
        </pc:spChg>
        <pc:picChg chg="mod">
          <ac:chgData name="Linh Le Hong" userId="0acb0f2b-bad6-40ee-ad82-940a3c11b991" providerId="ADAL" clId="{216D5D80-66C3-42F0-96F0-E941EA3A589C}" dt="2021-08-05T17:16:20.815" v="2100"/>
          <ac:picMkLst>
            <pc:docMk/>
            <pc:sldMk cId="260656542" sldId="570"/>
            <ac:picMk id="480" creationId="{00000000-0000-0000-0000-000000000000}"/>
          </ac:picMkLst>
        </pc:picChg>
      </pc:sldChg>
      <pc:sldChg chg="modSp add del mod ord modTransition">
        <pc:chgData name="Linh Le Hong" userId="0acb0f2b-bad6-40ee-ad82-940a3c11b991" providerId="ADAL" clId="{216D5D80-66C3-42F0-96F0-E941EA3A589C}" dt="2021-08-05T17:15:16.203" v="2055" actId="2696"/>
        <pc:sldMkLst>
          <pc:docMk/>
          <pc:sldMk cId="401368582" sldId="570"/>
        </pc:sldMkLst>
        <pc:spChg chg="mod">
          <ac:chgData name="Linh Le Hong" userId="0acb0f2b-bad6-40ee-ad82-940a3c11b991" providerId="ADAL" clId="{216D5D80-66C3-42F0-96F0-E941EA3A589C}" dt="2021-08-05T17:15:15.691" v="2052"/>
          <ac:spMkLst>
            <pc:docMk/>
            <pc:sldMk cId="401368582" sldId="570"/>
            <ac:spMk id="230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7:15:15.691" v="2052"/>
          <ac:spMkLst>
            <pc:docMk/>
            <pc:sldMk cId="401368582" sldId="570"/>
            <ac:spMk id="231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7:15:15.692" v="2054"/>
          <ac:spMkLst>
            <pc:docMk/>
            <pc:sldMk cId="401368582" sldId="570"/>
            <ac:spMk id="232" creationId="{00000000-0000-0000-0000-000000000000}"/>
          </ac:spMkLst>
        </pc:spChg>
        <pc:grpChg chg="mod">
          <ac:chgData name="Linh Le Hong" userId="0acb0f2b-bad6-40ee-ad82-940a3c11b991" providerId="ADAL" clId="{216D5D80-66C3-42F0-96F0-E941EA3A589C}" dt="2021-08-05T17:15:15.691" v="2052"/>
          <ac:grpSpMkLst>
            <pc:docMk/>
            <pc:sldMk cId="401368582" sldId="570"/>
            <ac:grpSpMk id="229" creationId="{00000000-0000-0000-0000-000000000000}"/>
          </ac:grpSpMkLst>
        </pc:grpChg>
        <pc:cxnChg chg="mod">
          <ac:chgData name="Linh Le Hong" userId="0acb0f2b-bad6-40ee-ad82-940a3c11b991" providerId="ADAL" clId="{216D5D80-66C3-42F0-96F0-E941EA3A589C}" dt="2021-08-05T17:15:15.689" v="2050"/>
          <ac:cxnSpMkLst>
            <pc:docMk/>
            <pc:sldMk cId="401368582" sldId="570"/>
            <ac:cxnSpMk id="227" creationId="{00000000-0000-0000-0000-000000000000}"/>
          </ac:cxnSpMkLst>
        </pc:cxnChg>
        <pc:cxnChg chg="mod">
          <ac:chgData name="Linh Le Hong" userId="0acb0f2b-bad6-40ee-ad82-940a3c11b991" providerId="ADAL" clId="{216D5D80-66C3-42F0-96F0-E941EA3A589C}" dt="2021-08-05T17:15:15.688" v="2048"/>
          <ac:cxnSpMkLst>
            <pc:docMk/>
            <pc:sldMk cId="401368582" sldId="570"/>
            <ac:cxnSpMk id="228" creationId="{00000000-0000-0000-0000-000000000000}"/>
          </ac:cxnSpMkLst>
        </pc:cxnChg>
      </pc:sldChg>
      <pc:sldChg chg="add del">
        <pc:chgData name="Linh Le Hong" userId="0acb0f2b-bad6-40ee-ad82-940a3c11b991" providerId="ADAL" clId="{216D5D80-66C3-42F0-96F0-E941EA3A589C}" dt="2021-08-07T07:14:08.817" v="2190" actId="22"/>
        <pc:sldMkLst>
          <pc:docMk/>
          <pc:sldMk cId="1187556463" sldId="570"/>
        </pc:sldMkLst>
      </pc:sldChg>
      <pc:sldChg chg="modSp add del mod ord modTransition">
        <pc:chgData name="Linh Le Hong" userId="0acb0f2b-bad6-40ee-ad82-940a3c11b991" providerId="ADAL" clId="{216D5D80-66C3-42F0-96F0-E941EA3A589C}" dt="2021-08-05T17:16:04.601" v="2079" actId="2696"/>
        <pc:sldMkLst>
          <pc:docMk/>
          <pc:sldMk cId="3893679545" sldId="570"/>
        </pc:sldMkLst>
        <pc:spChg chg="mod">
          <ac:chgData name="Linh Le Hong" userId="0acb0f2b-bad6-40ee-ad82-940a3c11b991" providerId="ADAL" clId="{216D5D80-66C3-42F0-96F0-E941EA3A589C}" dt="2021-08-05T17:16:04.259" v="2076"/>
          <ac:spMkLst>
            <pc:docMk/>
            <pc:sldMk cId="3893679545" sldId="570"/>
            <ac:spMk id="230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7:16:04.259" v="2076"/>
          <ac:spMkLst>
            <pc:docMk/>
            <pc:sldMk cId="3893679545" sldId="570"/>
            <ac:spMk id="231" creationId="{00000000-0000-0000-0000-000000000000}"/>
          </ac:spMkLst>
        </pc:spChg>
        <pc:spChg chg="mod">
          <ac:chgData name="Linh Le Hong" userId="0acb0f2b-bad6-40ee-ad82-940a3c11b991" providerId="ADAL" clId="{216D5D80-66C3-42F0-96F0-E941EA3A589C}" dt="2021-08-05T17:16:04.260" v="2078"/>
          <ac:spMkLst>
            <pc:docMk/>
            <pc:sldMk cId="3893679545" sldId="570"/>
            <ac:spMk id="232" creationId="{00000000-0000-0000-0000-000000000000}"/>
          </ac:spMkLst>
        </pc:spChg>
        <pc:grpChg chg="mod">
          <ac:chgData name="Linh Le Hong" userId="0acb0f2b-bad6-40ee-ad82-940a3c11b991" providerId="ADAL" clId="{216D5D80-66C3-42F0-96F0-E941EA3A589C}" dt="2021-08-05T17:16:04.259" v="2076"/>
          <ac:grpSpMkLst>
            <pc:docMk/>
            <pc:sldMk cId="3893679545" sldId="570"/>
            <ac:grpSpMk id="229" creationId="{00000000-0000-0000-0000-000000000000}"/>
          </ac:grpSpMkLst>
        </pc:grpChg>
        <pc:cxnChg chg="mod">
          <ac:chgData name="Linh Le Hong" userId="0acb0f2b-bad6-40ee-ad82-940a3c11b991" providerId="ADAL" clId="{216D5D80-66C3-42F0-96F0-E941EA3A589C}" dt="2021-08-05T17:16:04.258" v="2074"/>
          <ac:cxnSpMkLst>
            <pc:docMk/>
            <pc:sldMk cId="3893679545" sldId="570"/>
            <ac:cxnSpMk id="227" creationId="{00000000-0000-0000-0000-000000000000}"/>
          </ac:cxnSpMkLst>
        </pc:cxnChg>
        <pc:cxnChg chg="mod">
          <ac:chgData name="Linh Le Hong" userId="0acb0f2b-bad6-40ee-ad82-940a3c11b991" providerId="ADAL" clId="{216D5D80-66C3-42F0-96F0-E941EA3A589C}" dt="2021-08-05T17:16:04.256" v="2072"/>
          <ac:cxnSpMkLst>
            <pc:docMk/>
            <pc:sldMk cId="3893679545" sldId="570"/>
            <ac:cxnSpMk id="228" creationId="{00000000-0000-0000-0000-000000000000}"/>
          </ac:cxnSpMkLst>
        </pc:cxnChg>
      </pc:sldChg>
      <pc:sldChg chg="add del ord modTransition">
        <pc:chgData name="Linh Le Hong" userId="0acb0f2b-bad6-40ee-ad82-940a3c11b991" providerId="ADAL" clId="{216D5D80-66C3-42F0-96F0-E941EA3A589C}" dt="2021-08-05T17:15:16.219" v="2056" actId="2696"/>
        <pc:sldMkLst>
          <pc:docMk/>
          <pc:sldMk cId="1081594909" sldId="571"/>
        </pc:sldMkLst>
      </pc:sldChg>
      <pc:sldChg chg="add del ord modTransition">
        <pc:chgData name="Linh Le Hong" userId="0acb0f2b-bad6-40ee-ad82-940a3c11b991" providerId="ADAL" clId="{216D5D80-66C3-42F0-96F0-E941EA3A589C}" dt="2021-08-05T17:16:04.614" v="2080" actId="2696"/>
        <pc:sldMkLst>
          <pc:docMk/>
          <pc:sldMk cId="2883819954" sldId="571"/>
        </pc:sldMkLst>
      </pc:sldChg>
      <pc:sldChg chg="modSp add del ord modTransition modAnim">
        <pc:chgData name="Linh Le Hong" userId="0acb0f2b-bad6-40ee-ad82-940a3c11b991" providerId="ADAL" clId="{216D5D80-66C3-42F0-96F0-E941EA3A589C}" dt="2021-08-05T17:16:21.532" v="2128" actId="2696"/>
        <pc:sldMkLst>
          <pc:docMk/>
          <pc:sldMk cId="4148837692" sldId="571"/>
        </pc:sldMkLst>
        <pc:spChg chg="mod">
          <ac:chgData name="Linh Le Hong" userId="0acb0f2b-bad6-40ee-ad82-940a3c11b991" providerId="ADAL" clId="{216D5D80-66C3-42F0-96F0-E941EA3A589C}" dt="2021-08-05T17:16:21.200" v="2117"/>
          <ac:spMkLst>
            <pc:docMk/>
            <pc:sldMk cId="4148837692" sldId="571"/>
            <ac:spMk id="481" creationId="{00000000-0000-0000-0000-000000000000}"/>
          </ac:spMkLst>
        </pc:spChg>
      </pc:sldChg>
      <pc:sldMasterChg chg="del delSldLayout">
        <pc:chgData name="Linh Le Hong" userId="0acb0f2b-bad6-40ee-ad82-940a3c11b991" providerId="ADAL" clId="{216D5D80-66C3-42F0-96F0-E941EA3A589C}" dt="2021-08-07T08:17:02.512" v="2388" actId="2696"/>
        <pc:sldMasterMkLst>
          <pc:docMk/>
          <pc:sldMasterMk cId="1688162893" sldId="2147483654"/>
        </pc:sldMasterMkLst>
        <pc:sldLayoutChg chg="del">
          <pc:chgData name="Linh Le Hong" userId="0acb0f2b-bad6-40ee-ad82-940a3c11b991" providerId="ADAL" clId="{216D5D80-66C3-42F0-96F0-E941EA3A589C}" dt="2021-08-07T08:17:02.512" v="2388" actId="2696"/>
          <pc:sldLayoutMkLst>
            <pc:docMk/>
            <pc:sldMasterMk cId="1688162893" sldId="2147483654"/>
            <pc:sldLayoutMk cId="1299586632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932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25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B1AED-A7B8-439F-8600-24776D44EC53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994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B1AED-A7B8-439F-8600-24776D44EC53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994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ts val="1200"/>
            </a:pPr>
            <a:fld id="{00000000-1234-1234-1234-123412341234}" type="slidenum">
              <a:rPr lang="en-US" smtClean="0">
                <a:solidFill>
                  <a:prstClr val="black"/>
                </a:solidFill>
              </a:rPr>
              <a:pPr>
                <a:buSzPts val="1200"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8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88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ts val="1200"/>
            </a:pPr>
            <a:fld id="{00000000-1234-1234-1234-123412341234}" type="slidenum">
              <a:rPr lang="en-US" smtClean="0">
                <a:solidFill>
                  <a:prstClr val="black"/>
                </a:solidFill>
              </a:rPr>
              <a:pPr>
                <a:buSzPts val="1200"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8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88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/>
              <a:pPr>
                <a:buSzPts val="1400"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ts val="1200"/>
            </a:pPr>
            <a:fld id="{00000000-1234-1234-1234-123412341234}" type="slidenum">
              <a:rPr lang="en-US" smtClean="0">
                <a:solidFill>
                  <a:prstClr val="black"/>
                </a:solidFill>
              </a:rPr>
              <a:pPr>
                <a:buSzPts val="1200"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8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/>
              <a:pPr>
                <a:buSzPts val="1400"/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ts val="1200"/>
            </a:pPr>
            <a:fld id="{00000000-1234-1234-1234-123412341234}" type="slidenum">
              <a:rPr lang="en-US" smtClean="0">
                <a:solidFill>
                  <a:prstClr val="black"/>
                </a:solidFill>
              </a:rPr>
              <a:pPr>
                <a:buSzPts val="1200"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8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A042-769B-4A3D-B0D1-4B0C670871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96691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7AFF-4103-4682-A980-66D312166F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80933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B5E7-5D31-4D19-954F-4CD3CAD175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2006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2E39-68A4-4FEE-BE38-4F0F41FFF4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03066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E47FF-38F6-4479-AA0A-D787675068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39860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65B2-E79D-4004-A366-E0568C6C5A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35230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C7DCE-7701-4977-807B-DB6CABDB7D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0129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86223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EDCA4-B954-4DFA-8900-3705F09AC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613916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6090-7C7F-4136-A715-860EC317C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938312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1_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061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6B8D-EC49-437F-8471-7F2AEDDCB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97792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2192-C35E-4650-B3BB-A6952F232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334655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A042-769B-4A3D-B0D1-4B0C670871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658368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7AFF-4103-4682-A980-66D312166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538641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B5E7-5D31-4D19-954F-4CD3CAD17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8111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2E39-68A4-4FEE-BE38-4F0F41FFF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496967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E47FF-38F6-4479-AA0A-D78767506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433042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65B2-E79D-4004-A366-E0568C6C5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604083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C7DCE-7701-4977-807B-DB6CABDB7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68901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40873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1_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846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7546339-5C52-4E7B-B36F-449626DB9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A8C20538-B1E5-404F-BD42-7DD7BCF5C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37DB594-5385-4522-BDD1-EB89B3D3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C35-8AF2-4554-830B-E41852E5F27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AAD6901-52EE-4E12-B3BB-DB2D7BDE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F713EE6-78E6-49BA-A166-E6E73494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A481-9FA0-4E2F-9C66-8F8FA69DFA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98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784869B-7D68-419C-8FEF-B72FE9BC5A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330527" y="773680"/>
            <a:ext cx="11530946" cy="57432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568571" y="5116438"/>
            <a:ext cx="3639546" cy="1755532"/>
            <a:chOff x="4096234" y="2959209"/>
            <a:chExt cx="8111883" cy="391276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22189" y="2959209"/>
              <a:ext cx="1949622" cy="38460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16217" y="3820433"/>
              <a:ext cx="4991900" cy="305153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234" y="3813051"/>
              <a:ext cx="8111883" cy="3049294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 userDrawn="1"/>
        </p:nvCxnSpPr>
        <p:spPr>
          <a:xfrm>
            <a:off x="330527" y="773680"/>
            <a:ext cx="11530946" cy="0"/>
          </a:xfrm>
          <a:prstGeom prst="line">
            <a:avLst/>
          </a:prstGeom>
          <a:ln w="25400">
            <a:solidFill>
              <a:srgbClr val="3D9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 userDrawn="1"/>
        </p:nvSpPr>
        <p:spPr>
          <a:xfrm flipH="1">
            <a:off x="133435" y="165509"/>
            <a:ext cx="993448" cy="622459"/>
          </a:xfrm>
          <a:prstGeom prst="round2DiagRect">
            <a:avLst>
              <a:gd name="adj1" fmla="val 3699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111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DE30CA4-960B-4264-B11E-62114287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E42C98E-9922-4AC0-9CFD-A4B25C2E4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63388F2-2DA6-44A8-B4E9-74B4E432F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461C16B-928E-45C1-8BD9-7CF92F5A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C35-8AF2-4554-830B-E41852E5F27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08B4EE7-6600-44E4-A407-BD5501BD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E1A7A71-2E1A-4D8E-BB3C-5DAAD197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A481-9FA0-4E2F-9C66-8F8FA69DFA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39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6A517E4-E004-4A71-B215-A63D00A5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15FC5B9-642A-456A-8587-FD4FA1D70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2013A1D-863D-4279-8722-3593E0B96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6B5769EC-87F6-4BC2-90F4-183F5A9AF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64BCC90B-944F-490C-87E3-727806544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3D90D5E-F0A7-46B6-8DF9-5074BCF4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C35-8AF2-4554-830B-E41852E5F27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9704ED6-F4BB-45F6-BB8E-5E554C96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02551D28-F3DD-4368-A29D-DF249086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A481-9FA0-4E2F-9C66-8F8FA69DFA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26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B3A8AB9-4EF7-4517-BB34-600D7CC7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02B9A5-950D-4049-A243-03D7BEE9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C35-8AF2-4554-830B-E41852E5F27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A7396BC-9934-42E0-88FD-9D4BEFE2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DE1B549-80B7-46AB-A647-523498F8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A481-9FA0-4E2F-9C66-8F8FA69DFA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80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F3B3182-4010-4C69-B5B6-85C7B175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C35-8AF2-4554-830B-E41852E5F27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8D5E29E-BC38-45D8-94B1-B0332D55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66A4C102-E12F-4023-9295-2BE70444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A481-9FA0-4E2F-9C66-8F8FA69DFA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97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147A62-754E-40B7-8F0E-DAB6E514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CA5C6C9-1969-414F-A921-A30CE0A7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492662F-C5F5-464B-9CD8-5A8D31D77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D1B1043-7F87-4EDF-978D-B1242FE0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C35-8AF2-4554-830B-E41852E5F27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E9D65C6-94D9-4E6A-8CDF-71ED55AF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5BF547F-DA09-4017-8F7D-F25B3F62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A481-9FA0-4E2F-9C66-8F8FA69DFA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62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B5C9D03-2C26-48EA-BF3D-679A6D76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A799F0A-A259-41A3-B945-FB62C227B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8DA0D5-E7DF-4794-83F2-45CC03063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235CC03-A09E-48A1-BC52-CC9E28F4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C35-8AF2-4554-830B-E41852E5F27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F843DC3-4DC8-488C-ADF2-E0C5E821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D4E6410-CF7B-4E02-8576-53CE6DDE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A481-9FA0-4E2F-9C66-8F8FA69DFA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1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80708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687892-CBBA-47CB-9205-BA917D4F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12C4558-543F-4B8E-A8EE-D7E039D7F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D8FC26F-1CB9-42F1-8855-BF259D7F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C35-8AF2-4554-830B-E41852E5F27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9D93AF0-3CD7-49DA-966E-751E7836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B75A4F7-7B1D-4DD2-8A7C-01E2B593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A481-9FA0-4E2F-9C66-8F8FA69DFA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64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C905D13C-BED8-4005-B5FB-4B244929D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9B5B692-5351-4FCB-ABE1-D0A9C4BFC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7EC2C38-7556-4873-8221-B31ED3DE9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C35-8AF2-4554-830B-E41852E5F27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1BDB64E-DFBE-4665-9C83-994FEB02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CFC6574-DD55-44F0-8947-9F4984FB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A481-9FA0-4E2F-9C66-8F8FA69DFA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50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25421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02189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65468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44191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25069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89638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55434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3167519-FA07-4F24-BCF4-EA7CD382A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37600" y="3116087"/>
            <a:ext cx="3572933" cy="37757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997B113-3FD1-4574-8D2F-BD3842E7B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774" y="5716554"/>
            <a:ext cx="1633869" cy="9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06411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642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31578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28229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11244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39342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5157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EDCA4-B954-4DFA-8900-3705F09ACF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11741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6090-7C7F-4136-A715-860EC317CC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0728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6B8D-EC49-437F-8471-7F2AEDDCBC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8627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2192-C35E-4650-B3BB-A6952F2321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90442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61AA6CD-395F-485A-B1B5-D3391771DF5A}" type="slidenum">
              <a:rPr lang="en-US" altLang="en-US" kern="1200"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05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61AA6CD-395F-485A-B1B5-D3391771DF5A}" type="slidenum">
              <a:rPr lang="en-US" altLang="en-US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707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9ABB1480-447C-465F-A9E1-0DBB3B1B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0F21266-4245-4056-BE27-C5213DC2A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A3535D4-3915-48F2-89A5-BA42FB6B3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5E63C35-8AF2-4554-830B-E41852E5F279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>
                <a:buClrTx/>
                <a:buFontTx/>
                <a:buNone/>
              </a:pPr>
              <a:t>2021/9/15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DD66B42-F8DB-4653-B4AC-C0ED67D6A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31E8E4F-A95D-4B16-95E9-71A577658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C4CA481-9FA0-4E2F-9C66-8F8FA69DFACF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46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>
              <a:buClrTx/>
              <a:buFontTx/>
              <a:buNone/>
            </a:pPr>
            <a:fld id="{F5802A3D-4334-4F3C-B02B-17B11E91AF97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Times New Roman"/>
                <a:ea typeface="宋体"/>
                <a:cs typeface="+mn-cs"/>
              </a:rPr>
              <a:pPr defTabSz="609585">
                <a:buClrTx/>
                <a:buFontTx/>
                <a:buNone/>
              </a:pPr>
              <a:t>2021/9/15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Times New Roman"/>
              <a:ea typeface="宋体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>
              <a:buClrTx/>
              <a:buFontTx/>
              <a:buNone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Times New Roman"/>
              <a:ea typeface="宋体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>
              <a:buClrTx/>
              <a:buFontTx/>
              <a:buNone/>
            </a:pPr>
            <a:fld id="{B9E3D159-7764-43EC-9054-85EAFE232299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Times New Roman"/>
                <a:ea typeface="宋体"/>
                <a:cs typeface="+mn-cs"/>
              </a:rPr>
              <a:pPr defTabSz="609585"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Times New Roman"/>
              <a:ea typeface="宋体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F435B2C-956A-4D8D-AC1E-6CB36EE68A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-1314"/>
            <a:ext cx="12193057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8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5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4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4.png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1.jp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1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" y="0"/>
            <a:ext cx="12169048" cy="687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BED49504-E538-4A83-B380-5B381F04D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673" y="551937"/>
            <a:ext cx="89586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33660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TRƯỜNG  TIỂU HỌC ĐÔ THỊ VIỆT HƯNG</a:t>
            </a:r>
            <a:endParaRPr lang="zh-CN" altLang="en-US" sz="2400" b="1" dirty="0">
              <a:solidFill>
                <a:srgbClr val="33660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BED49504-E538-4A83-B380-5B381F04D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3096925"/>
            <a:ext cx="11152908" cy="67710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glow rad="228600">
              <a:srgbClr val="FFC000">
                <a:alpha val="40000"/>
              </a:srgbClr>
            </a:glow>
          </a:effectLst>
          <a:extLst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Ôn tập: Phép nhân và phép chia hai phân số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59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4462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623456" y="412802"/>
                <a:ext cx="11194472" cy="12345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+mn-cs"/>
                  </a:rPr>
                  <a:t>Bài 3. </a:t>
                </a:r>
                <a:r>
                  <a:rPr lang="en-US" altLang="en-US" sz="2800" b="1" i="1">
                    <a:solidFill>
                      <a:srgbClr val="002060"/>
                    </a:solidFill>
                    <a:latin typeface="Times New Roman" pitchFamily="18" charset="0"/>
                  </a:rPr>
                  <a:t>Một tấm bìa hình chữ nhật có </a:t>
                </a:r>
                <a:r>
                  <a:rPr lang="en-US" altLang="en-US" sz="2800" b="1" i="1" u="sng">
                    <a:solidFill>
                      <a:srgbClr val="002060"/>
                    </a:solidFill>
                    <a:latin typeface="Times New Roman" pitchFamily="18" charset="0"/>
                  </a:rPr>
                  <a:t>chiều dài</a:t>
                </a:r>
                <a:r>
                  <a:rPr lang="en-US" altLang="en-US" sz="2800" b="1" i="1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i="1" smtClean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800" b="1" i="1" smtClean="0">
                    <a:solidFill>
                      <a:srgbClr val="002060"/>
                    </a:solidFill>
                    <a:latin typeface="Times New Roman" pitchFamily="18" charset="0"/>
                  </a:rPr>
                  <a:t>m</a:t>
                </a:r>
                <a:r>
                  <a:rPr lang="en-US" altLang="en-US" sz="2800" b="1" i="1">
                    <a:solidFill>
                      <a:srgbClr val="002060"/>
                    </a:solidFill>
                    <a:latin typeface="Times New Roman" pitchFamily="18" charset="0"/>
                  </a:rPr>
                  <a:t>, </a:t>
                </a:r>
                <a:r>
                  <a:rPr lang="en-US" altLang="en-US" sz="2800" b="1" i="1" u="sng">
                    <a:solidFill>
                      <a:srgbClr val="002060"/>
                    </a:solidFill>
                    <a:latin typeface="Times New Roman" pitchFamily="18" charset="0"/>
                  </a:rPr>
                  <a:t>chiều rộng</a:t>
                </a:r>
                <a:r>
                  <a:rPr lang="en-US" altLang="en-US" sz="2800" b="1" i="1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i="1" smtClean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i="1" smtClean="0">
                    <a:solidFill>
                      <a:srgbClr val="002060"/>
                    </a:solidFill>
                    <a:latin typeface="Times New Roman" pitchFamily="18" charset="0"/>
                  </a:rPr>
                  <a:t> m</a:t>
                </a:r>
                <a:r>
                  <a:rPr lang="en-US" altLang="en-US" sz="2800" b="1" i="1">
                    <a:solidFill>
                      <a:srgbClr val="002060"/>
                    </a:solidFill>
                    <a:latin typeface="Times New Roman" pitchFamily="18" charset="0"/>
                  </a:rPr>
                  <a:t>. Chia tấm bìa đó thành </a:t>
                </a:r>
                <a:r>
                  <a:rPr lang="en-US" altLang="en-US" sz="2800" b="1" i="1" u="sng">
                    <a:solidFill>
                      <a:srgbClr val="002060"/>
                    </a:solidFill>
                    <a:latin typeface="Times New Roman" pitchFamily="18" charset="0"/>
                  </a:rPr>
                  <a:t>3 phần </a:t>
                </a:r>
                <a:r>
                  <a:rPr lang="en-US" altLang="en-US" sz="2800" b="1" i="1">
                    <a:solidFill>
                      <a:srgbClr val="002060"/>
                    </a:solidFill>
                    <a:latin typeface="Times New Roman" pitchFamily="18" charset="0"/>
                  </a:rPr>
                  <a:t>bằng nhau. Tính </a:t>
                </a:r>
                <a:r>
                  <a:rPr lang="en-US" altLang="en-US" sz="2800" b="1" i="1" u="sng" smtClean="0">
                    <a:solidFill>
                      <a:srgbClr val="002060"/>
                    </a:solidFill>
                    <a:latin typeface="Times New Roman" pitchFamily="18" charset="0"/>
                  </a:rPr>
                  <a:t>diện tích </a:t>
                </a:r>
                <a:r>
                  <a:rPr lang="en-US" altLang="en-US" sz="2800" b="1" i="1">
                    <a:solidFill>
                      <a:srgbClr val="002060"/>
                    </a:solidFill>
                    <a:latin typeface="Times New Roman" pitchFamily="18" charset="0"/>
                  </a:rPr>
                  <a:t>của </a:t>
                </a:r>
                <a:r>
                  <a:rPr lang="en-US" altLang="en-US" sz="2800" b="1" i="1" u="sng">
                    <a:solidFill>
                      <a:srgbClr val="002060"/>
                    </a:solidFill>
                    <a:latin typeface="Times New Roman" pitchFamily="18" charset="0"/>
                  </a:rPr>
                  <a:t>mỗi phần</a:t>
                </a:r>
                <a:r>
                  <a:rPr lang="en-US" altLang="en-US" sz="2800" b="1" i="1">
                    <a:solidFill>
                      <a:srgbClr val="002060"/>
                    </a:solidFill>
                    <a:latin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456" y="412802"/>
                <a:ext cx="11194472" cy="1234569"/>
              </a:xfrm>
              <a:prstGeom prst="rect">
                <a:avLst/>
              </a:prstGeom>
              <a:blipFill rotWithShape="1">
                <a:blip r:embed="rId3"/>
                <a:stretch>
                  <a:fillRect l="-1089" r="-925" b="-133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75427" y="5515449"/>
            <a:ext cx="8515482" cy="95410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smtClean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*Muốn tính </a:t>
            </a:r>
            <a:r>
              <a:rPr lang="en-US" altLang="en-US" sz="2800" b="1" u="sng" kern="1200" smtClean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diện tích hình chữ nhật </a:t>
            </a:r>
            <a:r>
              <a:rPr lang="en-US" altLang="en-US" sz="2800" b="1" kern="1200" smtClean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ta lấy: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số đo chiều dài x </a:t>
            </a:r>
            <a:r>
              <a:rPr lang="en-US" altLang="en-US" sz="2800" b="1" kern="1200">
                <a:solidFill>
                  <a:srgbClr val="FF0000"/>
                </a:solidFill>
                <a:latin typeface="Times New Roman" pitchFamily="18" charset="0"/>
              </a:rPr>
              <a:t>số đo </a:t>
            </a:r>
            <a:r>
              <a:rPr lang="en-US" altLang="en-US" sz="28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chiều rộng (cùng đơn vị đo)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9191" y="1755043"/>
            <a:ext cx="12362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Tóm tắt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7091" y="2377337"/>
            <a:ext cx="1995053" cy="1051662"/>
            <a:chOff x="277091" y="2377337"/>
            <a:chExt cx="1995053" cy="1051662"/>
          </a:xfrm>
        </p:grpSpPr>
        <p:sp>
          <p:nvSpPr>
            <p:cNvPr id="9" name="Rectangle 8"/>
            <p:cNvSpPr/>
            <p:nvPr/>
          </p:nvSpPr>
          <p:spPr>
            <a:xfrm>
              <a:off x="277091" y="2377337"/>
              <a:ext cx="665018" cy="10516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42108" y="2377337"/>
              <a:ext cx="665018" cy="10516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07126" y="2377337"/>
              <a:ext cx="665018" cy="10516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72135" y="2612213"/>
                <a:ext cx="63991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vi-VN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vi-VN" sz="1800" b="1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35" y="2612213"/>
                <a:ext cx="63991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7349" y="3428999"/>
                <a:ext cx="63991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vi-VN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vi-VN" sz="1800" b="1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49" y="3428999"/>
                <a:ext cx="639919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5678658" y="1658058"/>
                <a:ext cx="5155579" cy="370396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2400" b="1" kern="120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2400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Diện tích tấm bìa là: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 </a:t>
                </a:r>
                <a:r>
                  <a:rPr lang="en-US" altLang="en-US" sz="2800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x</a:t>
                </a:r>
                <a:r>
                  <a:rPr lang="en-US" altLang="en-US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 </a:t>
                </a:r>
                <a:r>
                  <a:rPr lang="en-US" altLang="en-US" sz="2400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(</a:t>
                </a:r>
                <a:r>
                  <a:rPr lang="vi-VN" sz="24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vi-VN" sz="2400" b="1" baseline="300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en-US" sz="2400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400" b="1" kern="1200">
                    <a:solidFill>
                      <a:srgbClr val="002060"/>
                    </a:solidFill>
                    <a:latin typeface="Times New Roman" pitchFamily="18" charset="0"/>
                  </a:rPr>
                  <a:t>Diện tích </a:t>
                </a:r>
                <a:r>
                  <a:rPr lang="en-US" altLang="en-US" sz="2400" b="1" kern="1200" smtClean="0">
                    <a:solidFill>
                      <a:srgbClr val="002060"/>
                    </a:solidFill>
                    <a:latin typeface="Times New Roman" pitchFamily="18" charset="0"/>
                  </a:rPr>
                  <a:t>mỗi phần tấm </a:t>
                </a:r>
                <a:r>
                  <a:rPr lang="en-US" altLang="en-US" sz="2400" b="1" kern="1200">
                    <a:solidFill>
                      <a:srgbClr val="002060"/>
                    </a:solidFill>
                    <a:latin typeface="Times New Roman" pitchFamily="18" charset="0"/>
                  </a:rPr>
                  <a:t>bìa là: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 : </a:t>
                </a:r>
                <a:r>
                  <a:rPr lang="en-US" altLang="en-US" sz="2400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3</a:t>
                </a:r>
                <a:r>
                  <a:rPr lang="en-US" altLang="en-US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altLang="en-US" sz="2400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 (</a:t>
                </a:r>
                <a:r>
                  <a:rPr lang="vi-VN"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vi-VN" sz="2400" b="1" baseline="300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en-US" sz="2400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)</a:t>
                </a:r>
                <a:endParaRPr lang="en-US" altLang="en-US" sz="2400" b="1" kern="1200">
                  <a:solidFill>
                    <a:srgbClr val="002060"/>
                  </a:solidFill>
                  <a:latin typeface="Times New Roman" pitchFamily="18" charset="0"/>
                  <a:ea typeface="+mn-ea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2400" b="1" kern="1200" smtClean="0">
                    <a:solidFill>
                      <a:srgbClr val="002060"/>
                    </a:solidFill>
                    <a:latin typeface="Times New Roman" pitchFamily="18" charset="0"/>
                    <a:ea typeface="+mn-ea"/>
                  </a:rPr>
                  <a:t>                  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altLang="en-US" sz="4000" b="1" kern="120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vi-VN"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vi-VN" sz="2400" b="1" baseline="300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altLang="en-US" sz="2400" b="1" kern="1200" smtClean="0">
                  <a:solidFill>
                    <a:srgbClr val="002060"/>
                  </a:solidFill>
                  <a:latin typeface="Times New Roman" pitchFamily="18" charset="0"/>
                  <a:ea typeface="+mn-ea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8658" y="1658058"/>
                <a:ext cx="5155579" cy="37039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41032" y="4170589"/>
            <a:ext cx="665018" cy="1051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8815" y="4515002"/>
                <a:ext cx="17082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𝐝𝐢</m:t>
                      </m:r>
                      <m:r>
                        <a:rPr lang="vi-VN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ệ</m:t>
                      </m:r>
                      <m:r>
                        <a:rPr lang="vi-VN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𝐧</m:t>
                      </m:r>
                      <m:r>
                        <a:rPr lang="vi-VN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vi-VN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𝐭</m:t>
                      </m:r>
                      <m:r>
                        <a:rPr lang="vi-VN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í</m:t>
                      </m:r>
                      <m:r>
                        <a:rPr lang="vi-VN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𝐜𝐡</m:t>
                      </m:r>
                      <m:r>
                        <a:rPr lang="vi-VN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vi-VN" sz="3200" b="1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15" y="4515002"/>
                <a:ext cx="1708225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544898" y="1807935"/>
            <a:ext cx="1183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1246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  <p:bldP spid="14" grpId="0"/>
      <p:bldP spid="15" grpId="0"/>
      <p:bldP spid="16" grpId="0" animBg="1"/>
      <p:bldP spid="19" grpId="0" animBg="1"/>
      <p:bldP spid="20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/>
          <a:stretch/>
        </p:blipFill>
        <p:spPr>
          <a:xfrm>
            <a:off x="-47198" y="-39573"/>
            <a:ext cx="12191999" cy="6865034"/>
          </a:xfrm>
          <a:prstGeom prst="rect">
            <a:avLst/>
          </a:prstGeom>
        </p:spPr>
      </p:pic>
      <p:sp>
        <p:nvSpPr>
          <p:cNvPr id="12" name="TextBox 30"/>
          <p:cNvSpPr txBox="1"/>
          <p:nvPr/>
        </p:nvSpPr>
        <p:spPr>
          <a:xfrm>
            <a:off x="3398913" y="1636626"/>
            <a:ext cx="602189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altLang="zh-CN" sz="6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Vận dụng</a:t>
            </a:r>
            <a:endParaRPr lang="vi-VN" altLang="zh-CN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499770" y="1261842"/>
            <a:ext cx="1066408" cy="2165841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35471" y="1680767"/>
            <a:ext cx="1441290" cy="1572225"/>
            <a:chOff x="1925839" y="1414909"/>
            <a:chExt cx="1170477" cy="1295559"/>
          </a:xfrm>
        </p:grpSpPr>
        <p:grpSp>
          <p:nvGrpSpPr>
            <p:cNvPr id="26" name="组合 25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28" name="圆角矩形 2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0000"/>
              </a:soli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0305" tIns="45153" rIns="90305" bIns="45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0305" tIns="45153" rIns="90305" bIns="45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文本框 88"/>
            <p:cNvSpPr txBox="1"/>
            <p:nvPr/>
          </p:nvSpPr>
          <p:spPr>
            <a:xfrm>
              <a:off x="1925839" y="1588201"/>
              <a:ext cx="876300" cy="56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4</a:t>
              </a:r>
              <a:endParaRPr lang="zh-CN" altLang="en-US" sz="44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46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51 0.1846 L -2.17505E-6 -4.7148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6" y="-9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zh-CN" altLang="en-US" sz="180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/>
              <p:cNvSpPr/>
              <p:nvPr/>
            </p:nvSpPr>
            <p:spPr>
              <a:xfrm>
                <a:off x="601059" y="1690255"/>
                <a:ext cx="10595941" cy="2341418"/>
              </a:xfrm>
              <a:custGeom>
                <a:avLst/>
                <a:gdLst>
                  <a:gd name="connsiteX0" fmla="*/ 0 w 3121830"/>
                  <a:gd name="connsiteY0" fmla="*/ 115008 h 690032"/>
                  <a:gd name="connsiteX1" fmla="*/ 115008 w 3121830"/>
                  <a:gd name="connsiteY1" fmla="*/ 0 h 690032"/>
                  <a:gd name="connsiteX2" fmla="*/ 3006822 w 3121830"/>
                  <a:gd name="connsiteY2" fmla="*/ 0 h 690032"/>
                  <a:gd name="connsiteX3" fmla="*/ 3121830 w 3121830"/>
                  <a:gd name="connsiteY3" fmla="*/ 115008 h 690032"/>
                  <a:gd name="connsiteX4" fmla="*/ 3121830 w 3121830"/>
                  <a:gd name="connsiteY4" fmla="*/ 575024 h 690032"/>
                  <a:gd name="connsiteX5" fmla="*/ 3006822 w 3121830"/>
                  <a:gd name="connsiteY5" fmla="*/ 690032 h 690032"/>
                  <a:gd name="connsiteX6" fmla="*/ 115008 w 3121830"/>
                  <a:gd name="connsiteY6" fmla="*/ 690032 h 690032"/>
                  <a:gd name="connsiteX7" fmla="*/ 0 w 3121830"/>
                  <a:gd name="connsiteY7" fmla="*/ 575024 h 690032"/>
                  <a:gd name="connsiteX8" fmla="*/ 0 w 3121830"/>
                  <a:gd name="connsiteY8" fmla="*/ 115008 h 690032"/>
                  <a:gd name="connsiteX0" fmla="*/ 158045 w 3121830"/>
                  <a:gd name="connsiteY0" fmla="*/ 273053 h 690032"/>
                  <a:gd name="connsiteX1" fmla="*/ 115008 w 3121830"/>
                  <a:gd name="connsiteY1" fmla="*/ 0 h 690032"/>
                  <a:gd name="connsiteX2" fmla="*/ 3006822 w 3121830"/>
                  <a:gd name="connsiteY2" fmla="*/ 0 h 690032"/>
                  <a:gd name="connsiteX3" fmla="*/ 3121830 w 3121830"/>
                  <a:gd name="connsiteY3" fmla="*/ 115008 h 690032"/>
                  <a:gd name="connsiteX4" fmla="*/ 3121830 w 3121830"/>
                  <a:gd name="connsiteY4" fmla="*/ 575024 h 690032"/>
                  <a:gd name="connsiteX5" fmla="*/ 3006822 w 3121830"/>
                  <a:gd name="connsiteY5" fmla="*/ 690032 h 690032"/>
                  <a:gd name="connsiteX6" fmla="*/ 115008 w 3121830"/>
                  <a:gd name="connsiteY6" fmla="*/ 690032 h 690032"/>
                  <a:gd name="connsiteX7" fmla="*/ 0 w 3121830"/>
                  <a:gd name="connsiteY7" fmla="*/ 575024 h 690032"/>
                  <a:gd name="connsiteX8" fmla="*/ 158045 w 3121830"/>
                  <a:gd name="connsiteY8" fmla="*/ 273053 h 690032"/>
                  <a:gd name="connsiteX0" fmla="*/ 158045 w 3121830"/>
                  <a:gd name="connsiteY0" fmla="*/ 276228 h 693207"/>
                  <a:gd name="connsiteX1" fmla="*/ 407108 w 3121830"/>
                  <a:gd name="connsiteY1" fmla="*/ 0 h 693207"/>
                  <a:gd name="connsiteX2" fmla="*/ 3006822 w 3121830"/>
                  <a:gd name="connsiteY2" fmla="*/ 3175 h 693207"/>
                  <a:gd name="connsiteX3" fmla="*/ 3121830 w 3121830"/>
                  <a:gd name="connsiteY3" fmla="*/ 118183 h 693207"/>
                  <a:gd name="connsiteX4" fmla="*/ 3121830 w 3121830"/>
                  <a:gd name="connsiteY4" fmla="*/ 578199 h 693207"/>
                  <a:gd name="connsiteX5" fmla="*/ 3006822 w 3121830"/>
                  <a:gd name="connsiteY5" fmla="*/ 693207 h 693207"/>
                  <a:gd name="connsiteX6" fmla="*/ 115008 w 3121830"/>
                  <a:gd name="connsiteY6" fmla="*/ 693207 h 693207"/>
                  <a:gd name="connsiteX7" fmla="*/ 0 w 3121830"/>
                  <a:gd name="connsiteY7" fmla="*/ 578199 h 693207"/>
                  <a:gd name="connsiteX8" fmla="*/ 158045 w 3121830"/>
                  <a:gd name="connsiteY8" fmla="*/ 276228 h 69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830" h="693207">
                    <a:moveTo>
                      <a:pt x="158045" y="276228"/>
                    </a:moveTo>
                    <a:cubicBezTo>
                      <a:pt x="158045" y="212711"/>
                      <a:pt x="343591" y="0"/>
                      <a:pt x="407108" y="0"/>
                    </a:cubicBezTo>
                    <a:lnTo>
                      <a:pt x="3006822" y="3175"/>
                    </a:lnTo>
                    <a:cubicBezTo>
                      <a:pt x="3070339" y="3175"/>
                      <a:pt x="3121830" y="54666"/>
                      <a:pt x="3121830" y="118183"/>
                    </a:cubicBezTo>
                    <a:lnTo>
                      <a:pt x="3121830" y="578199"/>
                    </a:lnTo>
                    <a:cubicBezTo>
                      <a:pt x="3121830" y="641716"/>
                      <a:pt x="3070339" y="693207"/>
                      <a:pt x="3006822" y="693207"/>
                    </a:cubicBezTo>
                    <a:lnTo>
                      <a:pt x="115008" y="693207"/>
                    </a:lnTo>
                    <a:cubicBezTo>
                      <a:pt x="51491" y="693207"/>
                      <a:pt x="0" y="641716"/>
                      <a:pt x="0" y="578199"/>
                    </a:cubicBezTo>
                    <a:cubicBezTo>
                      <a:pt x="0" y="424860"/>
                      <a:pt x="158045" y="429567"/>
                      <a:pt x="158045" y="27622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r>
                  <a:rPr lang="en-US" altLang="zh-CN" sz="2800" b="1" kern="1200" smtClean="0">
                    <a:solidFill>
                      <a:srgbClr val="FF0000"/>
                    </a:solidFill>
                  </a:rPr>
                  <a:t>            </a:t>
                </a:r>
                <a:r>
                  <a:rPr lang="en-US" altLang="zh-CN" sz="2800" b="1" kern="12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Câu 1: Thương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800" b="1" kern="12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kern="12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là: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zh-CN" sz="2800" b="1" kern="1200" smtClean="0">
                    <a:solidFill>
                      <a:srgbClr val="FF0000"/>
                    </a:solidFill>
                  </a:rPr>
                  <a:t> </a:t>
                </a:r>
              </a:p>
              <a:p>
                <a:pPr lvl="3" algn="ctr">
                  <a:buClrTx/>
                </a:pPr>
                <a:r>
                  <a:rPr lang="en-US" altLang="zh-CN" sz="28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sz="4000" b="1" kern="1200" smtClean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altLang="zh-CN" sz="28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altLang="zh-CN" sz="4000" b="1" kern="1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b="1" i="1" kern="12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000" b="1" i="1" kern="120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altLang="zh-CN" sz="4000" b="1" i="0" kern="1200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</m:t>
                    </m:r>
                  </m:oMath>
                </a14:m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zh-CN" sz="28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b="1" i="1" kern="12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altLang="zh-CN" sz="4000" b="1" i="1" kern="12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	   </a:t>
                </a:r>
                <a:r>
                  <a:rPr lang="en-US" altLang="zh-CN" sz="28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b="1" i="1" kern="12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圆角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59" y="1690255"/>
                <a:ext cx="10595941" cy="2341418"/>
              </a:xfrm>
              <a:custGeom>
                <a:avLst/>
                <a:gdLst>
                  <a:gd name="connsiteX0" fmla="*/ 0 w 3121830"/>
                  <a:gd name="connsiteY0" fmla="*/ 115008 h 690032"/>
                  <a:gd name="connsiteX1" fmla="*/ 115008 w 3121830"/>
                  <a:gd name="connsiteY1" fmla="*/ 0 h 690032"/>
                  <a:gd name="connsiteX2" fmla="*/ 3006822 w 3121830"/>
                  <a:gd name="connsiteY2" fmla="*/ 0 h 690032"/>
                  <a:gd name="connsiteX3" fmla="*/ 3121830 w 3121830"/>
                  <a:gd name="connsiteY3" fmla="*/ 115008 h 690032"/>
                  <a:gd name="connsiteX4" fmla="*/ 3121830 w 3121830"/>
                  <a:gd name="connsiteY4" fmla="*/ 575024 h 690032"/>
                  <a:gd name="connsiteX5" fmla="*/ 3006822 w 3121830"/>
                  <a:gd name="connsiteY5" fmla="*/ 690032 h 690032"/>
                  <a:gd name="connsiteX6" fmla="*/ 115008 w 3121830"/>
                  <a:gd name="connsiteY6" fmla="*/ 690032 h 690032"/>
                  <a:gd name="connsiteX7" fmla="*/ 0 w 3121830"/>
                  <a:gd name="connsiteY7" fmla="*/ 575024 h 690032"/>
                  <a:gd name="connsiteX8" fmla="*/ 0 w 3121830"/>
                  <a:gd name="connsiteY8" fmla="*/ 115008 h 690032"/>
                  <a:gd name="connsiteX0" fmla="*/ 158045 w 3121830"/>
                  <a:gd name="connsiteY0" fmla="*/ 273053 h 690032"/>
                  <a:gd name="connsiteX1" fmla="*/ 115008 w 3121830"/>
                  <a:gd name="connsiteY1" fmla="*/ 0 h 690032"/>
                  <a:gd name="connsiteX2" fmla="*/ 3006822 w 3121830"/>
                  <a:gd name="connsiteY2" fmla="*/ 0 h 690032"/>
                  <a:gd name="connsiteX3" fmla="*/ 3121830 w 3121830"/>
                  <a:gd name="connsiteY3" fmla="*/ 115008 h 690032"/>
                  <a:gd name="connsiteX4" fmla="*/ 3121830 w 3121830"/>
                  <a:gd name="connsiteY4" fmla="*/ 575024 h 690032"/>
                  <a:gd name="connsiteX5" fmla="*/ 3006822 w 3121830"/>
                  <a:gd name="connsiteY5" fmla="*/ 690032 h 690032"/>
                  <a:gd name="connsiteX6" fmla="*/ 115008 w 3121830"/>
                  <a:gd name="connsiteY6" fmla="*/ 690032 h 690032"/>
                  <a:gd name="connsiteX7" fmla="*/ 0 w 3121830"/>
                  <a:gd name="connsiteY7" fmla="*/ 575024 h 690032"/>
                  <a:gd name="connsiteX8" fmla="*/ 158045 w 3121830"/>
                  <a:gd name="connsiteY8" fmla="*/ 273053 h 690032"/>
                  <a:gd name="connsiteX0" fmla="*/ 158045 w 3121830"/>
                  <a:gd name="connsiteY0" fmla="*/ 276228 h 693207"/>
                  <a:gd name="connsiteX1" fmla="*/ 407108 w 3121830"/>
                  <a:gd name="connsiteY1" fmla="*/ 0 h 693207"/>
                  <a:gd name="connsiteX2" fmla="*/ 3006822 w 3121830"/>
                  <a:gd name="connsiteY2" fmla="*/ 3175 h 693207"/>
                  <a:gd name="connsiteX3" fmla="*/ 3121830 w 3121830"/>
                  <a:gd name="connsiteY3" fmla="*/ 118183 h 693207"/>
                  <a:gd name="connsiteX4" fmla="*/ 3121830 w 3121830"/>
                  <a:gd name="connsiteY4" fmla="*/ 578199 h 693207"/>
                  <a:gd name="connsiteX5" fmla="*/ 3006822 w 3121830"/>
                  <a:gd name="connsiteY5" fmla="*/ 693207 h 693207"/>
                  <a:gd name="connsiteX6" fmla="*/ 115008 w 3121830"/>
                  <a:gd name="connsiteY6" fmla="*/ 693207 h 693207"/>
                  <a:gd name="connsiteX7" fmla="*/ 0 w 3121830"/>
                  <a:gd name="connsiteY7" fmla="*/ 578199 h 693207"/>
                  <a:gd name="connsiteX8" fmla="*/ 158045 w 3121830"/>
                  <a:gd name="connsiteY8" fmla="*/ 276228 h 69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830" h="693207">
                    <a:moveTo>
                      <a:pt x="158045" y="276228"/>
                    </a:moveTo>
                    <a:cubicBezTo>
                      <a:pt x="158045" y="212711"/>
                      <a:pt x="343591" y="0"/>
                      <a:pt x="407108" y="0"/>
                    </a:cubicBezTo>
                    <a:lnTo>
                      <a:pt x="3006822" y="3175"/>
                    </a:lnTo>
                    <a:cubicBezTo>
                      <a:pt x="3070339" y="3175"/>
                      <a:pt x="3121830" y="54666"/>
                      <a:pt x="3121830" y="118183"/>
                    </a:cubicBezTo>
                    <a:lnTo>
                      <a:pt x="3121830" y="578199"/>
                    </a:lnTo>
                    <a:cubicBezTo>
                      <a:pt x="3121830" y="641716"/>
                      <a:pt x="3070339" y="693207"/>
                      <a:pt x="3006822" y="693207"/>
                    </a:cubicBezTo>
                    <a:lnTo>
                      <a:pt x="115008" y="693207"/>
                    </a:lnTo>
                    <a:cubicBezTo>
                      <a:pt x="51491" y="693207"/>
                      <a:pt x="0" y="641716"/>
                      <a:pt x="0" y="578199"/>
                    </a:cubicBezTo>
                    <a:cubicBezTo>
                      <a:pt x="0" y="424860"/>
                      <a:pt x="158045" y="429567"/>
                      <a:pt x="158045" y="276228"/>
                    </a:cubicBezTo>
                    <a:close/>
                  </a:path>
                </a:pathLst>
              </a:custGeom>
              <a:blipFill rotWithShape="1">
                <a:blip r:embed="rId3"/>
                <a:stretch>
                  <a:fillRect b="-2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22189" y="2959209"/>
            <a:ext cx="1949622" cy="3846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16217" y="3820433"/>
            <a:ext cx="4991900" cy="30515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608" y="3756010"/>
            <a:ext cx="8111883" cy="3049294"/>
          </a:xfrm>
          <a:prstGeom prst="rect">
            <a:avLst/>
          </a:prstGeom>
        </p:spPr>
      </p:pic>
      <p:sp>
        <p:nvSpPr>
          <p:cNvPr id="13" name="圆角矩形 9"/>
          <p:cNvSpPr/>
          <p:nvPr/>
        </p:nvSpPr>
        <p:spPr>
          <a:xfrm>
            <a:off x="1532321" y="185824"/>
            <a:ext cx="3676988" cy="1280753"/>
          </a:xfrm>
          <a:custGeom>
            <a:avLst/>
            <a:gdLst>
              <a:gd name="connsiteX0" fmla="*/ 0 w 3121830"/>
              <a:gd name="connsiteY0" fmla="*/ 115008 h 690032"/>
              <a:gd name="connsiteX1" fmla="*/ 115008 w 3121830"/>
              <a:gd name="connsiteY1" fmla="*/ 0 h 690032"/>
              <a:gd name="connsiteX2" fmla="*/ 3006822 w 3121830"/>
              <a:gd name="connsiteY2" fmla="*/ 0 h 690032"/>
              <a:gd name="connsiteX3" fmla="*/ 3121830 w 3121830"/>
              <a:gd name="connsiteY3" fmla="*/ 115008 h 690032"/>
              <a:gd name="connsiteX4" fmla="*/ 3121830 w 3121830"/>
              <a:gd name="connsiteY4" fmla="*/ 575024 h 690032"/>
              <a:gd name="connsiteX5" fmla="*/ 3006822 w 3121830"/>
              <a:gd name="connsiteY5" fmla="*/ 690032 h 690032"/>
              <a:gd name="connsiteX6" fmla="*/ 115008 w 3121830"/>
              <a:gd name="connsiteY6" fmla="*/ 690032 h 690032"/>
              <a:gd name="connsiteX7" fmla="*/ 0 w 3121830"/>
              <a:gd name="connsiteY7" fmla="*/ 575024 h 690032"/>
              <a:gd name="connsiteX8" fmla="*/ 0 w 3121830"/>
              <a:gd name="connsiteY8" fmla="*/ 115008 h 690032"/>
              <a:gd name="connsiteX0" fmla="*/ 158045 w 3121830"/>
              <a:gd name="connsiteY0" fmla="*/ 273053 h 690032"/>
              <a:gd name="connsiteX1" fmla="*/ 115008 w 3121830"/>
              <a:gd name="connsiteY1" fmla="*/ 0 h 690032"/>
              <a:gd name="connsiteX2" fmla="*/ 3006822 w 3121830"/>
              <a:gd name="connsiteY2" fmla="*/ 0 h 690032"/>
              <a:gd name="connsiteX3" fmla="*/ 3121830 w 3121830"/>
              <a:gd name="connsiteY3" fmla="*/ 115008 h 690032"/>
              <a:gd name="connsiteX4" fmla="*/ 3121830 w 3121830"/>
              <a:gd name="connsiteY4" fmla="*/ 575024 h 690032"/>
              <a:gd name="connsiteX5" fmla="*/ 3006822 w 3121830"/>
              <a:gd name="connsiteY5" fmla="*/ 690032 h 690032"/>
              <a:gd name="connsiteX6" fmla="*/ 115008 w 3121830"/>
              <a:gd name="connsiteY6" fmla="*/ 690032 h 690032"/>
              <a:gd name="connsiteX7" fmla="*/ 0 w 3121830"/>
              <a:gd name="connsiteY7" fmla="*/ 575024 h 690032"/>
              <a:gd name="connsiteX8" fmla="*/ 158045 w 3121830"/>
              <a:gd name="connsiteY8" fmla="*/ 273053 h 690032"/>
              <a:gd name="connsiteX0" fmla="*/ 158045 w 3121830"/>
              <a:gd name="connsiteY0" fmla="*/ 276228 h 693207"/>
              <a:gd name="connsiteX1" fmla="*/ 407108 w 3121830"/>
              <a:gd name="connsiteY1" fmla="*/ 0 h 693207"/>
              <a:gd name="connsiteX2" fmla="*/ 3006822 w 3121830"/>
              <a:gd name="connsiteY2" fmla="*/ 3175 h 693207"/>
              <a:gd name="connsiteX3" fmla="*/ 3121830 w 3121830"/>
              <a:gd name="connsiteY3" fmla="*/ 118183 h 693207"/>
              <a:gd name="connsiteX4" fmla="*/ 3121830 w 3121830"/>
              <a:gd name="connsiteY4" fmla="*/ 578199 h 693207"/>
              <a:gd name="connsiteX5" fmla="*/ 3006822 w 3121830"/>
              <a:gd name="connsiteY5" fmla="*/ 693207 h 693207"/>
              <a:gd name="connsiteX6" fmla="*/ 115008 w 3121830"/>
              <a:gd name="connsiteY6" fmla="*/ 693207 h 693207"/>
              <a:gd name="connsiteX7" fmla="*/ 0 w 3121830"/>
              <a:gd name="connsiteY7" fmla="*/ 578199 h 693207"/>
              <a:gd name="connsiteX8" fmla="*/ 158045 w 3121830"/>
              <a:gd name="connsiteY8" fmla="*/ 276228 h 69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1830" h="693207">
                <a:moveTo>
                  <a:pt x="158045" y="276228"/>
                </a:moveTo>
                <a:cubicBezTo>
                  <a:pt x="158045" y="212711"/>
                  <a:pt x="343591" y="0"/>
                  <a:pt x="407108" y="0"/>
                </a:cubicBezTo>
                <a:lnTo>
                  <a:pt x="3006822" y="3175"/>
                </a:lnTo>
                <a:cubicBezTo>
                  <a:pt x="3070339" y="3175"/>
                  <a:pt x="3121830" y="54666"/>
                  <a:pt x="3121830" y="118183"/>
                </a:cubicBezTo>
                <a:lnTo>
                  <a:pt x="3121830" y="578199"/>
                </a:lnTo>
                <a:cubicBezTo>
                  <a:pt x="3121830" y="641716"/>
                  <a:pt x="3070339" y="693207"/>
                  <a:pt x="3006822" y="693207"/>
                </a:cubicBezTo>
                <a:lnTo>
                  <a:pt x="115008" y="693207"/>
                </a:lnTo>
                <a:cubicBezTo>
                  <a:pt x="51491" y="693207"/>
                  <a:pt x="0" y="641716"/>
                  <a:pt x="0" y="578199"/>
                </a:cubicBezTo>
                <a:cubicBezTo>
                  <a:pt x="0" y="424860"/>
                  <a:pt x="158045" y="429567"/>
                  <a:pt x="158045" y="27622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altLang="zh-CN" sz="2800" b="1" kern="1200" smtClean="0">
                <a:solidFill>
                  <a:srgbClr val="FF0000"/>
                </a:solidFill>
              </a:rPr>
              <a:t>Ai nhanh hơn?</a:t>
            </a:r>
            <a:endParaRPr lang="en-US" altLang="zh-CN" sz="3200" b="1" kern="1200" smtClean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9" y="185824"/>
            <a:ext cx="1272122" cy="1123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0" y="4469717"/>
                <a:ext cx="5652655" cy="111108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FF0000"/>
                    </a:solidFill>
                  </a:rPr>
                  <a:t> </a:t>
                </a:r>
                <a:r>
                  <a:rPr lang="vi-VN" sz="3200" b="1" smtClean="0">
                    <a:solidFill>
                      <a:srgbClr val="FF0000"/>
                    </a:solidFill>
                  </a:rPr>
                  <a:t>:</a:t>
                </a:r>
                <a:r>
                  <a:rPr lang="vi-VN" sz="400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rgbClr val="FF0000"/>
                    </a:solidFill>
                  </a:rPr>
                  <a:t> 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vi-VN" sz="400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FF0000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</m:num>
                      <m:den>
                        <m:r>
                          <a:rPr lang="vi-VN" sz="3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endParaRPr lang="vi-VN" sz="4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9717"/>
                <a:ext cx="5652655" cy="1111086"/>
              </a:xfrm>
              <a:prstGeom prst="rect">
                <a:avLst/>
              </a:prstGeom>
              <a:blipFill rotWithShape="1">
                <a:blip r:embed="rId8"/>
                <a:stretch>
                  <a:fillRect b="-48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任意多边形 58">
            <a:extLst>
              <a:ext uri="{FF2B5EF4-FFF2-40B4-BE49-F238E27FC236}">
                <a16:creationId xmlns="" xmlns:a16="http://schemas.microsoft.com/office/drawing/2014/main" id="{673FD140-43B2-483A-9059-B5BF51A07992}"/>
              </a:ext>
            </a:extLst>
          </p:cNvPr>
          <p:cNvSpPr/>
          <p:nvPr/>
        </p:nvSpPr>
        <p:spPr>
          <a:xfrm>
            <a:off x="5403543" y="4287692"/>
            <a:ext cx="1483935" cy="1383097"/>
          </a:xfrm>
          <a:custGeom>
            <a:avLst/>
            <a:gdLst/>
            <a:ahLst/>
            <a:cxnLst/>
            <a:rect l="0" t="0" r="0" b="0"/>
            <a:pathLst>
              <a:path w="1950472" h="1950479">
                <a:moveTo>
                  <a:pt x="0" y="975240"/>
                </a:moveTo>
                <a:cubicBezTo>
                  <a:pt x="0" y="436631"/>
                  <a:pt x="436628" y="0"/>
                  <a:pt x="975240" y="0"/>
                </a:cubicBezTo>
                <a:cubicBezTo>
                  <a:pt x="1513844" y="0"/>
                  <a:pt x="1950472" y="436631"/>
                  <a:pt x="1950472" y="975240"/>
                </a:cubicBezTo>
                <a:cubicBezTo>
                  <a:pt x="1950472" y="1513852"/>
                  <a:pt x="1513844" y="1950479"/>
                  <a:pt x="975240" y="1950479"/>
                </a:cubicBezTo>
                <a:cubicBezTo>
                  <a:pt x="436628" y="1950479"/>
                  <a:pt x="0" y="1513852"/>
                  <a:pt x="0" y="975240"/>
                </a:cubicBezTo>
                <a:close/>
              </a:path>
            </a:pathLst>
          </a:custGeom>
          <a:solidFill>
            <a:srgbClr val="A5CF3D"/>
          </a:solidFill>
          <a:ln w="7600" cap="flat">
            <a:noFill/>
            <a:bevel/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56561" y="4305294"/>
                <a:ext cx="1058996" cy="1181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400" b="1" i="1" kern="12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400" b="1" i="1" kern="120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zh-CN" sz="4400" b="1" i="1" kern="120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60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vi-VN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561" y="4305294"/>
                <a:ext cx="1058996" cy="1181631"/>
              </a:xfrm>
              <a:prstGeom prst="rect">
                <a:avLst/>
              </a:prstGeom>
              <a:blipFill rotWithShape="1">
                <a:blip r:embed="rId9"/>
                <a:stretch>
                  <a:fillRect l="-17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78814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3" grpId="0" animBg="1"/>
      <p:bldP spid="14" grpId="0" animBg="1"/>
      <p:bldP spid="17" grpId="1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E2D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zh-CN" altLang="en-US" sz="180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/>
              <p:cNvSpPr/>
              <p:nvPr/>
            </p:nvSpPr>
            <p:spPr>
              <a:xfrm>
                <a:off x="601059" y="1690255"/>
                <a:ext cx="10595941" cy="2341418"/>
              </a:xfrm>
              <a:custGeom>
                <a:avLst/>
                <a:gdLst>
                  <a:gd name="connsiteX0" fmla="*/ 0 w 3121830"/>
                  <a:gd name="connsiteY0" fmla="*/ 115008 h 690032"/>
                  <a:gd name="connsiteX1" fmla="*/ 115008 w 3121830"/>
                  <a:gd name="connsiteY1" fmla="*/ 0 h 690032"/>
                  <a:gd name="connsiteX2" fmla="*/ 3006822 w 3121830"/>
                  <a:gd name="connsiteY2" fmla="*/ 0 h 690032"/>
                  <a:gd name="connsiteX3" fmla="*/ 3121830 w 3121830"/>
                  <a:gd name="connsiteY3" fmla="*/ 115008 h 690032"/>
                  <a:gd name="connsiteX4" fmla="*/ 3121830 w 3121830"/>
                  <a:gd name="connsiteY4" fmla="*/ 575024 h 690032"/>
                  <a:gd name="connsiteX5" fmla="*/ 3006822 w 3121830"/>
                  <a:gd name="connsiteY5" fmla="*/ 690032 h 690032"/>
                  <a:gd name="connsiteX6" fmla="*/ 115008 w 3121830"/>
                  <a:gd name="connsiteY6" fmla="*/ 690032 h 690032"/>
                  <a:gd name="connsiteX7" fmla="*/ 0 w 3121830"/>
                  <a:gd name="connsiteY7" fmla="*/ 575024 h 690032"/>
                  <a:gd name="connsiteX8" fmla="*/ 0 w 3121830"/>
                  <a:gd name="connsiteY8" fmla="*/ 115008 h 690032"/>
                  <a:gd name="connsiteX0" fmla="*/ 158045 w 3121830"/>
                  <a:gd name="connsiteY0" fmla="*/ 273053 h 690032"/>
                  <a:gd name="connsiteX1" fmla="*/ 115008 w 3121830"/>
                  <a:gd name="connsiteY1" fmla="*/ 0 h 690032"/>
                  <a:gd name="connsiteX2" fmla="*/ 3006822 w 3121830"/>
                  <a:gd name="connsiteY2" fmla="*/ 0 h 690032"/>
                  <a:gd name="connsiteX3" fmla="*/ 3121830 w 3121830"/>
                  <a:gd name="connsiteY3" fmla="*/ 115008 h 690032"/>
                  <a:gd name="connsiteX4" fmla="*/ 3121830 w 3121830"/>
                  <a:gd name="connsiteY4" fmla="*/ 575024 h 690032"/>
                  <a:gd name="connsiteX5" fmla="*/ 3006822 w 3121830"/>
                  <a:gd name="connsiteY5" fmla="*/ 690032 h 690032"/>
                  <a:gd name="connsiteX6" fmla="*/ 115008 w 3121830"/>
                  <a:gd name="connsiteY6" fmla="*/ 690032 h 690032"/>
                  <a:gd name="connsiteX7" fmla="*/ 0 w 3121830"/>
                  <a:gd name="connsiteY7" fmla="*/ 575024 h 690032"/>
                  <a:gd name="connsiteX8" fmla="*/ 158045 w 3121830"/>
                  <a:gd name="connsiteY8" fmla="*/ 273053 h 690032"/>
                  <a:gd name="connsiteX0" fmla="*/ 158045 w 3121830"/>
                  <a:gd name="connsiteY0" fmla="*/ 276228 h 693207"/>
                  <a:gd name="connsiteX1" fmla="*/ 407108 w 3121830"/>
                  <a:gd name="connsiteY1" fmla="*/ 0 h 693207"/>
                  <a:gd name="connsiteX2" fmla="*/ 3006822 w 3121830"/>
                  <a:gd name="connsiteY2" fmla="*/ 3175 h 693207"/>
                  <a:gd name="connsiteX3" fmla="*/ 3121830 w 3121830"/>
                  <a:gd name="connsiteY3" fmla="*/ 118183 h 693207"/>
                  <a:gd name="connsiteX4" fmla="*/ 3121830 w 3121830"/>
                  <a:gd name="connsiteY4" fmla="*/ 578199 h 693207"/>
                  <a:gd name="connsiteX5" fmla="*/ 3006822 w 3121830"/>
                  <a:gd name="connsiteY5" fmla="*/ 693207 h 693207"/>
                  <a:gd name="connsiteX6" fmla="*/ 115008 w 3121830"/>
                  <a:gd name="connsiteY6" fmla="*/ 693207 h 693207"/>
                  <a:gd name="connsiteX7" fmla="*/ 0 w 3121830"/>
                  <a:gd name="connsiteY7" fmla="*/ 578199 h 693207"/>
                  <a:gd name="connsiteX8" fmla="*/ 158045 w 3121830"/>
                  <a:gd name="connsiteY8" fmla="*/ 276228 h 69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830" h="693207">
                    <a:moveTo>
                      <a:pt x="158045" y="276228"/>
                    </a:moveTo>
                    <a:cubicBezTo>
                      <a:pt x="158045" y="212711"/>
                      <a:pt x="343591" y="0"/>
                      <a:pt x="407108" y="0"/>
                    </a:cubicBezTo>
                    <a:lnTo>
                      <a:pt x="3006822" y="3175"/>
                    </a:lnTo>
                    <a:cubicBezTo>
                      <a:pt x="3070339" y="3175"/>
                      <a:pt x="3121830" y="54666"/>
                      <a:pt x="3121830" y="118183"/>
                    </a:cubicBezTo>
                    <a:lnTo>
                      <a:pt x="3121830" y="578199"/>
                    </a:lnTo>
                    <a:cubicBezTo>
                      <a:pt x="3121830" y="641716"/>
                      <a:pt x="3070339" y="693207"/>
                      <a:pt x="3006822" y="693207"/>
                    </a:cubicBezTo>
                    <a:lnTo>
                      <a:pt x="115008" y="693207"/>
                    </a:lnTo>
                    <a:cubicBezTo>
                      <a:pt x="51491" y="693207"/>
                      <a:pt x="0" y="641716"/>
                      <a:pt x="0" y="578199"/>
                    </a:cubicBezTo>
                    <a:cubicBezTo>
                      <a:pt x="0" y="424860"/>
                      <a:pt x="158045" y="429567"/>
                      <a:pt x="158045" y="27622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r>
                  <a:rPr lang="en-US" altLang="zh-CN" sz="2800" b="1" kern="1200" smtClean="0">
                    <a:solidFill>
                      <a:srgbClr val="FF0000"/>
                    </a:solidFill>
                  </a:rPr>
                  <a:t>            </a:t>
                </a:r>
                <a:r>
                  <a:rPr lang="en-US" altLang="zh-CN" sz="2800" b="1" kern="12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Câu 1: </a:t>
                </a:r>
                <a:r>
                  <a:rPr lang="vi-VN" altLang="zh-CN" sz="2800" b="1" kern="12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Giảm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800" b="1" kern="12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đi  3 lần sẽ được: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zh-CN" sz="2800" b="1" kern="1200" smtClean="0">
                    <a:solidFill>
                      <a:srgbClr val="FF0000"/>
                    </a:solidFill>
                  </a:rPr>
                  <a:t> </a:t>
                </a:r>
              </a:p>
              <a:p>
                <a:pPr lvl="3" algn="ctr">
                  <a:buClrTx/>
                </a:pPr>
                <a:r>
                  <a:rPr lang="en-US" altLang="zh-CN" sz="32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sz="4000" b="1" kern="1200" smtClean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3200" b="1" i="1" kern="1200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altLang="zh-CN" sz="28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altLang="zh-CN" sz="4000" b="1" kern="1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b="1" i="1" kern="12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altLang="zh-CN" sz="4000" b="1" i="0" kern="1200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</m:t>
                    </m:r>
                  </m:oMath>
                </a14:m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8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b="1" i="1" kern="12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sz="4000" b="1" i="1" kern="12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	         </a:t>
                </a:r>
                <a:r>
                  <a:rPr lang="en-US" altLang="zh-CN" sz="28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b="1" i="1" kern="12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40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4000" b="1" kern="12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圆角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59" y="1690255"/>
                <a:ext cx="10595941" cy="2341418"/>
              </a:xfrm>
              <a:custGeom>
                <a:avLst/>
                <a:gdLst>
                  <a:gd name="connsiteX0" fmla="*/ 0 w 3121830"/>
                  <a:gd name="connsiteY0" fmla="*/ 115008 h 690032"/>
                  <a:gd name="connsiteX1" fmla="*/ 115008 w 3121830"/>
                  <a:gd name="connsiteY1" fmla="*/ 0 h 690032"/>
                  <a:gd name="connsiteX2" fmla="*/ 3006822 w 3121830"/>
                  <a:gd name="connsiteY2" fmla="*/ 0 h 690032"/>
                  <a:gd name="connsiteX3" fmla="*/ 3121830 w 3121830"/>
                  <a:gd name="connsiteY3" fmla="*/ 115008 h 690032"/>
                  <a:gd name="connsiteX4" fmla="*/ 3121830 w 3121830"/>
                  <a:gd name="connsiteY4" fmla="*/ 575024 h 690032"/>
                  <a:gd name="connsiteX5" fmla="*/ 3006822 w 3121830"/>
                  <a:gd name="connsiteY5" fmla="*/ 690032 h 690032"/>
                  <a:gd name="connsiteX6" fmla="*/ 115008 w 3121830"/>
                  <a:gd name="connsiteY6" fmla="*/ 690032 h 690032"/>
                  <a:gd name="connsiteX7" fmla="*/ 0 w 3121830"/>
                  <a:gd name="connsiteY7" fmla="*/ 575024 h 690032"/>
                  <a:gd name="connsiteX8" fmla="*/ 0 w 3121830"/>
                  <a:gd name="connsiteY8" fmla="*/ 115008 h 690032"/>
                  <a:gd name="connsiteX0" fmla="*/ 158045 w 3121830"/>
                  <a:gd name="connsiteY0" fmla="*/ 273053 h 690032"/>
                  <a:gd name="connsiteX1" fmla="*/ 115008 w 3121830"/>
                  <a:gd name="connsiteY1" fmla="*/ 0 h 690032"/>
                  <a:gd name="connsiteX2" fmla="*/ 3006822 w 3121830"/>
                  <a:gd name="connsiteY2" fmla="*/ 0 h 690032"/>
                  <a:gd name="connsiteX3" fmla="*/ 3121830 w 3121830"/>
                  <a:gd name="connsiteY3" fmla="*/ 115008 h 690032"/>
                  <a:gd name="connsiteX4" fmla="*/ 3121830 w 3121830"/>
                  <a:gd name="connsiteY4" fmla="*/ 575024 h 690032"/>
                  <a:gd name="connsiteX5" fmla="*/ 3006822 w 3121830"/>
                  <a:gd name="connsiteY5" fmla="*/ 690032 h 690032"/>
                  <a:gd name="connsiteX6" fmla="*/ 115008 w 3121830"/>
                  <a:gd name="connsiteY6" fmla="*/ 690032 h 690032"/>
                  <a:gd name="connsiteX7" fmla="*/ 0 w 3121830"/>
                  <a:gd name="connsiteY7" fmla="*/ 575024 h 690032"/>
                  <a:gd name="connsiteX8" fmla="*/ 158045 w 3121830"/>
                  <a:gd name="connsiteY8" fmla="*/ 273053 h 690032"/>
                  <a:gd name="connsiteX0" fmla="*/ 158045 w 3121830"/>
                  <a:gd name="connsiteY0" fmla="*/ 276228 h 693207"/>
                  <a:gd name="connsiteX1" fmla="*/ 407108 w 3121830"/>
                  <a:gd name="connsiteY1" fmla="*/ 0 h 693207"/>
                  <a:gd name="connsiteX2" fmla="*/ 3006822 w 3121830"/>
                  <a:gd name="connsiteY2" fmla="*/ 3175 h 693207"/>
                  <a:gd name="connsiteX3" fmla="*/ 3121830 w 3121830"/>
                  <a:gd name="connsiteY3" fmla="*/ 118183 h 693207"/>
                  <a:gd name="connsiteX4" fmla="*/ 3121830 w 3121830"/>
                  <a:gd name="connsiteY4" fmla="*/ 578199 h 693207"/>
                  <a:gd name="connsiteX5" fmla="*/ 3006822 w 3121830"/>
                  <a:gd name="connsiteY5" fmla="*/ 693207 h 693207"/>
                  <a:gd name="connsiteX6" fmla="*/ 115008 w 3121830"/>
                  <a:gd name="connsiteY6" fmla="*/ 693207 h 693207"/>
                  <a:gd name="connsiteX7" fmla="*/ 0 w 3121830"/>
                  <a:gd name="connsiteY7" fmla="*/ 578199 h 693207"/>
                  <a:gd name="connsiteX8" fmla="*/ 158045 w 3121830"/>
                  <a:gd name="connsiteY8" fmla="*/ 276228 h 69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1830" h="693207">
                    <a:moveTo>
                      <a:pt x="158045" y="276228"/>
                    </a:moveTo>
                    <a:cubicBezTo>
                      <a:pt x="158045" y="212711"/>
                      <a:pt x="343591" y="0"/>
                      <a:pt x="407108" y="0"/>
                    </a:cubicBezTo>
                    <a:lnTo>
                      <a:pt x="3006822" y="3175"/>
                    </a:lnTo>
                    <a:cubicBezTo>
                      <a:pt x="3070339" y="3175"/>
                      <a:pt x="3121830" y="54666"/>
                      <a:pt x="3121830" y="118183"/>
                    </a:cubicBezTo>
                    <a:lnTo>
                      <a:pt x="3121830" y="578199"/>
                    </a:lnTo>
                    <a:cubicBezTo>
                      <a:pt x="3121830" y="641716"/>
                      <a:pt x="3070339" y="693207"/>
                      <a:pt x="3006822" y="693207"/>
                    </a:cubicBezTo>
                    <a:lnTo>
                      <a:pt x="115008" y="693207"/>
                    </a:lnTo>
                    <a:cubicBezTo>
                      <a:pt x="51491" y="693207"/>
                      <a:pt x="0" y="641716"/>
                      <a:pt x="0" y="578199"/>
                    </a:cubicBezTo>
                    <a:cubicBezTo>
                      <a:pt x="0" y="424860"/>
                      <a:pt x="158045" y="429567"/>
                      <a:pt x="158045" y="276228"/>
                    </a:cubicBezTo>
                    <a:close/>
                  </a:path>
                </a:pathLst>
              </a:custGeom>
              <a:blipFill rotWithShape="1">
                <a:blip r:embed="rId3"/>
                <a:stretch>
                  <a:fillRect b="-23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22189" y="2959209"/>
            <a:ext cx="1949622" cy="3846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16217" y="3820433"/>
            <a:ext cx="4991900" cy="30515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234" y="3756010"/>
            <a:ext cx="8111883" cy="3049294"/>
          </a:xfrm>
          <a:prstGeom prst="rect">
            <a:avLst/>
          </a:prstGeom>
        </p:spPr>
      </p:pic>
      <p:sp>
        <p:nvSpPr>
          <p:cNvPr id="13" name="圆角矩形 9"/>
          <p:cNvSpPr/>
          <p:nvPr/>
        </p:nvSpPr>
        <p:spPr>
          <a:xfrm>
            <a:off x="1532321" y="185824"/>
            <a:ext cx="3676988" cy="1280753"/>
          </a:xfrm>
          <a:custGeom>
            <a:avLst/>
            <a:gdLst>
              <a:gd name="connsiteX0" fmla="*/ 0 w 3121830"/>
              <a:gd name="connsiteY0" fmla="*/ 115008 h 690032"/>
              <a:gd name="connsiteX1" fmla="*/ 115008 w 3121830"/>
              <a:gd name="connsiteY1" fmla="*/ 0 h 690032"/>
              <a:gd name="connsiteX2" fmla="*/ 3006822 w 3121830"/>
              <a:gd name="connsiteY2" fmla="*/ 0 h 690032"/>
              <a:gd name="connsiteX3" fmla="*/ 3121830 w 3121830"/>
              <a:gd name="connsiteY3" fmla="*/ 115008 h 690032"/>
              <a:gd name="connsiteX4" fmla="*/ 3121830 w 3121830"/>
              <a:gd name="connsiteY4" fmla="*/ 575024 h 690032"/>
              <a:gd name="connsiteX5" fmla="*/ 3006822 w 3121830"/>
              <a:gd name="connsiteY5" fmla="*/ 690032 h 690032"/>
              <a:gd name="connsiteX6" fmla="*/ 115008 w 3121830"/>
              <a:gd name="connsiteY6" fmla="*/ 690032 h 690032"/>
              <a:gd name="connsiteX7" fmla="*/ 0 w 3121830"/>
              <a:gd name="connsiteY7" fmla="*/ 575024 h 690032"/>
              <a:gd name="connsiteX8" fmla="*/ 0 w 3121830"/>
              <a:gd name="connsiteY8" fmla="*/ 115008 h 690032"/>
              <a:gd name="connsiteX0" fmla="*/ 158045 w 3121830"/>
              <a:gd name="connsiteY0" fmla="*/ 273053 h 690032"/>
              <a:gd name="connsiteX1" fmla="*/ 115008 w 3121830"/>
              <a:gd name="connsiteY1" fmla="*/ 0 h 690032"/>
              <a:gd name="connsiteX2" fmla="*/ 3006822 w 3121830"/>
              <a:gd name="connsiteY2" fmla="*/ 0 h 690032"/>
              <a:gd name="connsiteX3" fmla="*/ 3121830 w 3121830"/>
              <a:gd name="connsiteY3" fmla="*/ 115008 h 690032"/>
              <a:gd name="connsiteX4" fmla="*/ 3121830 w 3121830"/>
              <a:gd name="connsiteY4" fmla="*/ 575024 h 690032"/>
              <a:gd name="connsiteX5" fmla="*/ 3006822 w 3121830"/>
              <a:gd name="connsiteY5" fmla="*/ 690032 h 690032"/>
              <a:gd name="connsiteX6" fmla="*/ 115008 w 3121830"/>
              <a:gd name="connsiteY6" fmla="*/ 690032 h 690032"/>
              <a:gd name="connsiteX7" fmla="*/ 0 w 3121830"/>
              <a:gd name="connsiteY7" fmla="*/ 575024 h 690032"/>
              <a:gd name="connsiteX8" fmla="*/ 158045 w 3121830"/>
              <a:gd name="connsiteY8" fmla="*/ 273053 h 690032"/>
              <a:gd name="connsiteX0" fmla="*/ 158045 w 3121830"/>
              <a:gd name="connsiteY0" fmla="*/ 276228 h 693207"/>
              <a:gd name="connsiteX1" fmla="*/ 407108 w 3121830"/>
              <a:gd name="connsiteY1" fmla="*/ 0 h 693207"/>
              <a:gd name="connsiteX2" fmla="*/ 3006822 w 3121830"/>
              <a:gd name="connsiteY2" fmla="*/ 3175 h 693207"/>
              <a:gd name="connsiteX3" fmla="*/ 3121830 w 3121830"/>
              <a:gd name="connsiteY3" fmla="*/ 118183 h 693207"/>
              <a:gd name="connsiteX4" fmla="*/ 3121830 w 3121830"/>
              <a:gd name="connsiteY4" fmla="*/ 578199 h 693207"/>
              <a:gd name="connsiteX5" fmla="*/ 3006822 w 3121830"/>
              <a:gd name="connsiteY5" fmla="*/ 693207 h 693207"/>
              <a:gd name="connsiteX6" fmla="*/ 115008 w 3121830"/>
              <a:gd name="connsiteY6" fmla="*/ 693207 h 693207"/>
              <a:gd name="connsiteX7" fmla="*/ 0 w 3121830"/>
              <a:gd name="connsiteY7" fmla="*/ 578199 h 693207"/>
              <a:gd name="connsiteX8" fmla="*/ 158045 w 3121830"/>
              <a:gd name="connsiteY8" fmla="*/ 276228 h 69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1830" h="693207">
                <a:moveTo>
                  <a:pt x="158045" y="276228"/>
                </a:moveTo>
                <a:cubicBezTo>
                  <a:pt x="158045" y="212711"/>
                  <a:pt x="343591" y="0"/>
                  <a:pt x="407108" y="0"/>
                </a:cubicBezTo>
                <a:lnTo>
                  <a:pt x="3006822" y="3175"/>
                </a:lnTo>
                <a:cubicBezTo>
                  <a:pt x="3070339" y="3175"/>
                  <a:pt x="3121830" y="54666"/>
                  <a:pt x="3121830" y="118183"/>
                </a:cubicBezTo>
                <a:lnTo>
                  <a:pt x="3121830" y="578199"/>
                </a:lnTo>
                <a:cubicBezTo>
                  <a:pt x="3121830" y="641716"/>
                  <a:pt x="3070339" y="693207"/>
                  <a:pt x="3006822" y="693207"/>
                </a:cubicBezTo>
                <a:lnTo>
                  <a:pt x="115008" y="693207"/>
                </a:lnTo>
                <a:cubicBezTo>
                  <a:pt x="51491" y="693207"/>
                  <a:pt x="0" y="641716"/>
                  <a:pt x="0" y="578199"/>
                </a:cubicBezTo>
                <a:cubicBezTo>
                  <a:pt x="0" y="424860"/>
                  <a:pt x="158045" y="429567"/>
                  <a:pt x="158045" y="27622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altLang="zh-CN" sz="2800" b="1" kern="1200" smtClean="0">
                <a:solidFill>
                  <a:srgbClr val="FF0000"/>
                </a:solidFill>
              </a:rPr>
              <a:t>Ai nhanh hơn?</a:t>
            </a:r>
            <a:endParaRPr lang="en-US" altLang="zh-CN" sz="3200" b="1" kern="1200" smtClean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9" y="185824"/>
            <a:ext cx="1272122" cy="1123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4469717"/>
                <a:ext cx="5652655" cy="111108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FF0000"/>
                    </a:solidFill>
                  </a:rPr>
                  <a:t> : </a:t>
                </a:r>
                <a:r>
                  <a:rPr lang="vi-VN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vi-VN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rgbClr val="FF0000"/>
                    </a:solidFill>
                  </a:rPr>
                  <a:t> </a:t>
                </a:r>
                <a:r>
                  <a:rPr lang="vi-VN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vi-VN" sz="400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FF0000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𝟏𝟖</m:t>
                        </m:r>
                      </m:den>
                    </m:f>
                  </m:oMath>
                </a14:m>
                <a:endParaRPr lang="vi-VN" sz="4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9717"/>
                <a:ext cx="5652655" cy="1111086"/>
              </a:xfrm>
              <a:prstGeom prst="rect">
                <a:avLst/>
              </a:prstGeom>
              <a:blipFill rotWithShape="1"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任意多边形 58">
            <a:extLst>
              <a:ext uri="{FF2B5EF4-FFF2-40B4-BE49-F238E27FC236}">
                <a16:creationId xmlns="" xmlns:a16="http://schemas.microsoft.com/office/drawing/2014/main" id="{673FD140-43B2-483A-9059-B5BF51A07992}"/>
              </a:ext>
            </a:extLst>
          </p:cNvPr>
          <p:cNvSpPr/>
          <p:nvPr/>
        </p:nvSpPr>
        <p:spPr>
          <a:xfrm>
            <a:off x="5030070" y="4251472"/>
            <a:ext cx="1483935" cy="1383097"/>
          </a:xfrm>
          <a:custGeom>
            <a:avLst/>
            <a:gdLst/>
            <a:ahLst/>
            <a:cxnLst/>
            <a:rect l="0" t="0" r="0" b="0"/>
            <a:pathLst>
              <a:path w="1950472" h="1950479">
                <a:moveTo>
                  <a:pt x="0" y="975240"/>
                </a:moveTo>
                <a:cubicBezTo>
                  <a:pt x="0" y="436631"/>
                  <a:pt x="436628" y="0"/>
                  <a:pt x="975240" y="0"/>
                </a:cubicBezTo>
                <a:cubicBezTo>
                  <a:pt x="1513844" y="0"/>
                  <a:pt x="1950472" y="436631"/>
                  <a:pt x="1950472" y="975240"/>
                </a:cubicBezTo>
                <a:cubicBezTo>
                  <a:pt x="1950472" y="1513852"/>
                  <a:pt x="1513844" y="1950479"/>
                  <a:pt x="975240" y="1950479"/>
                </a:cubicBezTo>
                <a:cubicBezTo>
                  <a:pt x="436628" y="1950479"/>
                  <a:pt x="0" y="1513852"/>
                  <a:pt x="0" y="975240"/>
                </a:cubicBezTo>
                <a:close/>
              </a:path>
            </a:pathLst>
          </a:custGeom>
          <a:solidFill>
            <a:srgbClr val="A5CF3D"/>
          </a:solidFill>
          <a:ln w="7600" cap="flat">
            <a:noFill/>
            <a:bevel/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057780" y="4319149"/>
                <a:ext cx="1176763" cy="1181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400" b="1" i="1" kern="12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4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4400" b="1" i="1" kern="1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vi-VN" sz="360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vi-VN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80" y="4319149"/>
                <a:ext cx="1176763" cy="1181631"/>
              </a:xfrm>
              <a:prstGeom prst="rect">
                <a:avLst/>
              </a:prstGeom>
              <a:blipFill rotWithShape="1">
                <a:blip r:embed="rId9"/>
                <a:stretch>
                  <a:fillRect l="-72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1625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6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3" grpId="0" animBg="1"/>
      <p:bldP spid="3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/>
          <a:stretch/>
        </p:blipFill>
        <p:spPr>
          <a:xfrm>
            <a:off x="-47198" y="-39573"/>
            <a:ext cx="12191999" cy="6865034"/>
          </a:xfrm>
          <a:prstGeom prst="rect">
            <a:avLst/>
          </a:prstGeom>
        </p:spPr>
      </p:pic>
      <p:sp>
        <p:nvSpPr>
          <p:cNvPr id="12" name="TextBox 30"/>
          <p:cNvSpPr txBox="1"/>
          <p:nvPr/>
        </p:nvSpPr>
        <p:spPr>
          <a:xfrm>
            <a:off x="1219200" y="331090"/>
            <a:ext cx="602189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altLang="zh-CN" sz="4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Dặn dò:</a:t>
            </a:r>
            <a:endParaRPr lang="vi-VN" altLang="zh-CN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847402" y="1893265"/>
            <a:ext cx="10815850" cy="2154436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0" tIns="0" rIns="0" bIns="0" rtlCol="0">
            <a:spAutoFit/>
          </a:bodyPr>
          <a:lstStyle/>
          <a:p>
            <a:pPr algn="ctr"/>
            <a:endParaRPr lang="vi-VN" altLang="zh-CN" sz="2800" b="1">
              <a:solidFill>
                <a:srgbClr val="00206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 Ôn tập lại kiến thức về tính </a:t>
            </a:r>
            <a:r>
              <a:rPr lang="vi-VN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diện tích các hình; cách thực hiện phép nhân, phép chia phân </a:t>
            </a:r>
            <a:r>
              <a:rPr lang="vi-VN" altLang="zh-CN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 (nhân, chia phân số với số tự nhiên)</a:t>
            </a:r>
          </a:p>
          <a:p>
            <a:r>
              <a:rPr lang="vi-VN" altLang="zh-CN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- Ghi nhớ cách </a:t>
            </a:r>
            <a:r>
              <a:rPr lang="vi-VN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tính diện tích hình chữ nhật, diện tích hình vuông  </a:t>
            </a:r>
            <a:endParaRPr lang="vi-VN" altLang="zh-CN" sz="2800" b="1" smtClean="0">
              <a:solidFill>
                <a:srgbClr val="00206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vi-VN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0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CC31AF2-C01E-4434-B9DF-A631E61ECF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605" y="2595851"/>
            <a:ext cx="3205832" cy="40504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69A36B4-04D6-4669-B1B9-736A330A1C5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11837419" y="237068"/>
            <a:ext cx="303783" cy="64092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DAD5370-F13E-4FC8-954E-28BDF8D5379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759771" y="-3889167"/>
            <a:ext cx="302141" cy="82033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2766D6D-760B-4029-B1FF-E47961D3106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759956" y="2534360"/>
            <a:ext cx="302141" cy="820333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9EEA855-E31E-4C64-A3F3-97BFD72129DD}"/>
              </a:ext>
            </a:extLst>
          </p:cNvPr>
          <p:cNvSpPr txBox="1"/>
          <p:nvPr/>
        </p:nvSpPr>
        <p:spPr>
          <a:xfrm>
            <a:off x="3899320" y="2544926"/>
            <a:ext cx="8685755" cy="615547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609570">
              <a:buClrTx/>
            </a:pPr>
            <a:r>
              <a:rPr lang="en-US" altLang="zh-CN" sz="3200" kern="1200" smtClean="0">
                <a:solidFill>
                  <a:schemeClr val="accent3">
                    <a:lumMod val="50000"/>
                  </a:schemeClr>
                </a:solidFill>
                <a:latin typeface="+mn-lt"/>
                <a:ea typeface="造字工房悦黑演示版常规体" pitchFamily="50" charset="-122"/>
                <a:cs typeface="文泉驿微米黑" panose="020B0606030804020204" pitchFamily="34" charset="-122"/>
              </a:rPr>
              <a:t>01: </a:t>
            </a:r>
            <a:r>
              <a:rPr lang="en-US" sz="32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Thực 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+mn-lt"/>
              </a:rPr>
              <a:t>hiện </a:t>
            </a:r>
            <a:r>
              <a:rPr lang="en-US" sz="32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nhân, chia hai 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+mn-lt"/>
              </a:rPr>
              <a:t>phân </a:t>
            </a:r>
            <a:r>
              <a:rPr lang="en-US" sz="32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số</a:t>
            </a:r>
            <a:endParaRPr lang="zh-CN" altLang="en-US" sz="3200" kern="1200" dirty="0">
              <a:solidFill>
                <a:schemeClr val="accent3">
                  <a:lumMod val="50000"/>
                </a:schemeClr>
              </a:solidFill>
              <a:latin typeface="+mn-lt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41" name="PA_图片 40">
            <a:extLst>
              <a:ext uri="{FF2B5EF4-FFF2-40B4-BE49-F238E27FC236}">
                <a16:creationId xmlns:a16="http://schemas.microsoft.com/office/drawing/2014/main" xmlns="" id="{A321A888-926E-4ECB-AAD6-3B0108658A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905" y="2535255"/>
            <a:ext cx="907352" cy="695148"/>
          </a:xfrm>
          <a:prstGeom prst="rect">
            <a:avLst/>
          </a:prstGeom>
        </p:spPr>
      </p:pic>
      <p:cxnSp>
        <p:nvCxnSpPr>
          <p:cNvPr id="44" name="PA_直接连接符 43">
            <a:extLst>
              <a:ext uri="{FF2B5EF4-FFF2-40B4-BE49-F238E27FC236}">
                <a16:creationId xmlns:a16="http://schemas.microsoft.com/office/drawing/2014/main" xmlns="" id="{53156C6F-6C70-4B26-A135-C585B09F6A4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3303555" y="3052477"/>
            <a:ext cx="7044004" cy="35957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505201" y="534956"/>
            <a:ext cx="5784980" cy="16795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>
              <a:buClrTx/>
            </a:pPr>
            <a:r>
              <a:rPr lang="en-US" sz="5400" b="1" kern="1200" smtClean="0">
                <a:solidFill>
                  <a:srgbClr val="754C24"/>
                </a:solidFill>
                <a:latin typeface="Arial"/>
              </a:rPr>
              <a:t>Mục tiêu</a:t>
            </a:r>
            <a:endParaRPr lang="en-US" sz="5400" b="1" kern="1200">
              <a:solidFill>
                <a:srgbClr val="754C24"/>
              </a:solidFill>
              <a:latin typeface="Arial"/>
            </a:endParaRPr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xmlns="" id="{49EEA855-E31E-4C64-A3F3-97BFD72129DD}"/>
              </a:ext>
            </a:extLst>
          </p:cNvPr>
          <p:cNvSpPr txBox="1"/>
          <p:nvPr/>
        </p:nvSpPr>
        <p:spPr>
          <a:xfrm>
            <a:off x="3081875" y="3317006"/>
            <a:ext cx="8685755" cy="20928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609570">
              <a:lnSpc>
                <a:spcPct val="150000"/>
              </a:lnSpc>
              <a:buClrTx/>
            </a:pPr>
            <a:r>
              <a:rPr lang="en-US" altLang="zh-CN" sz="3200" kern="1200" smtClean="0">
                <a:solidFill>
                  <a:schemeClr val="accent3">
                    <a:lumMod val="50000"/>
                  </a:schemeClr>
                </a:solidFill>
                <a:latin typeface="+mn-lt"/>
                <a:ea typeface="造字工房悦黑演示版常规体" pitchFamily="50" charset="-122"/>
                <a:cs typeface="文泉驿微米黑" panose="020B0606030804020204" pitchFamily="34" charset="-122"/>
              </a:rPr>
              <a:t>02: </a:t>
            </a:r>
            <a:r>
              <a:rPr lang="en-US" sz="32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Có </a:t>
            </a:r>
            <a:r>
              <a:rPr lang="nl-NL" sz="32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kĩ </a:t>
            </a:r>
            <a:r>
              <a:rPr lang="nl-NL" sz="3200" b="1">
                <a:solidFill>
                  <a:schemeClr val="accent3">
                    <a:lumMod val="50000"/>
                  </a:schemeClr>
                </a:solidFill>
                <a:latin typeface="+mn-lt"/>
              </a:rPr>
              <a:t>năng làm các bài tập về nhân, </a:t>
            </a:r>
            <a:endParaRPr lang="nl-NL" sz="3200" b="1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 defTabSz="609570">
              <a:lnSpc>
                <a:spcPct val="150000"/>
              </a:lnSpc>
              <a:buClrTx/>
            </a:pPr>
            <a:r>
              <a:rPr lang="nl-NL" sz="32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chia </a:t>
            </a:r>
            <a:r>
              <a:rPr lang="nl-NL" sz="3200" b="1">
                <a:solidFill>
                  <a:schemeClr val="accent3">
                    <a:lumMod val="50000"/>
                  </a:schemeClr>
                </a:solidFill>
                <a:latin typeface="+mn-lt"/>
              </a:rPr>
              <a:t>phân số.</a:t>
            </a:r>
            <a:endParaRPr lang="vi-VN" sz="3200" b="1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 defTabSz="609570">
              <a:buClrTx/>
            </a:pPr>
            <a:endParaRPr lang="zh-CN" altLang="en-US" sz="3200" kern="1200" dirty="0">
              <a:solidFill>
                <a:schemeClr val="accent3">
                  <a:lumMod val="50000"/>
                </a:schemeClr>
              </a:solidFill>
              <a:latin typeface="+mn-lt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21" name="PA_图片 40">
            <a:extLst>
              <a:ext uri="{FF2B5EF4-FFF2-40B4-BE49-F238E27FC236}">
                <a16:creationId xmlns:a16="http://schemas.microsoft.com/office/drawing/2014/main" xmlns="" id="{A321A888-926E-4ECB-AAD6-3B0108658AE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905" y="3432030"/>
            <a:ext cx="907352" cy="695148"/>
          </a:xfrm>
          <a:prstGeom prst="rect">
            <a:avLst/>
          </a:prstGeom>
        </p:spPr>
      </p:pic>
      <p:cxnSp>
        <p:nvCxnSpPr>
          <p:cNvPr id="22" name="PA_直接连接符 43">
            <a:extLst>
              <a:ext uri="{FF2B5EF4-FFF2-40B4-BE49-F238E27FC236}">
                <a16:creationId xmlns:a16="http://schemas.microsoft.com/office/drawing/2014/main" xmlns="" id="{53156C6F-6C70-4B26-A135-C585B09F6A4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3303555" y="3949252"/>
            <a:ext cx="7044004" cy="35957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A_直接连接符 43">
            <a:extLst>
              <a:ext uri="{FF2B5EF4-FFF2-40B4-BE49-F238E27FC236}">
                <a16:creationId xmlns:a16="http://schemas.microsoft.com/office/drawing/2014/main" xmlns="" id="{53156C6F-6C70-4B26-A135-C585B09F6A4A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455955" y="4655852"/>
            <a:ext cx="7044004" cy="35957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87943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6933"/>
            <a:ext cx="12192000" cy="6858000"/>
          </a:xfrm>
          <a:prstGeom prst="rect">
            <a:avLst/>
          </a:prstGeom>
        </p:spPr>
      </p:pic>
      <p:sp>
        <p:nvSpPr>
          <p:cNvPr id="12" name="TextBox 30"/>
          <p:cNvSpPr txBox="1"/>
          <p:nvPr/>
        </p:nvSpPr>
        <p:spPr>
          <a:xfrm>
            <a:off x="3551585" y="2055171"/>
            <a:ext cx="602189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altLang="zh-CN" sz="6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Khởi động</a:t>
            </a:r>
            <a:endParaRPr lang="vi-VN" altLang="zh-CN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42141" y="1385446"/>
            <a:ext cx="1339213" cy="2590885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76">
              <a:solidFill>
                <a:prstClr val="white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077843" y="1920868"/>
            <a:ext cx="1809996" cy="1880773"/>
            <a:chOff x="1925839" y="1414909"/>
            <a:chExt cx="1170477" cy="1295559"/>
          </a:xfrm>
        </p:grpSpPr>
        <p:grpSp>
          <p:nvGrpSpPr>
            <p:cNvPr id="26" name="组合 25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28" name="圆角矩形 2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76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0000"/>
              </a:soli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0305" tIns="45153" rIns="90305" bIns="45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76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76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0305" tIns="45153" rIns="90305" bIns="45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76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文本框 88"/>
            <p:cNvSpPr txBox="1"/>
            <p:nvPr/>
          </p:nvSpPr>
          <p:spPr>
            <a:xfrm>
              <a:off x="1925839" y="1588201"/>
              <a:ext cx="876300" cy="530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1</a:t>
              </a:r>
              <a:endParaRPr lang="zh-CN" altLang="en-US" sz="44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45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51 0.1846 L -2.17505E-6 -4.7148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6" y="-9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317314" y="729388"/>
            <a:ext cx="62309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smtClean="0">
                <a:solidFill>
                  <a:srgbClr val="2913AD"/>
                </a:solidFill>
                <a:latin typeface="Times New Roman" pitchFamily="18" charset="0"/>
                <a:cs typeface="Times New Roman" pitchFamily="18" charset="0"/>
              </a:rPr>
              <a:t>Thực hiện các phép tính sau</a:t>
            </a:r>
            <a:r>
              <a:rPr lang="en-US" altLang="en-US" b="1" kern="1200" smtClean="0">
                <a:solidFill>
                  <a:srgbClr val="2913A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372815" y="2149550"/>
                <a:ext cx="5555673" cy="174535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   </m:t>
                      </m:r>
                    </m:oMath>
                  </m:oMathPara>
                </a14:m>
                <a:endParaRPr lang="vi-VN" sz="2800" b="1" i="1" smtClean="0">
                  <a:solidFill>
                    <a:srgbClr val="002060"/>
                  </a:solidFill>
                  <a:latin typeface="Cambria Math"/>
                  <a:cs typeface="Times New Roman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    </m:t>
                      </m:r>
                      <m:r>
                        <a:rPr lang="vi-VN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𝟑</m:t>
                      </m:r>
                      <m:r>
                        <a:rPr lang="vi-VN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+  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</m:num>
                        <m:den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altLang="en-US" sz="2700" smtClean="0">
                  <a:solidFill>
                    <a:srgbClr val="002060"/>
                  </a:solidFill>
                  <a:latin typeface="Times New Roman"/>
                </a:endParaRPr>
              </a:p>
              <a:p>
                <a:pPr marL="0" indent="0"/>
                <a:endParaRPr lang="en-US" altLang="en-US" sz="270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815" y="2149550"/>
                <a:ext cx="5555673" cy="17453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6"/>
              <p:cNvSpPr txBox="1">
                <a:spLocks noChangeArrowheads="1"/>
              </p:cNvSpPr>
              <p:nvPr/>
            </p:nvSpPr>
            <p:spPr bwMode="auto">
              <a:xfrm>
                <a:off x="2050481" y="1949190"/>
                <a:ext cx="3408219" cy="160620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 </m:t>
                      </m:r>
                      <m:r>
                        <a:rPr lang="vi-VN" sz="4000" b="1" i="1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vi-VN" sz="4000" b="1" smtClean="0">
                  <a:solidFill>
                    <a:srgbClr val="002060"/>
                  </a:solidFill>
                  <a:latin typeface="Times New Roman"/>
                  <a:cs typeface="Times New Roman"/>
                </a:endParaRPr>
              </a:p>
              <a:p>
                <a:pPr marL="0" indent="0"/>
                <a:r>
                  <a:rPr lang="vi-VN" altLang="en-US" sz="4000" smtClean="0">
                    <a:solidFill>
                      <a:srgbClr val="002060"/>
                    </a:solidFill>
                    <a:latin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𝟏𝟓</m:t>
                        </m:r>
                        <m: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  <m:r>
                      <a:rPr lang="vi-VN" sz="4000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  <m: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4000" smtClean="0">
                    <a:solidFill>
                      <a:srgbClr val="002060"/>
                    </a:solidFill>
                    <a:latin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𝟏𝟕</m:t>
                        </m:r>
                        <m: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  <m:r>
                      <a:rPr lang="vi-VN" sz="4000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endParaRPr lang="en-US" altLang="en-US" sz="400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0481" y="1949190"/>
                <a:ext cx="3408219" cy="1606209"/>
              </a:xfrm>
              <a:prstGeom prst="rect">
                <a:avLst/>
              </a:prstGeom>
              <a:blipFill rotWithShape="1">
                <a:blip r:embed="rId6"/>
                <a:stretch>
                  <a:fillRect l="-2128" b="-59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066800" y="4608662"/>
            <a:ext cx="91717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</a:t>
            </a:r>
            <a:r>
              <a:rPr lang="en-US" alt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 (hoặc trừ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hai phân số </a:t>
            </a:r>
            <a:r>
              <a:rPr lang="en-US" alt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 mẫu số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 quy đồng mẫu số, rồi cộng (hoặc trừ) hai phân số đã được quy đồng mẫu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6"/>
              <p:cNvSpPr txBox="1">
                <a:spLocks noChangeArrowheads="1"/>
              </p:cNvSpPr>
              <p:nvPr/>
            </p:nvSpPr>
            <p:spPr bwMode="auto">
              <a:xfrm>
                <a:off x="6233533" y="2165496"/>
                <a:ext cx="5555673" cy="174535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   </m:t>
                      </m:r>
                    </m:oMath>
                  </m:oMathPara>
                </a14:m>
                <a:endParaRPr lang="vi-VN" sz="2800" b="1" i="1" smtClean="0">
                  <a:solidFill>
                    <a:srgbClr val="002060"/>
                  </a:solidFill>
                  <a:latin typeface="Cambria Math"/>
                  <a:cs typeface="Times New Roman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    </m:t>
                      </m:r>
                      <m:r>
                        <a:rPr lang="vi-VN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𝟒</m:t>
                      </m:r>
                      <m:r>
                        <a:rPr lang="vi-VN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−  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𝟓</m:t>
                          </m:r>
                          <m:r>
                            <a:rPr lang="vi-VN" sz="28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</m:num>
                        <m:den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vi-VN" altLang="en-US" sz="2700" smtClean="0">
                  <a:solidFill>
                    <a:srgbClr val="002060"/>
                  </a:solidFill>
                  <a:latin typeface="Times New Roman"/>
                </a:endParaRPr>
              </a:p>
              <a:p>
                <a:pPr marL="0" indent="0"/>
                <a:endParaRPr lang="en-US" altLang="en-US" sz="270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9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533" y="2165496"/>
                <a:ext cx="5555673" cy="17453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7911199" y="1965136"/>
                <a:ext cx="3408219" cy="160620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 </m:t>
                      </m:r>
                      <m:r>
                        <a:rPr lang="vi-VN" sz="4000" b="1" i="1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vi-VN" sz="4000" b="1" smtClean="0">
                  <a:solidFill>
                    <a:srgbClr val="002060"/>
                  </a:solidFill>
                  <a:latin typeface="Times New Roman"/>
                  <a:cs typeface="Times New Roman"/>
                </a:endParaRPr>
              </a:p>
              <a:p>
                <a:pPr marL="0" indent="0"/>
                <a:r>
                  <a:rPr lang="vi-VN" altLang="en-US" sz="4000" smtClean="0">
                    <a:solidFill>
                      <a:srgbClr val="002060"/>
                    </a:solidFill>
                    <a:latin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𝟐𝟖</m:t>
                        </m:r>
                        <m: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𝟕</m:t>
                        </m:r>
                      </m:den>
                    </m:f>
                    <m:r>
                      <a:rPr lang="vi-VN" sz="4000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  <m: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4000" smtClean="0">
                    <a:solidFill>
                      <a:srgbClr val="002060"/>
                    </a:solidFill>
                    <a:latin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𝟐𝟑</m:t>
                        </m:r>
                        <m:r>
                          <a:rPr lang="vi-VN" sz="4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𝟕</m:t>
                        </m:r>
                      </m:den>
                    </m:f>
                    <m:r>
                      <a:rPr lang="vi-VN" sz="4000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endParaRPr lang="en-US" altLang="en-US" sz="400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1199" y="1965136"/>
                <a:ext cx="3408219" cy="1606209"/>
              </a:xfrm>
              <a:prstGeom prst="rect">
                <a:avLst/>
              </a:prstGeom>
              <a:blipFill rotWithShape="1">
                <a:blip r:embed="rId8"/>
                <a:stretch>
                  <a:fillRect l="-2128" b="-59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55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6933"/>
            <a:ext cx="12191999" cy="6858000"/>
          </a:xfrm>
          <a:prstGeom prst="rect">
            <a:avLst/>
          </a:prstGeom>
        </p:spPr>
      </p:pic>
      <p:sp>
        <p:nvSpPr>
          <p:cNvPr id="12" name="TextBox 30"/>
          <p:cNvSpPr txBox="1"/>
          <p:nvPr/>
        </p:nvSpPr>
        <p:spPr>
          <a:xfrm>
            <a:off x="3551585" y="2055171"/>
            <a:ext cx="602189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altLang="zh-CN" sz="6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Khám phá</a:t>
            </a:r>
            <a:endParaRPr lang="vi-VN" altLang="zh-CN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84010" y="1443000"/>
            <a:ext cx="1359715" cy="2523496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76">
              <a:solidFill>
                <a:prstClr val="white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161276" y="1959952"/>
            <a:ext cx="1796137" cy="1831854"/>
            <a:chOff x="1952314" y="1414909"/>
            <a:chExt cx="1144002" cy="1295559"/>
          </a:xfrm>
        </p:grpSpPr>
        <p:grpSp>
          <p:nvGrpSpPr>
            <p:cNvPr id="26" name="组合 25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28" name="圆角矩形 2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76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0000"/>
              </a:soli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0305" tIns="45153" rIns="90305" bIns="45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76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76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0305" tIns="45153" rIns="90305" bIns="45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76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文本框 88"/>
            <p:cNvSpPr txBox="1"/>
            <p:nvPr/>
          </p:nvSpPr>
          <p:spPr>
            <a:xfrm>
              <a:off x="1952314" y="1519608"/>
              <a:ext cx="876300" cy="539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2</a:t>
              </a:r>
              <a:endParaRPr lang="zh-CN" altLang="en-US" sz="54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91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51 0.1846 L -2.17505E-6 -4.7148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6" y="-9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b="13940"/>
          <a:stretch/>
        </p:blipFill>
        <p:spPr>
          <a:xfrm>
            <a:off x="1" y="415"/>
            <a:ext cx="12192000" cy="6857585"/>
          </a:xfrm>
          <a:prstGeom prst="rect">
            <a:avLst/>
          </a:prstGeom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52393" y="1296558"/>
            <a:ext cx="5555673" cy="387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nhân hai phân số ta lấy tử số nhân với tử số, mẫu số nhân với mẫu số.</a:t>
            </a:r>
          </a:p>
          <a:p>
            <a:pPr marL="457200" indent="-457200" algn="just" eaLnBrk="1" hangingPunct="1">
              <a:buFontTx/>
              <a:buChar char="-"/>
            </a:pPr>
            <a:endParaRPr lang="en-US" altLang="en-US" sz="270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just" eaLnBrk="1" hangingPunct="1"/>
            <a:endParaRPr lang="en-US" altLang="en-US" sz="270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just" eaLnBrk="1" hangingPunct="1"/>
            <a:endParaRPr lang="en-US" altLang="en-US" sz="2700">
              <a:solidFill>
                <a:srgbClr val="002060"/>
              </a:solidFill>
              <a:latin typeface="Times New Roman" pitchFamily="18" charset="0"/>
            </a:endParaRPr>
          </a:p>
          <a:p>
            <a:pPr algn="just" eaLnBrk="1" hangingPunct="1"/>
            <a:endParaRPr lang="en-US" altLang="en-US" sz="270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just" eaLnBrk="1" hangingPunct="1"/>
            <a:endParaRPr lang="en-US" altLang="en-US" sz="270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just" eaLnBrk="1" hangingPunct="1"/>
            <a:endParaRPr lang="en-US" altLang="en-US" sz="270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675139" y="23091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nhân và phép chia hai phân số</a:t>
            </a:r>
            <a:endParaRPr lang="en-US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8234" y="2438923"/>
                <a:ext cx="2162772" cy="1716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b="1" smtClean="0">
                    <a:solidFill>
                      <a:srgbClr val="002060"/>
                    </a:solidFill>
                    <a:cs typeface="Times New Roman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400" b="1" smtClean="0">
                    <a:solidFill>
                      <a:srgbClr val="002060"/>
                    </a:solidFill>
                    <a:latin typeface="+mj-lt"/>
                    <a:cs typeface="Times New Roman"/>
                  </a:rPr>
                  <a:t>VD1: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36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28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vi-VN" sz="36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endParaRPr lang="vi-VN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34" y="2438923"/>
                <a:ext cx="2162772" cy="1716624"/>
              </a:xfrm>
              <a:prstGeom prst="rect">
                <a:avLst/>
              </a:prstGeom>
              <a:blipFill rotWithShape="1">
                <a:blip r:embed="rId5"/>
                <a:stretch>
                  <a:fillRect l="-4507" b="-3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902036" y="1305548"/>
            <a:ext cx="6165273" cy="38779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alt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Muốn chia một phân số cho một phân số ta lấy phân số thứ nhất nhân với phân số thứ hai đảo ngược. </a:t>
            </a:r>
          </a:p>
          <a:p>
            <a:pPr algn="just"/>
            <a:endParaRPr lang="en-US" altLang="en-US" sz="27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70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eaLnBrk="1" hangingPunct="1"/>
            <a:endParaRPr lang="en-US" altLang="en-US" sz="270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70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eaLnBrk="1" hangingPunct="1"/>
            <a:endParaRPr lang="en-US" altLang="en-US" sz="270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eaLnBrk="1" hangingPunct="1"/>
            <a:endParaRPr lang="en-US" altLang="en-US" sz="2700">
              <a:solidFill>
                <a:srgbClr val="00206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75670" y="3133472"/>
                <a:ext cx="2103461" cy="1012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400" b="1" smtClean="0">
                    <a:solidFill>
                      <a:srgbClr val="002060"/>
                    </a:solidFill>
                    <a:latin typeface="+mj-lt"/>
                    <a:cs typeface="Times New Roman"/>
                  </a:rPr>
                  <a:t>VD2: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36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28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36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𝟖</m:t>
                        </m:r>
                      </m:den>
                    </m:f>
                  </m:oMath>
                </a14:m>
                <a:endParaRPr lang="vi-VN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670" y="3133472"/>
                <a:ext cx="2103461" cy="1012778"/>
              </a:xfrm>
              <a:prstGeom prst="rect">
                <a:avLst/>
              </a:prstGeom>
              <a:blipFill rotWithShape="1">
                <a:blip r:embed="rId6"/>
                <a:stretch>
                  <a:fillRect l="-4638" b="-12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612537" y="2454104"/>
                <a:ext cx="2188420" cy="1716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200" b="1" smtClean="0">
                    <a:solidFill>
                      <a:srgbClr val="002060"/>
                    </a:solidFill>
                    <a:cs typeface="Times New Roman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6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sz="3600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𝟕</m:t>
                        </m:r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sz="3600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36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𝟎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𝟔𝟑</m:t>
                        </m:r>
                      </m:den>
                    </m:f>
                  </m:oMath>
                </a14:m>
                <a:endParaRPr lang="vi-VN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37" y="2454104"/>
                <a:ext cx="2188420" cy="1716624"/>
              </a:xfrm>
              <a:prstGeom prst="rect">
                <a:avLst/>
              </a:prstGeom>
              <a:blipFill rotWithShape="1">
                <a:blip r:embed="rId7"/>
                <a:stretch>
                  <a:fillRect l="-8635" b="-53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679131" y="3160486"/>
                <a:ext cx="2387192" cy="1012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36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</m:t>
                        </m:r>
                      </m:num>
                      <m:den>
                        <m: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  <m:r>
                      <a:rPr lang="vi-VN" sz="3600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sz="36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vi-VN" sz="36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𝟖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</m:den>
                    </m:f>
                    <m:r>
                      <a:rPr lang="vi-VN" sz="3600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sz="36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𝟏𝟓</m:t>
                        </m:r>
                      </m:den>
                    </m:f>
                  </m:oMath>
                </a14:m>
                <a:endParaRPr lang="vi-VN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131" y="3160486"/>
                <a:ext cx="2387192" cy="1012585"/>
              </a:xfrm>
              <a:prstGeom prst="rect">
                <a:avLst/>
              </a:prstGeom>
              <a:blipFill rotWithShape="1">
                <a:blip r:embed="rId8"/>
                <a:stretch>
                  <a:fillRect l="-7928" b="-83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37911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5" grpId="0" animBg="1"/>
      <p:bldP spid="11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6933"/>
            <a:ext cx="12192000" cy="6858000"/>
          </a:xfrm>
          <a:prstGeom prst="rect">
            <a:avLst/>
          </a:prstGeom>
        </p:spPr>
      </p:pic>
      <p:sp>
        <p:nvSpPr>
          <p:cNvPr id="12" name="TextBox 30"/>
          <p:cNvSpPr txBox="1"/>
          <p:nvPr/>
        </p:nvSpPr>
        <p:spPr>
          <a:xfrm>
            <a:off x="3551585" y="2448737"/>
            <a:ext cx="602189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altLang="zh-CN" sz="6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Thực hành</a:t>
            </a:r>
            <a:endParaRPr lang="vi-VN" altLang="zh-CN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557591" y="1753602"/>
            <a:ext cx="1226452" cy="259590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76">
              <a:solidFill>
                <a:prstClr val="white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93293" y="2290399"/>
            <a:ext cx="1657596" cy="1884415"/>
            <a:chOff x="1925839" y="1414909"/>
            <a:chExt cx="1170477" cy="1295559"/>
          </a:xfrm>
        </p:grpSpPr>
        <p:grpSp>
          <p:nvGrpSpPr>
            <p:cNvPr id="26" name="组合 25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28" name="圆角矩形 2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76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0000"/>
              </a:soli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0305" tIns="45153" rIns="90305" bIns="45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76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76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0305" tIns="45153" rIns="90305" bIns="45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76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文本框 88"/>
            <p:cNvSpPr txBox="1"/>
            <p:nvPr/>
          </p:nvSpPr>
          <p:spPr>
            <a:xfrm>
              <a:off x="1925839" y="1588201"/>
              <a:ext cx="876300" cy="539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3</a:t>
              </a:r>
              <a:endParaRPr lang="zh-CN" altLang="en-US" sz="54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288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51 0.1846 L -2.17505E-6 -4.7148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6" y="-9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/>
          <a:stretch/>
        </p:blipFill>
        <p:spPr>
          <a:xfrm>
            <a:off x="1" y="-7034"/>
            <a:ext cx="12191999" cy="6865034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828802" y="132199"/>
            <a:ext cx="26119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Bài 1. Tính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419558" y="5470784"/>
            <a:ext cx="1119055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altLang="en-US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*Muốn </a:t>
            </a:r>
            <a:r>
              <a:rPr lang="en-US" altLang="en-US" sz="2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 hai phân số ta lấy tử số nhân với tử số, mẫu số nhân với mẫu số</a:t>
            </a:r>
            <a:r>
              <a:rPr lang="en-US" altLang="en-US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/>
            <a:r>
              <a:rPr lang="en-US" altLang="en-US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*Muốn </a:t>
            </a:r>
            <a:r>
              <a:rPr lang="en-US" altLang="en-US" sz="2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chia một phân số cho một phân số ta lấy phân số thứ nhất nhân với phân số thứ hai đảo ngược.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958345" y="973702"/>
                <a:ext cx="4735873" cy="80368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:r>
                  <a:rPr lang="vi-VN" sz="4000" b="1" smtClean="0">
                    <a:solidFill>
                      <a:srgbClr val="002060"/>
                    </a:solidFill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endParaRPr lang="vi-VN" altLang="en-US" smtClean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345" y="973702"/>
                <a:ext cx="4735873" cy="803682"/>
              </a:xfrm>
              <a:prstGeom prst="rect">
                <a:avLst/>
              </a:prstGeom>
              <a:blipFill rotWithShape="1">
                <a:blip r:embed="rId5"/>
                <a:stretch>
                  <a:fillRect l="-4220" t="-2190" b="-328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6"/>
              <p:cNvSpPr txBox="1">
                <a:spLocks noChangeArrowheads="1"/>
              </p:cNvSpPr>
              <p:nvPr/>
            </p:nvSpPr>
            <p:spPr bwMode="auto">
              <a:xfrm>
                <a:off x="958345" y="2062457"/>
                <a:ext cx="4735873" cy="80368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:r>
                  <a:rPr lang="vi-VN" b="1" smtClean="0">
                    <a:solidFill>
                      <a:srgbClr val="002060"/>
                    </a:solidFill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endParaRPr lang="vi-VN" altLang="en-US" smtClean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345" y="2062457"/>
                <a:ext cx="4735873" cy="803682"/>
              </a:xfrm>
              <a:prstGeom prst="rect">
                <a:avLst/>
              </a:prstGeom>
              <a:blipFill rotWithShape="1">
                <a:blip r:embed="rId6"/>
                <a:stretch>
                  <a:fillRect b="-438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958345" y="4386869"/>
                <a:ext cx="4735873" cy="80368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:r>
                  <a:rPr lang="vi-VN" b="1" smtClean="0">
                    <a:solidFill>
                      <a:srgbClr val="002060"/>
                    </a:solidFill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endParaRPr lang="vi-VN" altLang="en-US" smtClean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345" y="4386869"/>
                <a:ext cx="4735873" cy="803682"/>
              </a:xfrm>
              <a:prstGeom prst="rect">
                <a:avLst/>
              </a:prstGeom>
              <a:blipFill rotWithShape="1">
                <a:blip r:embed="rId7"/>
                <a:stretch>
                  <a:fillRect b="-58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6"/>
              <p:cNvSpPr txBox="1">
                <a:spLocks noChangeArrowheads="1"/>
              </p:cNvSpPr>
              <p:nvPr/>
            </p:nvSpPr>
            <p:spPr bwMode="auto">
              <a:xfrm>
                <a:off x="958344" y="3209030"/>
                <a:ext cx="4735874" cy="80368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:r>
                  <a:rPr lang="vi-VN" b="1" smtClean="0">
                    <a:solidFill>
                      <a:srgbClr val="002060"/>
                    </a:solidFill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endParaRPr lang="vi-VN" altLang="en-US" smtClean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344" y="3209030"/>
                <a:ext cx="4735874" cy="803682"/>
              </a:xfrm>
              <a:prstGeom prst="rect">
                <a:avLst/>
              </a:prstGeom>
              <a:blipFill rotWithShape="1">
                <a:blip r:embed="rId8"/>
                <a:stretch>
                  <a:fillRect b="-438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6"/>
              <p:cNvSpPr txBox="1">
                <a:spLocks noChangeArrowheads="1"/>
              </p:cNvSpPr>
              <p:nvPr/>
            </p:nvSpPr>
            <p:spPr bwMode="auto">
              <a:xfrm>
                <a:off x="2064344" y="3167465"/>
                <a:ext cx="3782274" cy="80368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𝒙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𝒙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𝟐𝟎</m:t>
                        </m:r>
                      </m:den>
                    </m:f>
                    <m:r>
                      <m:rPr>
                        <m:nor/>
                      </m:rPr>
                      <a:rPr lang="vi-VN" altLang="en-US" sz="6000">
                        <a:solidFill>
                          <a:srgbClr val="002060"/>
                        </a:solidFill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4344" y="3167465"/>
                <a:ext cx="3782274" cy="803682"/>
              </a:xfrm>
              <a:prstGeom prst="rect">
                <a:avLst/>
              </a:prstGeom>
              <a:blipFill rotWithShape="1">
                <a:blip r:embed="rId9"/>
                <a:stretch>
                  <a:fillRect b="-80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1967357" y="2020892"/>
                <a:ext cx="3782274" cy="80368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</m:num>
                      <m:den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  <m:r>
                      <a:rPr lang="vi-VN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vi-VN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𝟒𝟐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𝟏𝟓</m:t>
                        </m:r>
                      </m:den>
                    </m:f>
                    <m:r>
                      <m:rPr>
                        <m:nor/>
                      </m:rPr>
                      <a:rPr lang="vi-VN" altLang="en-US" sz="6000">
                        <a:solidFill>
                          <a:srgbClr val="002060"/>
                        </a:solidFill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𝟏𝟒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7357" y="2020892"/>
                <a:ext cx="3782274" cy="803682"/>
              </a:xfrm>
              <a:prstGeom prst="rect">
                <a:avLst/>
              </a:prstGeom>
              <a:blipFill rotWithShape="1">
                <a:blip r:embed="rId10"/>
                <a:stretch>
                  <a:fillRect b="-80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2407966" y="926916"/>
                <a:ext cx="3782274" cy="80368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𝒙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𝒙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𝟏𝟐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𝟗𝟎</m:t>
                        </m:r>
                      </m:den>
                    </m:f>
                    <m:r>
                      <m:rPr>
                        <m:nor/>
                      </m:rPr>
                      <a:rPr lang="vi-VN" altLang="en-US" sz="6000">
                        <a:solidFill>
                          <a:srgbClr val="002060"/>
                        </a:solidFill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7966" y="926916"/>
                <a:ext cx="3782274" cy="803682"/>
              </a:xfrm>
              <a:prstGeom prst="rect">
                <a:avLst/>
              </a:prstGeom>
              <a:blipFill rotWithShape="1">
                <a:blip r:embed="rId11"/>
                <a:stretch>
                  <a:fillRect b="-80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1828802" y="4345304"/>
                <a:ext cx="3782274" cy="80368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𝟖</m:t>
                        </m:r>
                      </m:den>
                    </m:f>
                    <m:r>
                      <a:rPr lang="vi-VN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vi-VN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vi-VN" altLang="en-US" sz="6000">
                        <a:solidFill>
                          <a:srgbClr val="002060"/>
                        </a:solidFill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2" y="4345304"/>
                <a:ext cx="3782274" cy="803682"/>
              </a:xfrm>
              <a:prstGeom prst="rect">
                <a:avLst/>
              </a:prstGeom>
              <a:blipFill rotWithShape="1">
                <a:blip r:embed="rId12"/>
                <a:stretch>
                  <a:fillRect b="-87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6"/>
              <p:cNvSpPr txBox="1">
                <a:spLocks noChangeArrowheads="1"/>
              </p:cNvSpPr>
              <p:nvPr/>
            </p:nvSpPr>
            <p:spPr bwMode="auto">
              <a:xfrm>
                <a:off x="6190241" y="968478"/>
                <a:ext cx="4735873" cy="80368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:r>
                  <a:rPr lang="vi-VN" sz="4000" b="1" smtClean="0">
                    <a:solidFill>
                      <a:srgbClr val="002060"/>
                    </a:solidFill>
                    <a:cs typeface="Times New Roman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4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𝟖</m:t>
                        </m:r>
                      </m:den>
                    </m:f>
                  </m:oMath>
                </a14:m>
                <a:endParaRPr lang="vi-VN" altLang="en-US" smtClean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0241" y="968478"/>
                <a:ext cx="4735873" cy="803682"/>
              </a:xfrm>
              <a:prstGeom prst="rect">
                <a:avLst/>
              </a:prstGeom>
              <a:blipFill rotWithShape="1">
                <a:blip r:embed="rId13"/>
                <a:stretch>
                  <a:fillRect l="-4220" t="-2190" b="-328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6190241" y="2057233"/>
                <a:ext cx="4735873" cy="80368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:r>
                  <a:rPr lang="vi-VN" b="1" smtClean="0">
                    <a:solidFill>
                      <a:srgbClr val="002060"/>
                    </a:solidFill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𝟑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endParaRPr lang="vi-VN" altLang="en-US" smtClean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8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0241" y="2057233"/>
                <a:ext cx="4735873" cy="803682"/>
              </a:xfrm>
              <a:prstGeom prst="rect">
                <a:avLst/>
              </a:prstGeom>
              <a:blipFill rotWithShape="1">
                <a:blip r:embed="rId14"/>
                <a:stretch>
                  <a:fillRect b="-438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6190240" y="3203806"/>
                <a:ext cx="4735874" cy="80368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:r>
                  <a:rPr lang="vi-VN" b="1" smtClean="0">
                    <a:solidFill>
                      <a:srgbClr val="002060"/>
                    </a:solidFill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: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𝟑</m:t>
                    </m:r>
                  </m:oMath>
                </a14:m>
                <a:endParaRPr lang="vi-VN" altLang="en-US" sz="2400" smtClean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9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0240" y="3203806"/>
                <a:ext cx="4735874" cy="803682"/>
              </a:xfrm>
              <a:prstGeom prst="rect">
                <a:avLst/>
              </a:prstGeom>
              <a:blipFill rotWithShape="1">
                <a:blip r:embed="rId15"/>
                <a:stretch>
                  <a:fillRect b="-51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6977586" y="3165655"/>
                <a:ext cx="3782274" cy="101566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lang="vi-VN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vi-VN" sz="28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altLang="en-US" sz="6000">
                    <a:solidFill>
                      <a:srgbClr val="002060"/>
                    </a:solidFill>
                  </a:rPr>
                  <a:t> =</a:t>
                </a:r>
                <a:r>
                  <a:rPr lang="vi-VN" altLang="en-US" sz="600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endParaRPr lang="en-US" altLang="en-US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7586" y="3165655"/>
                <a:ext cx="3782274" cy="1015663"/>
              </a:xfrm>
              <a:prstGeom prst="rect">
                <a:avLst/>
              </a:prstGeom>
              <a:blipFill rotWithShape="1">
                <a:blip r:embed="rId16"/>
                <a:stretch>
                  <a:fillRect t="-14620" b="-391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6"/>
              <p:cNvSpPr txBox="1">
                <a:spLocks noChangeArrowheads="1"/>
              </p:cNvSpPr>
              <p:nvPr/>
            </p:nvSpPr>
            <p:spPr bwMode="auto">
              <a:xfrm>
                <a:off x="7199253" y="2015668"/>
                <a:ext cx="3782274" cy="80131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𝟑</m:t>
                    </m:r>
                    <m:r>
                      <a:rPr lang="vi-VN" sz="2400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vi-VN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vi-VN" altLang="en-US" sz="6000">
                        <a:solidFill>
                          <a:srgbClr val="002060"/>
                        </a:solidFill>
                      </a:rPr>
                      <m:t>=</m:t>
                    </m:r>
                  </m:oMath>
                </a14:m>
                <a:r>
                  <a:rPr lang="vi-VN" altLang="en-US" sz="2400" smtClean="0">
                    <a:solidFill>
                      <a:srgbClr val="002060"/>
                    </a:solidFill>
                    <a:latin typeface="+mj-lt"/>
                  </a:rPr>
                  <a:t> </a:t>
                </a:r>
                <a:r>
                  <a:rPr lang="vi-VN" altLang="en-US" sz="2800" smtClean="0">
                    <a:solidFill>
                      <a:srgbClr val="002060"/>
                    </a:solidFill>
                    <a:latin typeface="+mj-lt"/>
                  </a:rPr>
                  <a:t>6</a:t>
                </a:r>
                <a:endParaRPr lang="en-US" altLang="en-US" sz="240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9253" y="2015668"/>
                <a:ext cx="3782274" cy="801310"/>
              </a:xfrm>
              <a:prstGeom prst="rect">
                <a:avLst/>
              </a:prstGeom>
              <a:blipFill rotWithShape="1">
                <a:blip r:embed="rId17"/>
                <a:stretch>
                  <a:fillRect b="-80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6"/>
              <p:cNvSpPr txBox="1">
                <a:spLocks noChangeArrowheads="1"/>
              </p:cNvSpPr>
              <p:nvPr/>
            </p:nvSpPr>
            <p:spPr bwMode="auto">
              <a:xfrm>
                <a:off x="7639862" y="907837"/>
                <a:ext cx="3782274" cy="80368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1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𝒙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𝟏𝟐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vi-VN" altLang="en-US" sz="6000">
                        <a:solidFill>
                          <a:srgbClr val="002060"/>
                        </a:solidFill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9862" y="907837"/>
                <a:ext cx="3782274" cy="803682"/>
              </a:xfrm>
              <a:prstGeom prst="rect">
                <a:avLst/>
              </a:prstGeom>
              <a:blipFill rotWithShape="1">
                <a:blip r:embed="rId18"/>
                <a:stretch>
                  <a:fillRect b="-80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828802" y="132199"/>
            <a:ext cx="5122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Bài 2. Tính (theo mẫu)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011150" y="5467293"/>
            <a:ext cx="918164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algn="ctr"/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</a:rPr>
              <a:t>*Khi thực hiện nhân, chia phân số ta có thể áp dụng rút gọn phân số </a:t>
            </a:r>
          </a:p>
          <a:p>
            <a:pPr marL="0" indent="0" algn="ctr"/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</a:rPr>
              <a:t>để tính nhanh kết quả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958345" y="973702"/>
                <a:ext cx="8213364" cy="80368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:r>
                  <a:rPr lang="vi-VN" sz="4000" b="1" smtClean="0">
                    <a:solidFill>
                      <a:srgbClr val="002060"/>
                    </a:solidFill>
                    <a:cs typeface="Times New Roman"/>
                  </a:rPr>
                  <a:t>a) </a:t>
                </a:r>
                <a:r>
                  <a:rPr lang="vi-VN" sz="24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Mẫu: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𝟗</m:t>
                        </m:r>
                        <m:r>
                          <a:rPr lang="vi-VN" sz="3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sz="3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Times New Roman"/>
                  </a:rPr>
                  <a:t> </a:t>
                </a:r>
                <a:r>
                  <a:rPr lang="vi-VN" altLang="en-US" sz="2400" smtClean="0">
                    <a:solidFill>
                      <a:srgbClr val="002060"/>
                    </a:solidFill>
                    <a:latin typeface="Times New Roman"/>
                  </a:rPr>
                  <a:t>x</a:t>
                </a:r>
                <a:r>
                  <a:rPr lang="vi-VN" altLang="en-US" smtClean="0">
                    <a:solidFill>
                      <a:srgbClr val="00206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</m:den>
                    </m:f>
                  </m:oMath>
                </a14:m>
                <a:endParaRPr lang="vi-VN" altLang="en-US" smtClean="0">
                  <a:solidFill>
                    <a:srgbClr val="00206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345" y="973702"/>
                <a:ext cx="8213364" cy="803682"/>
              </a:xfrm>
              <a:prstGeom prst="rect">
                <a:avLst/>
              </a:prstGeom>
              <a:blipFill rotWithShape="1">
                <a:blip r:embed="rId4"/>
                <a:stretch>
                  <a:fillRect l="-2441" b="-335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4598299" y="935722"/>
                <a:ext cx="6597489" cy="81099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 xmlns:m="http://schemas.openxmlformats.org/officeDocument/2006/math">
                    <m:r>
                      <a:rPr lang="vi-VN" b="1" i="0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 </m:t>
                        </m:r>
                      </m:num>
                      <m:den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2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8299" y="935722"/>
                <a:ext cx="6597489" cy="810991"/>
              </a:xfrm>
              <a:prstGeom prst="rect">
                <a:avLst/>
              </a:prstGeom>
              <a:blipFill rotWithShape="1">
                <a:blip r:embed="rId5"/>
                <a:stretch>
                  <a:fillRect b="-72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5309055" y="1010651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209585" y="1033374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069069" y="1476719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162597" y="1476719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6"/>
              <p:cNvSpPr txBox="1">
                <a:spLocks noChangeArrowheads="1"/>
              </p:cNvSpPr>
              <p:nvPr/>
            </p:nvSpPr>
            <p:spPr bwMode="auto">
              <a:xfrm>
                <a:off x="958344" y="2123623"/>
                <a:ext cx="8213365" cy="81099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:r>
                  <a:rPr lang="vi-VN" sz="4000" b="1" smtClean="0">
                    <a:solidFill>
                      <a:srgbClr val="002060"/>
                    </a:solidFill>
                    <a:cs typeface="Times New Roman"/>
                  </a:rPr>
                  <a:t>b) </a:t>
                </a:r>
                <a:r>
                  <a:rPr lang="vi-VN" sz="24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  <m:r>
                          <a:rPr lang="vi-VN" sz="3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sz="3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Times New Roman"/>
                  </a:rPr>
                  <a:t>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𝟐𝟏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𝟐𝟎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den>
                    </m:f>
                  </m:oMath>
                </a14:m>
                <a:endParaRPr lang="vi-VN" altLang="en-US" smtClean="0">
                  <a:solidFill>
                    <a:srgbClr val="00206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344" y="2123623"/>
                <a:ext cx="8213365" cy="810991"/>
              </a:xfrm>
              <a:prstGeom prst="rect">
                <a:avLst/>
              </a:prstGeom>
              <a:blipFill rotWithShape="1">
                <a:blip r:embed="rId6"/>
                <a:stretch>
                  <a:fillRect l="-2441" t="-2899" b="-311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6"/>
              <p:cNvSpPr txBox="1">
                <a:spLocks noChangeArrowheads="1"/>
              </p:cNvSpPr>
              <p:nvPr/>
            </p:nvSpPr>
            <p:spPr bwMode="auto">
              <a:xfrm>
                <a:off x="2612201" y="2061893"/>
                <a:ext cx="1932600" cy="78617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altLang="en-US" sz="2400">
                          <a:solidFill>
                            <a:srgbClr val="002060"/>
                          </a:solidFill>
                          <a:latin typeface="+mj-lt"/>
                        </a:rPr>
                        <m:t>= </m:t>
                      </m:r>
                      <m:f>
                        <m:fPr>
                          <m:ctrlPr>
                            <a:rPr lang="vi-VN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𝟔</m:t>
                          </m:r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</m:num>
                        <m:den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𝟐𝟓</m:t>
                          </m:r>
                        </m:den>
                      </m:f>
                      <m:r>
                        <m:rPr>
                          <m:nor/>
                        </m:rPr>
                        <a:rPr lang="vi-VN" altLang="en-US" sz="2400">
                          <a:solidFill>
                            <a:srgbClr val="00206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altLang="en-US" sz="2400">
                          <a:solidFill>
                            <a:srgbClr val="002060"/>
                          </a:solidFill>
                          <a:latin typeface="+mj-lt"/>
                        </a:rPr>
                        <m:t>x</m:t>
                      </m:r>
                      <m:r>
                        <m:rPr>
                          <m:nor/>
                        </m:rPr>
                        <a:rPr lang="vi-VN" altLang="en-US" sz="2400">
                          <a:solidFill>
                            <a:srgbClr val="002060"/>
                          </a:solidFill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vi-VN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𝟐𝟎</m:t>
                          </m:r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</m:num>
                        <m:den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altLang="en-US" sz="240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2201" y="2061893"/>
                <a:ext cx="1932600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6"/>
              <p:cNvSpPr txBox="1">
                <a:spLocks noChangeArrowheads="1"/>
              </p:cNvSpPr>
              <p:nvPr/>
            </p:nvSpPr>
            <p:spPr bwMode="auto">
              <a:xfrm>
                <a:off x="3233447" y="925813"/>
                <a:ext cx="1788607" cy="81099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 xmlns:m="http://schemas.openxmlformats.org/officeDocument/2006/math">
                    <m:r>
                      <a:rPr lang="vi-VN" b="1" i="0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𝟗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  <m:r>
                          <a:rPr lang="vi-VN" b="1" i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3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3447" y="925813"/>
                <a:ext cx="1788607" cy="810991"/>
              </a:xfrm>
              <a:prstGeom prst="rect">
                <a:avLst/>
              </a:prstGeom>
              <a:blipFill rotWithShape="1">
                <a:blip r:embed="rId8"/>
                <a:stretch>
                  <a:fillRect b="-79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26"/>
              <p:cNvSpPr txBox="1">
                <a:spLocks noChangeArrowheads="1"/>
              </p:cNvSpPr>
              <p:nvPr/>
            </p:nvSpPr>
            <p:spPr bwMode="auto">
              <a:xfrm>
                <a:off x="6675023" y="969138"/>
                <a:ext cx="6597489" cy="80131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:r>
                  <a:rPr lang="vi-VN" altLang="en-US" smtClean="0">
                    <a:solidFill>
                      <a:srgbClr val="002060"/>
                    </a:solidFill>
                    <a:latin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Arial"/>
                  </a:rPr>
                  <a:t> </a:t>
                </a:r>
                <a:endParaRPr lang="en-US" altLang="en-US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5023" y="969138"/>
                <a:ext cx="6597489" cy="801310"/>
              </a:xfrm>
              <a:prstGeom prst="rect">
                <a:avLst/>
              </a:prstGeom>
              <a:blipFill rotWithShape="1">
                <a:blip r:embed="rId9"/>
                <a:stretch>
                  <a:fillRect l="-460" b="-80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26"/>
              <p:cNvSpPr txBox="1">
                <a:spLocks noChangeArrowheads="1"/>
              </p:cNvSpPr>
              <p:nvPr/>
            </p:nvSpPr>
            <p:spPr bwMode="auto">
              <a:xfrm>
                <a:off x="5851130" y="2066385"/>
                <a:ext cx="3200208" cy="80368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 xmlns:m="http://schemas.openxmlformats.org/officeDocument/2006/math">
                    <m:r>
                      <a:rPr lang="vi-VN" b="1" i="0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  <m:r>
                          <a:rPr lang="vi-VN" b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endParaRPr lang="en-US" altLang="en-US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1130" y="2066385"/>
                <a:ext cx="3200208" cy="803682"/>
              </a:xfrm>
              <a:prstGeom prst="rect">
                <a:avLst/>
              </a:prstGeom>
              <a:blipFill rotWithShape="1">
                <a:blip r:embed="rId10"/>
                <a:stretch>
                  <a:fillRect b="-87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 flipH="1">
            <a:off x="6821585" y="2167051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736403" y="2189774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341676" y="2588717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850161" y="2587446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26"/>
              <p:cNvSpPr txBox="1">
                <a:spLocks noChangeArrowheads="1"/>
              </p:cNvSpPr>
              <p:nvPr/>
            </p:nvSpPr>
            <p:spPr bwMode="auto">
              <a:xfrm>
                <a:off x="8061562" y="2077048"/>
                <a:ext cx="6597489" cy="80131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:r>
                  <a:rPr lang="vi-VN" altLang="en-US" smtClean="0">
                    <a:solidFill>
                      <a:srgbClr val="002060"/>
                    </a:solidFill>
                    <a:latin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𝟖</m:t>
                        </m:r>
                        <m:r>
                          <a:rPr lang="vi-VN" b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Arial"/>
                  </a:rPr>
                  <a:t> </a:t>
                </a:r>
                <a:endParaRPr lang="en-US" altLang="en-US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1562" y="2077048"/>
                <a:ext cx="6597489" cy="801310"/>
              </a:xfrm>
              <a:prstGeom prst="rect">
                <a:avLst/>
              </a:prstGeom>
              <a:blipFill rotWithShape="1">
                <a:blip r:embed="rId11"/>
                <a:stretch>
                  <a:fillRect l="-460" b="-80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26"/>
              <p:cNvSpPr txBox="1">
                <a:spLocks noChangeArrowheads="1"/>
              </p:cNvSpPr>
              <p:nvPr/>
            </p:nvSpPr>
            <p:spPr bwMode="auto">
              <a:xfrm>
                <a:off x="958344" y="3226364"/>
                <a:ext cx="8213364" cy="80368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:r>
                  <a:rPr lang="vi-VN" sz="4000" b="1" smtClean="0">
                    <a:solidFill>
                      <a:srgbClr val="002060"/>
                    </a:solidFill>
                    <a:cs typeface="Times New Roman"/>
                  </a:rPr>
                  <a:t>c)</a:t>
                </a:r>
                <a:r>
                  <a:rPr lang="vi-VN" sz="24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𝟒𝟎</m:t>
                        </m:r>
                        <m:r>
                          <a:rPr lang="vi-VN" sz="3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sz="3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Times New Roman"/>
                  </a:rPr>
                  <a:t> </a:t>
                </a:r>
                <a:r>
                  <a:rPr lang="vi-VN" altLang="en-US" sz="2400" smtClean="0">
                    <a:solidFill>
                      <a:srgbClr val="002060"/>
                    </a:solidFill>
                    <a:latin typeface="Times New Roman"/>
                  </a:rPr>
                  <a:t>x</a:t>
                </a:r>
                <a:r>
                  <a:rPr lang="vi-VN" altLang="en-US" smtClean="0">
                    <a:solidFill>
                      <a:srgbClr val="002060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𝟏𝟒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endParaRPr lang="vi-VN" altLang="en-US" smtClean="0">
                  <a:solidFill>
                    <a:srgbClr val="00206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68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344" y="3226364"/>
                <a:ext cx="8213364" cy="803682"/>
              </a:xfrm>
              <a:prstGeom prst="rect">
                <a:avLst/>
              </a:prstGeom>
              <a:blipFill rotWithShape="1">
                <a:blip r:embed="rId12"/>
                <a:stretch>
                  <a:fillRect l="-2441" b="-3211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26"/>
              <p:cNvSpPr txBox="1">
                <a:spLocks noChangeArrowheads="1"/>
              </p:cNvSpPr>
              <p:nvPr/>
            </p:nvSpPr>
            <p:spPr bwMode="auto">
              <a:xfrm>
                <a:off x="3919750" y="3188384"/>
                <a:ext cx="6597489" cy="81099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 xmlns:m="http://schemas.openxmlformats.org/officeDocument/2006/math">
                    <m:r>
                      <a:rPr lang="vi-VN" b="1" i="0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𝟖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𝟕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 </m:t>
                        </m:r>
                      </m:num>
                      <m:den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𝟕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9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9750" y="3188384"/>
                <a:ext cx="6597489" cy="810991"/>
              </a:xfrm>
              <a:prstGeom prst="rect">
                <a:avLst/>
              </a:prstGeom>
              <a:blipFill rotWithShape="1">
                <a:blip r:embed="rId13"/>
                <a:stretch>
                  <a:fillRect b="-72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/>
          <p:cNvCxnSpPr/>
          <p:nvPr/>
        </p:nvCxnSpPr>
        <p:spPr>
          <a:xfrm flipH="1">
            <a:off x="4451841" y="3263313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5820055" y="3271748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455513" y="3700804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957746" y="3686515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26"/>
              <p:cNvSpPr txBox="1">
                <a:spLocks noChangeArrowheads="1"/>
              </p:cNvSpPr>
              <p:nvPr/>
            </p:nvSpPr>
            <p:spPr bwMode="auto">
              <a:xfrm>
                <a:off x="2426027" y="3212119"/>
                <a:ext cx="1788607" cy="81099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 xmlns:m="http://schemas.openxmlformats.org/officeDocument/2006/math">
                    <m:r>
                      <a:rPr lang="vi-VN" b="1" i="0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𝟒𝟎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𝟏𝟒</m:t>
                        </m:r>
                        <m:r>
                          <a:rPr lang="vi-VN" b="1" i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𝟕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6027" y="3212119"/>
                <a:ext cx="1788607" cy="810991"/>
              </a:xfrm>
              <a:prstGeom prst="rect">
                <a:avLst/>
              </a:prstGeom>
              <a:blipFill rotWithShape="1">
                <a:blip r:embed="rId14"/>
                <a:stretch>
                  <a:fillRect b="-72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26"/>
              <p:cNvSpPr txBox="1">
                <a:spLocks noChangeArrowheads="1"/>
              </p:cNvSpPr>
              <p:nvPr/>
            </p:nvSpPr>
            <p:spPr bwMode="auto">
              <a:xfrm>
                <a:off x="6197468" y="3200160"/>
                <a:ext cx="6597489" cy="64633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=</m:t>
                    </m:r>
                    <m:r>
                      <a:rPr lang="vi-VN" sz="2400" b="1" i="1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𝟏𝟔</m:t>
                    </m:r>
                  </m:oMath>
                </a14:m>
                <a:r>
                  <a:rPr lang="vi-VN" altLang="en-US" sz="3600" smtClean="0">
                    <a:solidFill>
                      <a:srgbClr val="002060"/>
                    </a:solidFill>
                    <a:latin typeface="Arial"/>
                  </a:rPr>
                  <a:t> </a:t>
                </a:r>
                <a:endParaRPr lang="en-US" altLang="en-US" sz="360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7468" y="3200160"/>
                <a:ext cx="6597489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26"/>
              <p:cNvSpPr txBox="1">
                <a:spLocks noChangeArrowheads="1"/>
              </p:cNvSpPr>
              <p:nvPr/>
            </p:nvSpPr>
            <p:spPr bwMode="auto">
              <a:xfrm>
                <a:off x="949519" y="4330173"/>
                <a:ext cx="8213365" cy="81099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:r>
                  <a:rPr lang="vi-VN" sz="4000" b="1" smtClean="0">
                    <a:solidFill>
                      <a:srgbClr val="002060"/>
                    </a:solidFill>
                    <a:cs typeface="Times New Roman"/>
                  </a:rPr>
                  <a:t>b) </a:t>
                </a:r>
                <a:r>
                  <a:rPr lang="vi-VN" sz="24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sz="3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𝟏𝟕</m:t>
                        </m:r>
                        <m:r>
                          <a:rPr lang="vi-VN" sz="3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sz="3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Times New Roman"/>
                  </a:rPr>
                  <a:t>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𝟓𝟏</m:t>
                        </m:r>
                        <m: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𝟐𝟔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den>
                    </m:f>
                  </m:oMath>
                </a14:m>
                <a:endParaRPr lang="vi-VN" altLang="en-US" smtClean="0">
                  <a:solidFill>
                    <a:srgbClr val="00206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7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519" y="4330173"/>
                <a:ext cx="8213365" cy="810991"/>
              </a:xfrm>
              <a:prstGeom prst="rect">
                <a:avLst/>
              </a:prstGeom>
              <a:blipFill rotWithShape="1">
                <a:blip r:embed="rId16"/>
                <a:stretch>
                  <a:fillRect l="-2439" t="-2174" b="-3188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26"/>
              <p:cNvSpPr txBox="1">
                <a:spLocks noChangeArrowheads="1"/>
              </p:cNvSpPr>
              <p:nvPr/>
            </p:nvSpPr>
            <p:spPr bwMode="auto">
              <a:xfrm>
                <a:off x="2603376" y="4268443"/>
                <a:ext cx="1932600" cy="78617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altLang="en-US" sz="2400">
                          <a:solidFill>
                            <a:srgbClr val="002060"/>
                          </a:solidFill>
                          <a:latin typeface="+mj-lt"/>
                        </a:rPr>
                        <m:t>= </m:t>
                      </m:r>
                      <m:f>
                        <m:fPr>
                          <m:ctrlPr>
                            <a:rPr lang="vi-VN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𝟏𝟕</m:t>
                          </m:r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</m:num>
                        <m:den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𝟏𝟑</m:t>
                          </m:r>
                        </m:den>
                      </m:f>
                      <m:r>
                        <m:rPr>
                          <m:nor/>
                        </m:rPr>
                        <a:rPr lang="vi-VN" altLang="en-US" sz="2400">
                          <a:solidFill>
                            <a:srgbClr val="00206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altLang="en-US" sz="2400">
                          <a:solidFill>
                            <a:srgbClr val="002060"/>
                          </a:solidFill>
                          <a:latin typeface="+mj-lt"/>
                        </a:rPr>
                        <m:t>x</m:t>
                      </m:r>
                      <m:r>
                        <m:rPr>
                          <m:nor/>
                        </m:rPr>
                        <a:rPr lang="vi-VN" altLang="en-US" sz="2400">
                          <a:solidFill>
                            <a:srgbClr val="002060"/>
                          </a:solidFill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vi-VN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𝟐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𝟔</m:t>
                          </m:r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</m:num>
                        <m:den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𝟓</m:t>
                          </m:r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altLang="en-US" sz="240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376" y="4268443"/>
                <a:ext cx="1932600" cy="7861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26"/>
              <p:cNvSpPr txBox="1">
                <a:spLocks noChangeArrowheads="1"/>
              </p:cNvSpPr>
              <p:nvPr/>
            </p:nvSpPr>
            <p:spPr bwMode="auto">
              <a:xfrm>
                <a:off x="5877320" y="4271326"/>
                <a:ext cx="3200208" cy="80368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 xmlns:m="http://schemas.openxmlformats.org/officeDocument/2006/math">
                    <m:r>
                      <a:rPr lang="vi-VN" b="1" i="0" smtClean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a:rPr lang="vi-VN" b="1" i="0">
                        <a:solidFill>
                          <a:srgbClr val="002060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𝟏𝟕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𝟏𝟑</m:t>
                        </m:r>
                        <m:r>
                          <a:rPr lang="vi-VN" b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𝟏𝟑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𝐱</m:t>
                        </m:r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vi-VN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𝟏𝟕</m:t>
                        </m:r>
                      </m:den>
                    </m:f>
                  </m:oMath>
                </a14:m>
                <a:endParaRPr lang="en-US" altLang="en-US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8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7320" y="4271326"/>
                <a:ext cx="3200208" cy="803682"/>
              </a:xfrm>
              <a:prstGeom prst="rect">
                <a:avLst/>
              </a:prstGeom>
              <a:blipFill rotWithShape="1">
                <a:blip r:embed="rId18"/>
                <a:stretch>
                  <a:fillRect b="-80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/>
          <p:cNvCxnSpPr/>
          <p:nvPr/>
        </p:nvCxnSpPr>
        <p:spPr>
          <a:xfrm flipH="1">
            <a:off x="6527000" y="4387889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7570410" y="4382036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7618611" y="4809555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527000" y="4779708"/>
            <a:ext cx="292916" cy="259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26"/>
              <p:cNvSpPr txBox="1">
                <a:spLocks noChangeArrowheads="1"/>
              </p:cNvSpPr>
              <p:nvPr/>
            </p:nvSpPr>
            <p:spPr bwMode="auto">
              <a:xfrm>
                <a:off x="7895569" y="4312174"/>
                <a:ext cx="6597489" cy="80131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:r>
                  <a:rPr lang="vi-VN" altLang="en-US" smtClean="0">
                    <a:solidFill>
                      <a:srgbClr val="002060"/>
                    </a:solidFill>
                    <a:latin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𝟐</m:t>
                        </m:r>
                        <m:r>
                          <a:rPr lang="vi-VN" b="1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vi-VN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altLang="en-US" smtClean="0">
                    <a:solidFill>
                      <a:srgbClr val="002060"/>
                    </a:solidFill>
                    <a:latin typeface="Arial"/>
                  </a:rPr>
                  <a:t> </a:t>
                </a:r>
                <a:endParaRPr lang="en-US" altLang="en-US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3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569" y="4312174"/>
                <a:ext cx="6597489" cy="801310"/>
              </a:xfrm>
              <a:prstGeom prst="rect">
                <a:avLst/>
              </a:prstGeom>
              <a:blipFill rotWithShape="1">
                <a:blip r:embed="rId19"/>
                <a:stretch>
                  <a:fillRect l="-460" b="-80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26"/>
              <p:cNvSpPr txBox="1">
                <a:spLocks noChangeArrowheads="1"/>
              </p:cNvSpPr>
              <p:nvPr/>
            </p:nvSpPr>
            <p:spPr bwMode="auto">
              <a:xfrm>
                <a:off x="4234121" y="2052183"/>
                <a:ext cx="1932600" cy="78617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altLang="en-US" sz="2400">
                          <a:solidFill>
                            <a:srgbClr val="002060"/>
                          </a:solidFill>
                          <a:latin typeface="+mj-lt"/>
                        </a:rPr>
                        <m:t>= </m:t>
                      </m:r>
                      <m:f>
                        <m:fPr>
                          <m:ctrlPr>
                            <a:rPr lang="vi-VN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𝟔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𝐱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𝟐𝟎</m:t>
                          </m:r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</m:num>
                        <m:den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𝟐𝟓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𝐱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altLang="en-US" sz="240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4121" y="2052183"/>
                <a:ext cx="1932600" cy="78617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26"/>
              <p:cNvSpPr txBox="1">
                <a:spLocks noChangeArrowheads="1"/>
              </p:cNvSpPr>
              <p:nvPr/>
            </p:nvSpPr>
            <p:spPr bwMode="auto">
              <a:xfrm>
                <a:off x="4198698" y="4277330"/>
                <a:ext cx="1932600" cy="78617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>
                <a:lvl1pPr marL="342900" indent="-3429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002060"/>
                          </a:solidFill>
                          <a:latin typeface="Cambria Math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altLang="en-US" sz="2400">
                          <a:solidFill>
                            <a:srgbClr val="002060"/>
                          </a:solidFill>
                          <a:latin typeface="+mj-lt"/>
                        </a:rPr>
                        <m:t>= </m:t>
                      </m:r>
                      <m:f>
                        <m:fPr>
                          <m:ctrlPr>
                            <a:rPr lang="vi-VN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𝟏𝟕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𝐱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𝟐𝟔</m:t>
                          </m:r>
                          <m:r>
                            <a:rPr lang="vi-VN" sz="2400" b="1" i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</m:num>
                        <m:den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𝟏𝟑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𝐱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vi-VN" sz="2400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/>
                            </a:rPr>
                            <m:t>𝟓𝟏</m:t>
                          </m:r>
                        </m:den>
                      </m:f>
                    </m:oMath>
                  </m:oMathPara>
                </a14:m>
                <a:endParaRPr lang="en-US" altLang="en-US" sz="240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8698" y="4277330"/>
                <a:ext cx="1932600" cy="78617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58476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/>
      <p:bldP spid="35" grpId="0" animBg="1"/>
      <p:bldP spid="36" grpId="0"/>
      <p:bldP spid="31" grpId="0"/>
      <p:bldP spid="57" grpId="0"/>
      <p:bldP spid="62" grpId="0"/>
      <p:bldP spid="67" grpId="0"/>
      <p:bldP spid="68" grpId="0" animBg="1"/>
      <p:bldP spid="69" grpId="0"/>
      <p:bldP spid="74" grpId="0"/>
      <p:bldP spid="75" grpId="0"/>
      <p:bldP spid="76" grpId="0" animBg="1"/>
      <p:bldP spid="77" grpId="0"/>
      <p:bldP spid="78" grpId="0"/>
      <p:bldP spid="83" grpId="0"/>
      <p:bldP spid="85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12091009"/>
  <p:tag name="ISPRING_UUID" val="{B564C02E-3FE1-4478-B50B-C18B477652A4}"/>
  <p:tag name="ISPRING_RESOURCE_FOLDER" val="C:\Users\Administrator\Desktop\PP HỌP CMHS CUỐI NĂM\"/>
  <p:tag name="ISPRING_PRESENTATION_PATH" val="C:\Users\Administrator\Desktop\PP HỌP CMHS CUỐI NĂM.pptx"/>
  <p:tag name="ISPRING_PROJECT_VERSION" val="9.3"/>
  <p:tag name="ISPRING_PROJECT_FOLDER_UPDATED" val="1"/>
  <p:tag name="ISPRING_SCREEN_RECS_UPDATED" val="C:\Users\Administrator\Desktop\PP HỌP CMHS CUỐI NĂM\"/>
  <p:tag name="ISPRING_PRESENTATION_INFO_2" val="&lt;?xml version=&quot;1.0&quot; encoding=&quot;UTF-8&quot; standalone=&quot;no&quot; ?&gt;&#10;&lt;presentation2&gt;&#10;&#10;  &lt;slides&gt;&#10;    &lt;slide id=&quot;{0A090A5A-1E89-4753-8B5F-9B4DBA7B4010}&quot; pptId=&quot;256&quot;/&gt;&#10;    &lt;slide id=&quot;{3552B772-F397-40D6-AA1D-212E92FB6298}&quot; pptId=&quot;257&quot;/&gt;&#10;    &lt;slide id=&quot;{273D6FBD-31BF-468D-B7BF-427BBA86919F}&quot; pptId=&quot;258&quot;/&gt;&#10;    &lt;slide id=&quot;{9B2BE0F7-2567-41CC-A9BC-8F65B9D094CE}&quot; pptId=&quot;564&quot;/&gt;&#10;    &lt;slide id=&quot;{D3104DF0-5D0C-46C2-A845-DEBCE101DC56}&quot; pptId=&quot;259&quot;/&gt;&#10;    &lt;slide id=&quot;{6A5FA66C-8CB5-4742-B651-43FC8535F197}&quot; pptId=&quot;261&quot;/&gt;&#10;    &lt;slide id=&quot;{6BE6B0EE-2A7C-46DC-A08E-5769DA445327}&quot; pptId=&quot;569&quot;/&gt;&#10;    &lt;slide id=&quot;{EE0E6F77-EACD-4461-8584-0AE1F3BBD8DD}&quot; pptId=&quot;265&quot;/&gt;&#10;    &lt;slide id=&quot;{C236F078-F769-467D-B0C2-4A2D27466544}&quot; pptId=&quot;267&quot;/&gt;&#10;    &lt;slide id=&quot;{13C713B5-6058-4FEB-955E-F200D5A87DB9}&quot; pptId=&quot;570&quot;/&gt;&#10;    &lt;slide id=&quot;{11014A32-6B86-4F42-B55A-2627E170932B}&quot; pptId=&quot;571&quot;/&gt;&#10;    &lt;slide id=&quot;{3E92683A-1CE6-4867-AB5F-D602FC863F11}&quot; pptId=&quot;574&quot;/&gt;&#10;    &lt;slide id=&quot;{CD09587E-A6C9-4508-AC18-6FFB87AF2F94}&quot; pptId=&quot;573&quot;/&gt;&#10;    &lt;slide id=&quot;{E2D963B3-6DBF-44D5-888D-3444B29BC679}&quot; pptId=&quot;263&quot;/&gt;&#10;    &lt;slide id=&quot;{F9257A7C-58F2-4552-B5F8-184EBDABA5F7}&quot; pptId=&quot;567&quot;/&gt;&#10;    &lt;slide id=&quot;{070EA1F8-05EE-4313-B0DF-89050CF207D5}&quot; pptId=&quot;264&quot;/&gt;&#10;    &lt;slide id=&quot;{52EF29D5-F98D-4562-A400-68E3F360BDC2}&quot; pptId=&quot;572&quot;/&gt;&#10;    &lt;slide id=&quot;{22332489-5109-494C-B0CA-5A27581C8044}&quot; pptId=&quot;565&quot;/&gt;&#10;    &lt;slide id=&quot;{87F6A1FB-45EE-4084-93B7-5CCA146FFD50}&quot; pptId=&quot;280&quot;/&gt;&#10;  &lt;/slides&gt;&#10;&#10;  &lt;narration&gt;&#10;    &lt;audioTracks&gt;&#10;      &lt;audioTrack muted=&quot;false&quot; name=&quot;Audio 1&quot; resource=&quot;b1debf49&quot; slideId=&quot;{F9257A7C-58F2-4552-B5F8-184EBDABA5F7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A5FA66C-8CB5-4742-B651-43FC8535F197}"/>
  <p:tag name="GENSWF_ADVANCE_TIME" val="5.500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B2BE0F7-2567-41CC-A9BC-8F65B9D094CE}"/>
  <p:tag name="GENSWF_ADVANCE_TIME" val="5.000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A5FA66C-8CB5-4742-B651-43FC8535F197}"/>
  <p:tag name="GENSWF_ADVANCE_TIME" val="5.500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A5FA66C-8CB5-4742-B651-43FC8535F197}"/>
  <p:tag name="GENSWF_ADVANCE_TIME" val="5.500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B2BE0F7-2567-41CC-A9BC-8F65B9D094CE}"/>
  <p:tag name="GENSWF_ADVANCE_TIME" val="5.000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B2BE0F7-2567-41CC-A9BC-8F65B9D094CE}"/>
  <p:tag name="GENSWF_ADVANCE_TIME" val="5.000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B2BE0F7-2567-41CC-A9BC-8F65B9D094CE}"/>
  <p:tag name="GENSWF_ADVANCE_TIME" val="5.000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B2BE0F7-2567-41CC-A9BC-8F65B9D094CE}"/>
  <p:tag name="GENSWF_ADVANCE_TIME" val="5.000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B2BE0F7-2567-41CC-A9BC-8F65B9D094CE}"/>
  <p:tag name="GENSWF_ADVANCE_TIME" val="5.000"/>
  <p:tag name="ISPRING_CUSTOM_TIMING_USED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第一PPT，www.1ppt.com">
  <a:themeElements>
    <a:clrScheme name="自定义 1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9072"/>
      </a:accent1>
      <a:accent2>
        <a:srgbClr val="5CAF77"/>
      </a:accent2>
      <a:accent3>
        <a:srgbClr val="3D9072"/>
      </a:accent3>
      <a:accent4>
        <a:srgbClr val="5CAF77"/>
      </a:accent4>
      <a:accent5>
        <a:srgbClr val="3D9072"/>
      </a:accent5>
      <a:accent6>
        <a:srgbClr val="5CAF77"/>
      </a:accent6>
      <a:hlink>
        <a:srgbClr val="0563C1"/>
      </a:hlink>
      <a:folHlink>
        <a:srgbClr val="954F72"/>
      </a:folHlink>
    </a:clrScheme>
    <a:fontScheme name="lks2l2wr">
      <a:majorFont>
        <a:latin typeface=""/>
        <a:ea typeface="阿里巴巴普惠体 L"/>
        <a:cs typeface=""/>
      </a:majorFont>
      <a:minorFont>
        <a:latin typeface=""/>
        <a:ea typeface="阿里巴巴普惠体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1175</Words>
  <Application>Microsoft Office PowerPoint</Application>
  <PresentationFormat>Custom</PresentationFormat>
  <Paragraphs>122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主题</vt:lpstr>
      <vt:lpstr>Default Design</vt:lpstr>
      <vt:lpstr>1_Default Design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</dc:creator>
  <cp:lastModifiedBy>Windows User</cp:lastModifiedBy>
  <cp:revision>247</cp:revision>
  <dcterms:created xsi:type="dcterms:W3CDTF">2017-06-13T09:16:00Z</dcterms:created>
  <dcterms:modified xsi:type="dcterms:W3CDTF">2021-09-15T03:45:28Z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