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7" r:id="rId2"/>
    <p:sldId id="283" r:id="rId3"/>
    <p:sldId id="284" r:id="rId4"/>
    <p:sldId id="285" r:id="rId5"/>
    <p:sldId id="282" r:id="rId6"/>
    <p:sldId id="286" r:id="rId7"/>
    <p:sldId id="287" r:id="rId8"/>
    <p:sldId id="288" r:id="rId9"/>
    <p:sldId id="289" r:id="rId10"/>
    <p:sldId id="290" r:id="rId11"/>
    <p:sldId id="291" r:id="rId12"/>
    <p:sldId id="292" r:id="rId13"/>
    <p:sldId id="293" r:id="rId14"/>
    <p:sldId id="258" r:id="rId15"/>
    <p:sldId id="294" r:id="rId16"/>
    <p:sldId id="295" r:id="rId17"/>
    <p:sldId id="281" r:id="rId18"/>
  </p:sldIdLst>
  <p:sldSz cx="12192000" cy="6858000"/>
  <p:notesSz cx="7104063" cy="10234613"/>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14D6"/>
    <a:srgbClr val="FB812D"/>
    <a:srgbClr val="FE1A45"/>
    <a:srgbClr val="FE5778"/>
    <a:srgbClr val="33B3AD"/>
    <a:srgbClr val="CDF0FF"/>
    <a:srgbClr val="EDAFA1"/>
    <a:srgbClr val="62C0C8"/>
    <a:srgbClr val="BA6C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75" autoAdjust="0"/>
    <p:restoredTop sz="94660"/>
  </p:normalViewPr>
  <p:slideViewPr>
    <p:cSldViewPr snapToGrid="0">
      <p:cViewPr>
        <p:scale>
          <a:sx n="50" d="100"/>
          <a:sy n="50" d="100"/>
        </p:scale>
        <p:origin x="630" y="12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EA85768-0BA4-478B-B0A4-2C0BEF914ABB}" type="datetimeFigureOut">
              <a:rPr lang="zh-CN" altLang="en-US" smtClean="0"/>
              <a:t>2021/9/6</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DDC4E624-5333-4008-9923-738A2D895B04}" type="slidenum">
              <a:rPr lang="zh-CN" altLang="en-US" smtClean="0"/>
              <a:t>‹#›</a:t>
            </a:fld>
            <a:endParaRPr lang="zh-CN" altLang="en-US"/>
          </a:p>
        </p:txBody>
      </p:sp>
    </p:spTree>
    <p:extLst>
      <p:ext uri="{BB962C8B-B14F-4D97-AF65-F5344CB8AC3E}">
        <p14:creationId xmlns:p14="http://schemas.microsoft.com/office/powerpoint/2010/main" val="3554067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a:t>
            </a:fld>
            <a:endParaRPr lang="zh-CN" altLang="en-US"/>
          </a:p>
        </p:txBody>
      </p:sp>
    </p:spTree>
    <p:extLst>
      <p:ext uri="{BB962C8B-B14F-4D97-AF65-F5344CB8AC3E}">
        <p14:creationId xmlns:p14="http://schemas.microsoft.com/office/powerpoint/2010/main" val="306042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14</a:t>
            </a:fld>
            <a:endParaRPr lang="zh-CN" altLang="en-US"/>
          </a:p>
        </p:txBody>
      </p:sp>
    </p:spTree>
    <p:extLst>
      <p:ext uri="{BB962C8B-B14F-4D97-AF65-F5344CB8AC3E}">
        <p14:creationId xmlns:p14="http://schemas.microsoft.com/office/powerpoint/2010/main" val="2457313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17</a:t>
            </a:fld>
            <a:endParaRPr lang="zh-CN" altLang="en-US"/>
          </a:p>
        </p:txBody>
      </p:sp>
    </p:spTree>
    <p:extLst>
      <p:ext uri="{BB962C8B-B14F-4D97-AF65-F5344CB8AC3E}">
        <p14:creationId xmlns:p14="http://schemas.microsoft.com/office/powerpoint/2010/main" val="42629094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a:lum/>
          </a:blip>
          <a:srcRect/>
          <a:tile tx="0" ty="0" sx="67000" sy="100000" flip="none" algn="tl"/>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2021/9/6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tile tx="0" ty="0" sx="50000" sy="100000" flip="none" algn="tl"/>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2021/9/6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2021/9/6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2021/9/6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2021/9/6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5" name="矩形 4"/>
          <p:cNvSpPr/>
          <p:nvPr userDrawn="1"/>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2021/9/6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tile tx="0" ty="0" sx="50000" sy="100000" flip="none" algn="tr"/>
        </a:blipFill>
        <a:effectLst/>
      </p:bgPr>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2B8F579C-A3A3-43D3-9AF2-F4432C6FC2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9" name="Rectangle 8">
            <a:extLst>
              <a:ext uri="{FF2B5EF4-FFF2-40B4-BE49-F238E27FC236}">
                <a16:creationId xmlns:a16="http://schemas.microsoft.com/office/drawing/2014/main" id="{386DF11B-9B19-48B8-B1CF-2667BA367FB1}"/>
              </a:ext>
            </a:extLst>
          </p:cNvPr>
          <p:cNvSpPr/>
          <p:nvPr userDrawn="1"/>
        </p:nvSpPr>
        <p:spPr>
          <a:xfrm>
            <a:off x="-1" y="-32656"/>
            <a:ext cx="12181115" cy="7086599"/>
          </a:xfrm>
          <a:prstGeom prst="rect">
            <a:avLst/>
          </a:prstGeom>
          <a:blipFill dpi="0" rotWithShape="1">
            <a:blip r:embed="rId13" cstate="print">
              <a:extLst>
                <a:ext uri="{BEBA8EAE-BF5A-486C-A8C5-ECC9F3942E4B}">
                  <a14:imgProps xmlns:a14="http://schemas.microsoft.com/office/drawing/2010/main">
                    <a14:imgLayer r:embed="rId14">
                      <a14:imgEffect>
                        <a14:brightnessContrast bright="-3000" contrast="-4000"/>
                      </a14:imgEffect>
                    </a14:imgLayer>
                  </a14:imgProps>
                </a:ext>
                <a:ext uri="{28A0092B-C50C-407E-A947-70E740481C1C}">
                  <a14:useLocalDpi xmlns:a14="http://schemas.microsoft.com/office/drawing/2010/main" val="0"/>
                </a:ext>
              </a:extLst>
            </a:blip>
            <a:srcRect/>
            <a:stretch>
              <a:fillRect l="-269" t="-57338" r="181" b="-854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2021/9/6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9.emf"/><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 Id="rId1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29.emf"/><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29.emf"/><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e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40.png"/><Relationship Id="rId2" Type="http://schemas.openxmlformats.org/officeDocument/2006/relationships/image" Target="../media/image29.emf"/><Relationship Id="rId16" Type="http://schemas.openxmlformats.org/officeDocument/2006/relationships/image" Target="../media/image9.emf"/><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image" Target="../media/image28.emf"/><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oleObject" Target="../embeddings/oleObject4.bin"/><Relationship Id="rId1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39.png"/><Relationship Id="rId3" Type="http://schemas.openxmlformats.org/officeDocument/2006/relationships/image" Target="../media/image28.emf"/><Relationship Id="rId7" Type="http://schemas.openxmlformats.org/officeDocument/2006/relationships/image" Target="../media/image34.png"/><Relationship Id="rId12" Type="http://schemas.openxmlformats.org/officeDocument/2006/relationships/oleObject" Target="../embeddings/oleObject9.bin"/><Relationship Id="rId2" Type="http://schemas.openxmlformats.org/officeDocument/2006/relationships/image" Target="../media/image29.emf"/><Relationship Id="rId16" Type="http://schemas.openxmlformats.org/officeDocument/2006/relationships/image" Target="../media/image42.emf"/><Relationship Id="rId1" Type="http://schemas.openxmlformats.org/officeDocument/2006/relationships/slideLayout" Target="../slideLayouts/slideLayout7.xml"/><Relationship Id="rId6" Type="http://schemas.openxmlformats.org/officeDocument/2006/relationships/oleObject" Target="../embeddings/oleObject6.bin"/><Relationship Id="rId11" Type="http://schemas.openxmlformats.org/officeDocument/2006/relationships/image" Target="../media/image38.png"/><Relationship Id="rId5" Type="http://schemas.openxmlformats.org/officeDocument/2006/relationships/image" Target="../media/image41.emf"/><Relationship Id="rId15" Type="http://schemas.openxmlformats.org/officeDocument/2006/relationships/image" Target="../media/image40.png"/><Relationship Id="rId10" Type="http://schemas.openxmlformats.org/officeDocument/2006/relationships/oleObject" Target="../embeddings/oleObject8.bin"/><Relationship Id="rId4" Type="http://schemas.openxmlformats.org/officeDocument/2006/relationships/image" Target="../media/image9.emf"/><Relationship Id="rId9" Type="http://schemas.openxmlformats.org/officeDocument/2006/relationships/image" Target="../media/image37.png"/><Relationship Id="rId14" Type="http://schemas.openxmlformats.org/officeDocument/2006/relationships/oleObject" Target="../embeddings/oleObject10.bin"/></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42.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9.emf"/><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42.emf"/><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9.emf"/><Relationship Id="rId4" Type="http://schemas.openxmlformats.org/officeDocument/2006/relationships/image" Target="../media/image28.emf"/></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42.emf"/><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9.emf"/><Relationship Id="rId4" Type="http://schemas.openxmlformats.org/officeDocument/2006/relationships/image" Target="../media/image28.emf"/></Relationships>
</file>

<file path=ppt/slides/_rels/slide17.xml.rels><?xml version="1.0" encoding="UTF-8" standalone="yes"?>
<Relationships xmlns="http://schemas.openxmlformats.org/package/2006/relationships"><Relationship Id="rId8" Type="http://schemas.openxmlformats.org/officeDocument/2006/relationships/image" Target="../media/image23.emf"/><Relationship Id="rId13" Type="http://schemas.openxmlformats.org/officeDocument/2006/relationships/image" Target="../media/image14.png"/><Relationship Id="rId3" Type="http://schemas.openxmlformats.org/officeDocument/2006/relationships/image" Target="../media/image28.emf"/><Relationship Id="rId7" Type="http://schemas.openxmlformats.org/officeDocument/2006/relationships/image" Target="../media/image22.emf"/><Relationship Id="rId12"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emf"/><Relationship Id="rId11" Type="http://schemas.openxmlformats.org/officeDocument/2006/relationships/image" Target="../media/image26.emf"/><Relationship Id="rId5" Type="http://schemas.openxmlformats.org/officeDocument/2006/relationships/image" Target="../media/image20.emf"/><Relationship Id="rId10" Type="http://schemas.openxmlformats.org/officeDocument/2006/relationships/image" Target="../media/image25.emf"/><Relationship Id="rId4" Type="http://schemas.openxmlformats.org/officeDocument/2006/relationships/image" Target="../media/image19.emf"/><Relationship Id="rId9" Type="http://schemas.openxmlformats.org/officeDocument/2006/relationships/image" Target="../media/image24.emf"/><Relationship Id="rId1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9.emf"/><Relationship Id="rId4" Type="http://schemas.openxmlformats.org/officeDocument/2006/relationships/image" Target="../media/image1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8" Type="http://schemas.openxmlformats.org/officeDocument/2006/relationships/image" Target="../media/image23.emf"/><Relationship Id="rId13" Type="http://schemas.openxmlformats.org/officeDocument/2006/relationships/image" Target="../media/image28.emf"/><Relationship Id="rId3" Type="http://schemas.openxmlformats.org/officeDocument/2006/relationships/image" Target="../media/image18.png"/><Relationship Id="rId7" Type="http://schemas.openxmlformats.org/officeDocument/2006/relationships/image" Target="../media/image22.emf"/><Relationship Id="rId12" Type="http://schemas.openxmlformats.org/officeDocument/2006/relationships/image" Target="../media/image27.png"/><Relationship Id="rId17" Type="http://schemas.openxmlformats.org/officeDocument/2006/relationships/image" Target="../media/image13.png"/><Relationship Id="rId2" Type="http://schemas.openxmlformats.org/officeDocument/2006/relationships/image" Target="../media/image17.gif"/><Relationship Id="rId16" Type="http://schemas.openxmlformats.org/officeDocument/2006/relationships/image" Target="../media/image9.emf"/><Relationship Id="rId1" Type="http://schemas.openxmlformats.org/officeDocument/2006/relationships/slideLayout" Target="../slideLayouts/slideLayout7.xml"/><Relationship Id="rId6" Type="http://schemas.openxmlformats.org/officeDocument/2006/relationships/image" Target="../media/image21.emf"/><Relationship Id="rId11" Type="http://schemas.openxmlformats.org/officeDocument/2006/relationships/image" Target="../media/image26.emf"/><Relationship Id="rId5" Type="http://schemas.openxmlformats.org/officeDocument/2006/relationships/image" Target="../media/image20.emf"/><Relationship Id="rId15" Type="http://schemas.openxmlformats.org/officeDocument/2006/relationships/image" Target="../media/image8.png"/><Relationship Id="rId10" Type="http://schemas.openxmlformats.org/officeDocument/2006/relationships/image" Target="../media/image25.emf"/><Relationship Id="rId4" Type="http://schemas.openxmlformats.org/officeDocument/2006/relationships/image" Target="../media/image19.emf"/><Relationship Id="rId9" Type="http://schemas.openxmlformats.org/officeDocument/2006/relationships/image" Target="../media/image24.emf"/><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13.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32.png"/><Relationship Id="rId7" Type="http://schemas.openxmlformats.org/officeDocument/2006/relationships/image" Target="../media/image29.emf"/><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29.emf"/><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29.emf"/><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b="11281"/>
          <a:stretch/>
        </p:blipFill>
        <p:spPr>
          <a:xfrm>
            <a:off x="6071815" y="571152"/>
            <a:ext cx="1110651" cy="985351"/>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b="11281"/>
          <a:stretch/>
        </p:blipFill>
        <p:spPr>
          <a:xfrm>
            <a:off x="2969793" y="1221688"/>
            <a:ext cx="1350863" cy="1198463"/>
          </a:xfrm>
          <a:prstGeom prst="rect">
            <a:avLst/>
          </a:prstGeom>
        </p:spPr>
      </p:pic>
      <p:pic>
        <p:nvPicPr>
          <p:cNvPr id="5" name="Picture 4">
            <a:extLst>
              <a:ext uri="{FF2B5EF4-FFF2-40B4-BE49-F238E27FC236}">
                <a16:creationId xmlns:a16="http://schemas.microsoft.com/office/drawing/2014/main" id="{F23E964E-D774-49E0-A449-3254BBDA9AC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59049" y="-2591716"/>
            <a:ext cx="9285989" cy="4112808"/>
          </a:xfrm>
          <a:prstGeom prst="rect">
            <a:avLst/>
          </a:prstGeom>
        </p:spPr>
      </p:pic>
      <p:sp>
        <p:nvSpPr>
          <p:cNvPr id="6" name="Cloud 5">
            <a:extLst>
              <a:ext uri="{FF2B5EF4-FFF2-40B4-BE49-F238E27FC236}">
                <a16:creationId xmlns:a16="http://schemas.microsoft.com/office/drawing/2014/main" id="{DD7EDB9B-92AD-41C1-9720-858669DC771B}"/>
              </a:ext>
            </a:extLst>
          </p:cNvPr>
          <p:cNvSpPr/>
          <p:nvPr/>
        </p:nvSpPr>
        <p:spPr>
          <a:xfrm rot="1285374">
            <a:off x="9620221" y="-684727"/>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538262" flipH="1">
            <a:off x="8275276" y="4990390"/>
            <a:ext cx="1549167" cy="1404870"/>
          </a:xfrm>
          <a:prstGeom prst="rect">
            <a:avLst/>
          </a:prstGeom>
        </p:spPr>
      </p:pic>
      <p:pic>
        <p:nvPicPr>
          <p:cNvPr id="3" name="图片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6979" flipH="1">
            <a:off x="5695324" y="4602247"/>
            <a:ext cx="1477877" cy="1340220"/>
          </a:xfrm>
          <a:prstGeom prst="rect">
            <a:avLst/>
          </a:prstGeom>
        </p:spPr>
      </p:pic>
      <p:pic>
        <p:nvPicPr>
          <p:cNvPr id="4" name="图片 11">
            <a:extLst>
              <a:ext uri="{FF2B5EF4-FFF2-40B4-BE49-F238E27FC236}">
                <a16:creationId xmlns:a16="http://schemas.microsoft.com/office/drawing/2014/main" id="{39D00734-06E6-4F4D-A4B0-928D88E34DEF}"/>
              </a:ext>
            </a:extLst>
          </p:cNvPr>
          <p:cNvPicPr>
            <a:picLocks noChangeAspect="1"/>
          </p:cNvPicPr>
          <p:nvPr/>
        </p:nvPicPr>
        <p:blipFill>
          <a:blip r:embed="rId11"/>
          <a:stretch>
            <a:fillRect/>
          </a:stretch>
        </p:blipFill>
        <p:spPr>
          <a:xfrm rot="20353002">
            <a:off x="545934" y="-195719"/>
            <a:ext cx="1277451" cy="1160556"/>
          </a:xfrm>
          <a:prstGeom prst="rect">
            <a:avLst/>
          </a:prstGeom>
        </p:spPr>
      </p:pic>
      <p:pic>
        <p:nvPicPr>
          <p:cNvPr id="10" name="Picture 9"/>
          <p:cNvPicPr>
            <a:picLocks noChangeAspect="1"/>
          </p:cNvPicPr>
          <p:nvPr/>
        </p:nvPicPr>
        <p:blipFill rotWithShape="1">
          <a:blip r:embed="rId12" cstate="print">
            <a:extLst>
              <a:ext uri="{28A0092B-C50C-407E-A947-70E740481C1C}">
                <a14:useLocalDpi xmlns:a14="http://schemas.microsoft.com/office/drawing/2010/main" val="0"/>
              </a:ext>
            </a:extLst>
          </a:blip>
          <a:srcRect b="11281"/>
          <a:stretch/>
        </p:blipFill>
        <p:spPr>
          <a:xfrm>
            <a:off x="272541" y="2606241"/>
            <a:ext cx="912118" cy="809216"/>
          </a:xfrm>
          <a:prstGeom prst="rect">
            <a:avLst/>
          </a:prstGeom>
        </p:spPr>
      </p:pic>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b="11281"/>
          <a:stretch/>
        </p:blipFill>
        <p:spPr>
          <a:xfrm>
            <a:off x="2733107" y="3010849"/>
            <a:ext cx="912118" cy="809216"/>
          </a:xfrm>
          <a:prstGeom prst="rect">
            <a:avLst/>
          </a:prstGeom>
        </p:spPr>
      </p:pic>
      <p:pic>
        <p:nvPicPr>
          <p:cNvPr id="12" name="Ridan - Ulysse">
            <a:hlinkClick r:id="" action="ppaction://media"/>
            <a:extLst>
              <a:ext uri="{FF2B5EF4-FFF2-40B4-BE49-F238E27FC236}">
                <a16:creationId xmlns:a16="http://schemas.microsoft.com/office/drawing/2014/main" id="{F09897B9-9493-4E7B-BC81-1C872C3BD5A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13596" y="-177421"/>
            <a:ext cx="609600" cy="609600"/>
          </a:xfrm>
          <a:prstGeom prst="rect">
            <a:avLst/>
          </a:prstGeom>
        </p:spPr>
      </p:pic>
      <p:pic>
        <p:nvPicPr>
          <p:cNvPr id="16" name="Picture 15">
            <a:extLst>
              <a:ext uri="{FF2B5EF4-FFF2-40B4-BE49-F238E27FC236}">
                <a16:creationId xmlns:a16="http://schemas.microsoft.com/office/drawing/2014/main" id="{BE5627AC-AC10-4FBF-9B3F-EBA15FDC82AE}"/>
              </a:ext>
            </a:extLst>
          </p:cNvPr>
          <p:cNvPicPr>
            <a:picLocks noChangeAspect="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159431" y="5075961"/>
            <a:ext cx="2573676" cy="1862421"/>
          </a:xfrm>
          <a:prstGeom prst="rect">
            <a:avLst/>
          </a:prstGeom>
        </p:spPr>
      </p:pic>
      <p:sp>
        <p:nvSpPr>
          <p:cNvPr id="17" name="TextBox 16"/>
          <p:cNvSpPr txBox="1"/>
          <p:nvPr/>
        </p:nvSpPr>
        <p:spPr>
          <a:xfrm>
            <a:off x="1338610" y="2875002"/>
            <a:ext cx="9514780" cy="1107996"/>
          </a:xfrm>
          <a:prstGeom prst="rect">
            <a:avLst/>
          </a:prstGeom>
          <a:noFill/>
        </p:spPr>
        <p:txBody>
          <a:bodyPr wrap="square" rtlCol="0">
            <a:spAutoFit/>
          </a:bodyPr>
          <a:lstStyle/>
          <a:p>
            <a:pPr algn="ctr"/>
            <a:r>
              <a:rPr lang="en-US" sz="6600">
                <a:solidFill>
                  <a:srgbClr val="FE1A45"/>
                </a:solidFill>
                <a:latin typeface="#9Slide04 Lora Bold" panose="00000800000000000000" pitchFamily="2" charset="0"/>
              </a:rPr>
              <a:t>TOÁN LỚP 5</a:t>
            </a:r>
            <a:endParaRPr lang="en-US" sz="6600" dirty="0">
              <a:solidFill>
                <a:srgbClr val="FE1A45"/>
              </a:solidFill>
              <a:latin typeface="#9Slide05 Anna Clara" pitchFamily="2" charset="0"/>
            </a:endParaRPr>
          </a:p>
        </p:txBody>
      </p:sp>
      <p:pic>
        <p:nvPicPr>
          <p:cNvPr id="21" name="Picture 20">
            <a:extLst>
              <a:ext uri="{FF2B5EF4-FFF2-40B4-BE49-F238E27FC236}">
                <a16:creationId xmlns:a16="http://schemas.microsoft.com/office/drawing/2014/main" id="{C260F986-1BEB-4CB6-B7A9-5A6FDDB9398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275907" y="3906411"/>
            <a:ext cx="9285989" cy="4112808"/>
          </a:xfrm>
          <a:prstGeom prst="rect">
            <a:avLst/>
          </a:prstGeom>
        </p:spPr>
      </p:pic>
      <p:pic>
        <p:nvPicPr>
          <p:cNvPr id="22" name="图片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6979" flipH="1">
            <a:off x="243009" y="1914038"/>
            <a:ext cx="1477877" cy="1340220"/>
          </a:xfrm>
          <a:prstGeom prst="rect">
            <a:avLst/>
          </a:prstGeom>
        </p:spPr>
      </p:pic>
      <p:pic>
        <p:nvPicPr>
          <p:cNvPr id="23" name="图片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6979" flipH="1">
            <a:off x="1356397" y="4102963"/>
            <a:ext cx="1477877" cy="1340220"/>
          </a:xfrm>
          <a:prstGeom prst="rect">
            <a:avLst/>
          </a:prstGeom>
        </p:spPr>
      </p:pic>
      <p:sp>
        <p:nvSpPr>
          <p:cNvPr id="18" name="TextBox 17">
            <a:extLst>
              <a:ext uri="{FF2B5EF4-FFF2-40B4-BE49-F238E27FC236}">
                <a16:creationId xmlns:a16="http://schemas.microsoft.com/office/drawing/2014/main" id="{2ACF9C68-C265-461D-B213-B7404F398002}"/>
              </a:ext>
            </a:extLst>
          </p:cNvPr>
          <p:cNvSpPr txBox="1"/>
          <p:nvPr/>
        </p:nvSpPr>
        <p:spPr>
          <a:xfrm>
            <a:off x="5614360" y="3820920"/>
            <a:ext cx="7008828" cy="584775"/>
          </a:xfrm>
          <a:prstGeom prst="rect">
            <a:avLst/>
          </a:prstGeom>
          <a:noFill/>
        </p:spPr>
        <p:txBody>
          <a:bodyPr wrap="square">
            <a:spAutoFit/>
          </a:bodyPr>
          <a:lstStyle/>
          <a:p>
            <a:r>
              <a:rPr lang="en-US" sz="3200" b="1">
                <a:solidFill>
                  <a:schemeClr val="tx1">
                    <a:lumMod val="75000"/>
                    <a:lumOff val="25000"/>
                  </a:schemeClr>
                </a:solidFill>
                <a:latin typeface="#9Slide05 Aquarelle" panose="02040603050506020204" pitchFamily="18" charset="0"/>
              </a:rPr>
              <a:t>Thực hiện: EduFive</a:t>
            </a:r>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3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1000" fill="hold"/>
                                        <p:tgtEl>
                                          <p:spTgt spid="8"/>
                                        </p:tgtEl>
                                        <p:attrNameLst>
                                          <p:attrName>ppt_w</p:attrName>
                                        </p:attrNameLst>
                                      </p:cBhvr>
                                      <p:tavLst>
                                        <p:tav tm="0">
                                          <p:val>
                                            <p:fltVal val="0"/>
                                          </p:val>
                                        </p:tav>
                                        <p:tav tm="100000">
                                          <p:val>
                                            <p:strVal val="#ppt_w"/>
                                          </p:val>
                                        </p:tav>
                                      </p:tavLst>
                                    </p:anim>
                                    <p:anim calcmode="lin" valueType="num">
                                      <p:cBhvr>
                                        <p:cTn id="10" dur="1000" fill="hold"/>
                                        <p:tgtEl>
                                          <p:spTgt spid="8"/>
                                        </p:tgtEl>
                                        <p:attrNameLst>
                                          <p:attrName>ppt_h</p:attrName>
                                        </p:attrNameLst>
                                      </p:cBhvr>
                                      <p:tavLst>
                                        <p:tav tm="0">
                                          <p:val>
                                            <p:fltVal val="0"/>
                                          </p:val>
                                        </p:tav>
                                        <p:tav tm="100000">
                                          <p:val>
                                            <p:strVal val="#ppt_h"/>
                                          </p:val>
                                        </p:tav>
                                      </p:tavLst>
                                    </p:anim>
                                    <p:anim calcmode="lin" valueType="num">
                                      <p:cBhvr>
                                        <p:cTn id="11" dur="1000" fill="hold"/>
                                        <p:tgtEl>
                                          <p:spTgt spid="8"/>
                                        </p:tgtEl>
                                        <p:attrNameLst>
                                          <p:attrName>style.rotation</p:attrName>
                                        </p:attrNameLst>
                                      </p:cBhvr>
                                      <p:tavLst>
                                        <p:tav tm="0">
                                          <p:val>
                                            <p:fltVal val="90"/>
                                          </p:val>
                                        </p:tav>
                                        <p:tav tm="100000">
                                          <p:val>
                                            <p:fltVal val="0"/>
                                          </p:val>
                                        </p:tav>
                                      </p:tavLst>
                                    </p:anim>
                                    <p:animEffect transition="in" filter="fade">
                                      <p:cBhvr>
                                        <p:cTn id="12" dur="1000"/>
                                        <p:tgtEl>
                                          <p:spTgt spid="8"/>
                                        </p:tgtEl>
                                      </p:cBhvr>
                                    </p:animEffect>
                                  </p:childTnLst>
                                </p:cTn>
                              </p:par>
                              <p:par>
                                <p:cTn id="13" presetID="3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par>
                                <p:cTn id="19" presetID="3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style.rotation</p:attrName>
                                        </p:attrNameLst>
                                      </p:cBhvr>
                                      <p:tavLst>
                                        <p:tav tm="0">
                                          <p:val>
                                            <p:fltVal val="90"/>
                                          </p:val>
                                        </p:tav>
                                        <p:tav tm="100000">
                                          <p:val>
                                            <p:fltVal val="0"/>
                                          </p:val>
                                        </p:tav>
                                      </p:tavLst>
                                    </p:anim>
                                    <p:animEffect transition="in" filter="fade">
                                      <p:cBhvr>
                                        <p:cTn id="24" dur="1000"/>
                                        <p:tgtEl>
                                          <p:spTgt spid="10"/>
                                        </p:tgtEl>
                                      </p:cBhvr>
                                    </p:animEffect>
                                  </p:childTnLst>
                                </p:cTn>
                              </p:par>
                              <p:par>
                                <p:cTn id="25" presetID="3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par>
                                <p:cTn id="31" presetID="42"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par>
                                <p:cTn id="41" presetID="26"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580">
                                          <p:stCondLst>
                                            <p:cond delay="0"/>
                                          </p:stCondLst>
                                        </p:cTn>
                                        <p:tgtEl>
                                          <p:spTgt spid="4"/>
                                        </p:tgtEl>
                                      </p:cBhvr>
                                    </p:animEffect>
                                    <p:anim calcmode="lin" valueType="num">
                                      <p:cBhvr>
                                        <p:cTn id="4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gtEl>
                                      </p:cBhvr>
                                      <p:to x="100000" y="60000"/>
                                    </p:animScale>
                                    <p:animScale>
                                      <p:cBhvr>
                                        <p:cTn id="50" dur="166" decel="50000">
                                          <p:stCondLst>
                                            <p:cond delay="676"/>
                                          </p:stCondLst>
                                        </p:cTn>
                                        <p:tgtEl>
                                          <p:spTgt spid="4"/>
                                        </p:tgtEl>
                                      </p:cBhvr>
                                      <p:to x="100000" y="100000"/>
                                    </p:animScale>
                                    <p:animScale>
                                      <p:cBhvr>
                                        <p:cTn id="51" dur="26">
                                          <p:stCondLst>
                                            <p:cond delay="1312"/>
                                          </p:stCondLst>
                                        </p:cTn>
                                        <p:tgtEl>
                                          <p:spTgt spid="4"/>
                                        </p:tgtEl>
                                      </p:cBhvr>
                                      <p:to x="100000" y="80000"/>
                                    </p:animScale>
                                    <p:animScale>
                                      <p:cBhvr>
                                        <p:cTn id="52" dur="166" decel="50000">
                                          <p:stCondLst>
                                            <p:cond delay="1338"/>
                                          </p:stCondLst>
                                        </p:cTn>
                                        <p:tgtEl>
                                          <p:spTgt spid="4"/>
                                        </p:tgtEl>
                                      </p:cBhvr>
                                      <p:to x="100000" y="100000"/>
                                    </p:animScale>
                                    <p:animScale>
                                      <p:cBhvr>
                                        <p:cTn id="53" dur="26">
                                          <p:stCondLst>
                                            <p:cond delay="1642"/>
                                          </p:stCondLst>
                                        </p:cTn>
                                        <p:tgtEl>
                                          <p:spTgt spid="4"/>
                                        </p:tgtEl>
                                      </p:cBhvr>
                                      <p:to x="100000" y="90000"/>
                                    </p:animScale>
                                    <p:animScale>
                                      <p:cBhvr>
                                        <p:cTn id="54" dur="166" decel="50000">
                                          <p:stCondLst>
                                            <p:cond delay="1668"/>
                                          </p:stCondLst>
                                        </p:cTn>
                                        <p:tgtEl>
                                          <p:spTgt spid="4"/>
                                        </p:tgtEl>
                                      </p:cBhvr>
                                      <p:to x="100000" y="100000"/>
                                    </p:animScale>
                                    <p:animScale>
                                      <p:cBhvr>
                                        <p:cTn id="55" dur="26">
                                          <p:stCondLst>
                                            <p:cond delay="1808"/>
                                          </p:stCondLst>
                                        </p:cTn>
                                        <p:tgtEl>
                                          <p:spTgt spid="4"/>
                                        </p:tgtEl>
                                      </p:cBhvr>
                                      <p:to x="100000" y="95000"/>
                                    </p:animScale>
                                    <p:animScale>
                                      <p:cBhvr>
                                        <p:cTn id="56" dur="166" decel="50000">
                                          <p:stCondLst>
                                            <p:cond delay="1834"/>
                                          </p:stCondLst>
                                        </p:cTn>
                                        <p:tgtEl>
                                          <p:spTgt spid="4"/>
                                        </p:tgtEl>
                                      </p:cBhvr>
                                      <p:to x="100000" y="100000"/>
                                    </p:animScale>
                                  </p:childTnLst>
                                </p:cTn>
                              </p:par>
                              <p:par>
                                <p:cTn id="57" presetID="6" presetClass="entr" presetSubtype="16" fill="hold" nodeType="withEffect">
                                  <p:stCondLst>
                                    <p:cond delay="1250"/>
                                  </p:stCondLst>
                                  <p:childTnLst>
                                    <p:set>
                                      <p:cBhvr>
                                        <p:cTn id="58" dur="1" fill="hold">
                                          <p:stCondLst>
                                            <p:cond delay="0"/>
                                          </p:stCondLst>
                                        </p:cTn>
                                        <p:tgtEl>
                                          <p:spTgt spid="5"/>
                                        </p:tgtEl>
                                        <p:attrNameLst>
                                          <p:attrName>style.visibility</p:attrName>
                                        </p:attrNameLst>
                                      </p:cBhvr>
                                      <p:to>
                                        <p:strVal val="visible"/>
                                      </p:to>
                                    </p:set>
                                    <p:animEffect transition="in" filter="circle(in)">
                                      <p:cBhvr>
                                        <p:cTn id="59" dur="750"/>
                                        <p:tgtEl>
                                          <p:spTgt spid="5"/>
                                        </p:tgtEl>
                                      </p:cBhvr>
                                    </p:animEffect>
                                  </p:childTnLst>
                                </p:cTn>
                              </p:par>
                              <p:par>
                                <p:cTn id="60" presetID="6" presetClass="entr" presetSubtype="16" fill="hold" grpId="0" nodeType="withEffect">
                                  <p:stCondLst>
                                    <p:cond delay="1250"/>
                                  </p:stCondLst>
                                  <p:childTnLst>
                                    <p:set>
                                      <p:cBhvr>
                                        <p:cTn id="61" dur="1" fill="hold">
                                          <p:stCondLst>
                                            <p:cond delay="0"/>
                                          </p:stCondLst>
                                        </p:cTn>
                                        <p:tgtEl>
                                          <p:spTgt spid="6"/>
                                        </p:tgtEl>
                                        <p:attrNameLst>
                                          <p:attrName>style.visibility</p:attrName>
                                        </p:attrNameLst>
                                      </p:cBhvr>
                                      <p:to>
                                        <p:strVal val="visible"/>
                                      </p:to>
                                    </p:set>
                                    <p:animEffect transition="in" filter="circle(in)">
                                      <p:cBhvr>
                                        <p:cTn id="62" dur="750"/>
                                        <p:tgtEl>
                                          <p:spTgt spid="6"/>
                                        </p:tgtEl>
                                      </p:cBhvr>
                                    </p:animEffect>
                                  </p:childTnLst>
                                </p:cTn>
                              </p:par>
                              <p:par>
                                <p:cTn id="63" presetID="2" presetClass="entr" presetSubtype="4"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ppt_x"/>
                                          </p:val>
                                        </p:tav>
                                        <p:tav tm="100000">
                                          <p:val>
                                            <p:strVal val="#ppt_x"/>
                                          </p:val>
                                        </p:tav>
                                      </p:tavLst>
                                    </p:anim>
                                    <p:anim calcmode="lin" valueType="num">
                                      <p:cBhvr additive="base">
                                        <p:cTn id="66" dur="500" fill="hold"/>
                                        <p:tgtEl>
                                          <p:spTgt spid="21"/>
                                        </p:tgtEl>
                                        <p:attrNameLst>
                                          <p:attrName>ppt_y</p:attrName>
                                        </p:attrNameLst>
                                      </p:cBhvr>
                                      <p:tavLst>
                                        <p:tav tm="0">
                                          <p:val>
                                            <p:strVal val="1+#ppt_h/2"/>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1000"/>
                                        <p:tgtEl>
                                          <p:spTgt spid="22"/>
                                        </p:tgtEl>
                                      </p:cBhvr>
                                    </p:animEffect>
                                    <p:anim calcmode="lin" valueType="num">
                                      <p:cBhvr>
                                        <p:cTn id="70" dur="1000" fill="hold"/>
                                        <p:tgtEl>
                                          <p:spTgt spid="22"/>
                                        </p:tgtEl>
                                        <p:attrNameLst>
                                          <p:attrName>ppt_x</p:attrName>
                                        </p:attrNameLst>
                                      </p:cBhvr>
                                      <p:tavLst>
                                        <p:tav tm="0">
                                          <p:val>
                                            <p:strVal val="#ppt_x"/>
                                          </p:val>
                                        </p:tav>
                                        <p:tav tm="100000">
                                          <p:val>
                                            <p:strVal val="#ppt_x"/>
                                          </p:val>
                                        </p:tav>
                                      </p:tavLst>
                                    </p:anim>
                                    <p:anim calcmode="lin" valueType="num">
                                      <p:cBhvr>
                                        <p:cTn id="71" dur="1000" fill="hold"/>
                                        <p:tgtEl>
                                          <p:spTgt spid="22"/>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1000"/>
                                        <p:tgtEl>
                                          <p:spTgt spid="23"/>
                                        </p:tgtEl>
                                      </p:cBhvr>
                                    </p:animEffect>
                                    <p:anim calcmode="lin" valueType="num">
                                      <p:cBhvr>
                                        <p:cTn id="75" dur="1000" fill="hold"/>
                                        <p:tgtEl>
                                          <p:spTgt spid="23"/>
                                        </p:tgtEl>
                                        <p:attrNameLst>
                                          <p:attrName>ppt_x</p:attrName>
                                        </p:attrNameLst>
                                      </p:cBhvr>
                                      <p:tavLst>
                                        <p:tav tm="0">
                                          <p:val>
                                            <p:strVal val="#ppt_x"/>
                                          </p:val>
                                        </p:tav>
                                        <p:tav tm="100000">
                                          <p:val>
                                            <p:strVal val="#ppt_x"/>
                                          </p:val>
                                        </p:tav>
                                      </p:tavLst>
                                    </p:anim>
                                    <p:anim calcmode="lin" valueType="num">
                                      <p:cBhvr>
                                        <p:cTn id="7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56" presetClass="path" presetSubtype="0" accel="50000" decel="50000" fill="hold" nodeType="clickEffect">
                                  <p:stCondLst>
                                    <p:cond delay="0"/>
                                  </p:stCondLst>
                                  <p:childTnLst>
                                    <p:animMotion origin="layout" path="M 2.08333E-7 4.07407E-6 L 0.75169 -0.72593 " pathEditMode="relative" rAng="0" ptsTypes="AA">
                                      <p:cBhvr>
                                        <p:cTn id="80" dur="2000" fill="hold"/>
                                        <p:tgtEl>
                                          <p:spTgt spid="16"/>
                                        </p:tgtEl>
                                        <p:attrNameLst>
                                          <p:attrName>ppt_x</p:attrName>
                                          <p:attrName>ppt_y</p:attrName>
                                        </p:attrNameLst>
                                      </p:cBhvr>
                                      <p:rCtr x="37578" y="-36296"/>
                                    </p:animMotion>
                                  </p:childTnLst>
                                </p:cTn>
                              </p:par>
                              <p:par>
                                <p:cTn id="81" presetID="53" presetClass="entr" presetSubtype="16"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 calcmode="lin" valueType="num">
                                      <p:cBhvr>
                                        <p:cTn id="83" dur="500" fill="hold"/>
                                        <p:tgtEl>
                                          <p:spTgt spid="17"/>
                                        </p:tgtEl>
                                        <p:attrNameLst>
                                          <p:attrName>ppt_w</p:attrName>
                                        </p:attrNameLst>
                                      </p:cBhvr>
                                      <p:tavLst>
                                        <p:tav tm="0">
                                          <p:val>
                                            <p:fltVal val="0"/>
                                          </p:val>
                                        </p:tav>
                                        <p:tav tm="100000">
                                          <p:val>
                                            <p:strVal val="#ppt_w"/>
                                          </p:val>
                                        </p:tav>
                                      </p:tavLst>
                                    </p:anim>
                                    <p:anim calcmode="lin" valueType="num">
                                      <p:cBhvr>
                                        <p:cTn id="84" dur="500" fill="hold"/>
                                        <p:tgtEl>
                                          <p:spTgt spid="17"/>
                                        </p:tgtEl>
                                        <p:attrNameLst>
                                          <p:attrName>ppt_h</p:attrName>
                                        </p:attrNameLst>
                                      </p:cBhvr>
                                      <p:tavLst>
                                        <p:tav tm="0">
                                          <p:val>
                                            <p:fltVal val="0"/>
                                          </p:val>
                                        </p:tav>
                                        <p:tav tm="100000">
                                          <p:val>
                                            <p:strVal val="#ppt_h"/>
                                          </p:val>
                                        </p:tav>
                                      </p:tavLst>
                                    </p:anim>
                                    <p:animEffect transition="in" filter="fade">
                                      <p:cBhvr>
                                        <p:cTn id="85" dur="500"/>
                                        <p:tgtEl>
                                          <p:spTgt spid="17"/>
                                        </p:tgtEl>
                                      </p:cBhvr>
                                    </p:animEffect>
                                  </p:childTnLst>
                                </p:cTn>
                              </p:par>
                              <p:par>
                                <p:cTn id="86" presetID="6" presetClass="emph" presetSubtype="0" fill="hold" grpId="1" nodeType="withEffect">
                                  <p:stCondLst>
                                    <p:cond delay="0"/>
                                  </p:stCondLst>
                                  <p:childTnLst>
                                    <p:animScale>
                                      <p:cBhvr>
                                        <p:cTn id="87" dur="2000" fill="hold"/>
                                        <p:tgtEl>
                                          <p:spTgt spid="17"/>
                                        </p:tgtEl>
                                      </p:cBhvr>
                                      <p:by x="150000" y="150000"/>
                                    </p:animScale>
                                  </p:childTnLst>
                                </p:cTn>
                              </p:par>
                              <p:par>
                                <p:cTn id="88" presetID="53" presetClass="entr" presetSubtype="16" fill="hold" grpId="0" nodeType="withEffect">
                                  <p:stCondLst>
                                    <p:cond delay="0"/>
                                  </p:stCondLst>
                                  <p:childTnLst>
                                    <p:set>
                                      <p:cBhvr>
                                        <p:cTn id="89" dur="1" fill="hold">
                                          <p:stCondLst>
                                            <p:cond delay="0"/>
                                          </p:stCondLst>
                                        </p:cTn>
                                        <p:tgtEl>
                                          <p:spTgt spid="18"/>
                                        </p:tgtEl>
                                        <p:attrNameLst>
                                          <p:attrName>style.visibility</p:attrName>
                                        </p:attrNameLst>
                                      </p:cBhvr>
                                      <p:to>
                                        <p:strVal val="visible"/>
                                      </p:to>
                                    </p:set>
                                    <p:anim calcmode="lin" valueType="num">
                                      <p:cBhvr>
                                        <p:cTn id="90" dur="500" fill="hold"/>
                                        <p:tgtEl>
                                          <p:spTgt spid="18"/>
                                        </p:tgtEl>
                                        <p:attrNameLst>
                                          <p:attrName>ppt_w</p:attrName>
                                        </p:attrNameLst>
                                      </p:cBhvr>
                                      <p:tavLst>
                                        <p:tav tm="0">
                                          <p:val>
                                            <p:fltVal val="0"/>
                                          </p:val>
                                        </p:tav>
                                        <p:tav tm="100000">
                                          <p:val>
                                            <p:strVal val="#ppt_w"/>
                                          </p:val>
                                        </p:tav>
                                      </p:tavLst>
                                    </p:anim>
                                    <p:anim calcmode="lin" valueType="num">
                                      <p:cBhvr>
                                        <p:cTn id="91" dur="500" fill="hold"/>
                                        <p:tgtEl>
                                          <p:spTgt spid="18"/>
                                        </p:tgtEl>
                                        <p:attrNameLst>
                                          <p:attrName>ppt_h</p:attrName>
                                        </p:attrNameLst>
                                      </p:cBhvr>
                                      <p:tavLst>
                                        <p:tav tm="0">
                                          <p:val>
                                            <p:fltVal val="0"/>
                                          </p:val>
                                        </p:tav>
                                        <p:tav tm="100000">
                                          <p:val>
                                            <p:strVal val="#ppt_h"/>
                                          </p:val>
                                        </p:tav>
                                      </p:tavLst>
                                    </p:anim>
                                    <p:animEffect transition="in" filter="fade">
                                      <p:cBhvr>
                                        <p:cTn id="9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3" repeatCount="indefinite" fill="hold" display="0">
                  <p:stCondLst>
                    <p:cond delay="indefinite"/>
                  </p:stCondLst>
                  <p:endCondLst>
                    <p:cond evt="onStopAudio" delay="0">
                      <p:tgtEl>
                        <p:sldTgt/>
                      </p:tgtEl>
                    </p:cond>
                  </p:endCondLst>
                </p:cTn>
                <p:tgtEl>
                  <p:spTgt spid="12"/>
                </p:tgtEl>
              </p:cMediaNode>
            </p:audio>
          </p:childTnLst>
        </p:cTn>
      </p:par>
    </p:tnLst>
    <p:bldLst>
      <p:bldP spid="6" grpId="0" animBg="1"/>
      <p:bldP spid="17" grpId="0"/>
      <p:bldP spid="17" grpId="1"/>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D5B76C-2141-4E1A-8703-C26139629581}"/>
              </a:ext>
            </a:extLst>
          </p:cNvPr>
          <p:cNvPicPr>
            <a:picLocks noChangeAspect="1"/>
          </p:cNvPicPr>
          <p:nvPr/>
        </p:nvPicPr>
        <p:blipFill>
          <a:blip r:embed="rId2"/>
          <a:stretch>
            <a:fillRect/>
          </a:stretch>
        </p:blipFill>
        <p:spPr>
          <a:xfrm>
            <a:off x="377372" y="207646"/>
            <a:ext cx="687356" cy="665931"/>
          </a:xfrm>
          <a:prstGeom prst="rect">
            <a:avLst/>
          </a:prstGeom>
        </p:spPr>
      </p:pic>
      <p:sp>
        <p:nvSpPr>
          <p:cNvPr id="3" name="任意多边形: 形状 2">
            <a:extLst>
              <a:ext uri="{FF2B5EF4-FFF2-40B4-BE49-F238E27FC236}">
                <a16:creationId xmlns:a16="http://schemas.microsoft.com/office/drawing/2014/main" id="{E94F5C34-566F-4B85-9917-E57AFE66FE6F}"/>
              </a:ext>
            </a:extLst>
          </p:cNvPr>
          <p:cNvSpPr/>
          <p:nvPr/>
        </p:nvSpPr>
        <p:spPr>
          <a:xfrm>
            <a:off x="1349828" y="84903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E3295AA9-DF64-410A-8B3E-AF9B52E0F292}"/>
              </a:ext>
            </a:extLst>
          </p:cNvPr>
          <p:cNvSpPr txBox="1"/>
          <p:nvPr/>
        </p:nvSpPr>
        <p:spPr>
          <a:xfrm>
            <a:off x="1377148" y="295837"/>
            <a:ext cx="4737902" cy="707886"/>
          </a:xfrm>
          <a:prstGeom prst="rect">
            <a:avLst/>
          </a:prstGeom>
          <a:noFill/>
        </p:spPr>
        <p:txBody>
          <a:bodyPr wrap="square" rtlCol="0">
            <a:spAutoFit/>
          </a:bodyPr>
          <a:lstStyle/>
          <a:p>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II.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Một</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số</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chú</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ý</a:t>
            </a:r>
          </a:p>
        </p:txBody>
      </p:sp>
      <p:grpSp>
        <p:nvGrpSpPr>
          <p:cNvPr id="5" name="Group 4"/>
          <p:cNvGrpSpPr/>
          <p:nvPr/>
        </p:nvGrpSpPr>
        <p:grpSpPr>
          <a:xfrm>
            <a:off x="179274" y="1006111"/>
            <a:ext cx="1510053" cy="2286951"/>
            <a:chOff x="197699" y="923924"/>
            <a:chExt cx="1510053" cy="2286951"/>
          </a:xfrm>
        </p:grpSpPr>
        <p:pic>
          <p:nvPicPr>
            <p:cNvPr id="6" name="图片 1">
              <a:extLst>
                <a:ext uri="{FF2B5EF4-FFF2-40B4-BE49-F238E27FC236}">
                  <a16:creationId xmlns:a16="http://schemas.microsoft.com/office/drawing/2014/main" id="{D132A952-C617-485A-9312-5F0093894DB6}"/>
                </a:ext>
              </a:extLst>
            </p:cNvPr>
            <p:cNvPicPr>
              <a:picLocks noChangeAspect="1"/>
            </p:cNvPicPr>
            <p:nvPr/>
          </p:nvPicPr>
          <p:blipFill rotWithShape="1">
            <a:blip r:embed="rId3"/>
            <a:srcRect l="49674" t="1" b="-1403"/>
            <a:stretch/>
          </p:blipFill>
          <p:spPr>
            <a:xfrm>
              <a:off x="197699" y="923924"/>
              <a:ext cx="1510053" cy="2286951"/>
            </a:xfrm>
            <a:prstGeom prst="rect">
              <a:avLst/>
            </a:prstGeom>
          </p:spPr>
        </p:pic>
        <p:sp>
          <p:nvSpPr>
            <p:cNvPr id="7" name="TextBox 6"/>
            <p:cNvSpPr txBox="1"/>
            <p:nvPr/>
          </p:nvSpPr>
          <p:spPr>
            <a:xfrm>
              <a:off x="721050" y="1907232"/>
              <a:ext cx="593725"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3</a:t>
              </a:r>
            </a:p>
          </p:txBody>
        </p:sp>
      </p:grpSp>
      <p:pic>
        <p:nvPicPr>
          <p:cNvPr id="8"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38262" flipH="1">
            <a:off x="6179" y="5373265"/>
            <a:ext cx="1549167" cy="1404870"/>
          </a:xfrm>
          <a:prstGeom prst="rect">
            <a:avLst/>
          </a:prstGeom>
        </p:spPr>
      </p:pic>
      <p:sp>
        <p:nvSpPr>
          <p:cNvPr id="9" name="Google Shape;591;p15"/>
          <p:cNvSpPr txBox="1"/>
          <p:nvPr/>
        </p:nvSpPr>
        <p:spPr>
          <a:xfrm>
            <a:off x="1930398" y="1450462"/>
            <a:ext cx="10041207"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Times New Roman"/>
              <a:buNone/>
            </a:pPr>
            <a:r>
              <a:rPr lang="en-US" sz="4000" b="1" i="1" u="none" strike="noStrike" cap="none" dirty="0" err="1">
                <a:latin typeface="Times New Roman"/>
                <a:ea typeface="Times New Roman"/>
                <a:cs typeface="Times New Roman"/>
                <a:sym typeface="Times New Roman"/>
              </a:rPr>
              <a:t>Số</a:t>
            </a:r>
            <a:r>
              <a:rPr lang="en-US" sz="4000" b="1" i="1" u="none" strike="noStrike" cap="none" dirty="0">
                <a:latin typeface="Times New Roman"/>
                <a:ea typeface="Times New Roman"/>
                <a:cs typeface="Times New Roman"/>
                <a:sym typeface="Times New Roman"/>
              </a:rPr>
              <a:t> 1 </a:t>
            </a:r>
            <a:r>
              <a:rPr lang="en-US" sz="4000" b="1" i="1" u="none" strike="noStrike" cap="none" dirty="0" err="1">
                <a:latin typeface="Times New Roman"/>
                <a:ea typeface="Times New Roman"/>
                <a:cs typeface="Times New Roman"/>
                <a:sym typeface="Times New Roman"/>
              </a:rPr>
              <a:t>có</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thể</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viết</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thành</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phân</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số</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có</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tử</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số</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và</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mẫu</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số</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bằng</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nhau</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và</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khác</a:t>
            </a:r>
            <a:r>
              <a:rPr lang="en-US" sz="4000" b="1" i="1" u="none" strike="noStrike" cap="none" dirty="0">
                <a:latin typeface="Times New Roman"/>
                <a:ea typeface="Times New Roman"/>
                <a:cs typeface="Times New Roman"/>
                <a:sym typeface="Times New Roman"/>
              </a:rPr>
              <a:t> 0.</a:t>
            </a:r>
            <a:endParaRPr sz="4000" i="1" dirty="0"/>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r="30394" b="70998"/>
          <a:stretch/>
        </p:blipFill>
        <p:spPr>
          <a:xfrm rot="10800000" flipV="1">
            <a:off x="1112353" y="5641782"/>
            <a:ext cx="11886418" cy="1484878"/>
          </a:xfrm>
          <a:prstGeom prst="rect">
            <a:avLst/>
          </a:prstGeom>
        </p:spPr>
      </p:pic>
      <p:sp>
        <p:nvSpPr>
          <p:cNvPr id="11" name="Google Shape;592;p15"/>
          <p:cNvSpPr txBox="1"/>
          <p:nvPr/>
        </p:nvSpPr>
        <p:spPr>
          <a:xfrm>
            <a:off x="3021280" y="3545697"/>
            <a:ext cx="1271783"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4400" b="1" i="0" u="none" strike="noStrike" cap="none" dirty="0">
                <a:latin typeface="Times New Roman"/>
                <a:ea typeface="Times New Roman"/>
                <a:cs typeface="Times New Roman"/>
                <a:sym typeface="Times New Roman"/>
              </a:rPr>
              <a:t>1 =</a:t>
            </a:r>
            <a:endParaRPr sz="4400" dirty="0"/>
          </a:p>
        </p:txBody>
      </p:sp>
      <p:sp>
        <p:nvSpPr>
          <p:cNvPr id="12" name="Google Shape;593;p15"/>
          <p:cNvSpPr txBox="1"/>
          <p:nvPr/>
        </p:nvSpPr>
        <p:spPr>
          <a:xfrm>
            <a:off x="3962400" y="3357288"/>
            <a:ext cx="661327" cy="7653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400" b="1" i="0" u="none" strike="noStrike" cap="none">
                <a:solidFill>
                  <a:srgbClr val="FF0000"/>
                </a:solidFill>
                <a:latin typeface="Times New Roman"/>
                <a:ea typeface="Times New Roman"/>
                <a:cs typeface="Times New Roman"/>
                <a:sym typeface="Times New Roman"/>
              </a:rPr>
              <a:t>9</a:t>
            </a:r>
            <a:endParaRPr sz="4400"/>
          </a:p>
        </p:txBody>
      </p:sp>
      <p:sp>
        <p:nvSpPr>
          <p:cNvPr id="13" name="Google Shape;594;p15"/>
          <p:cNvSpPr txBox="1"/>
          <p:nvPr/>
        </p:nvSpPr>
        <p:spPr>
          <a:xfrm>
            <a:off x="3978275" y="3822448"/>
            <a:ext cx="661327" cy="7653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400" b="1" i="0" u="none" strike="noStrike" cap="none" dirty="0">
                <a:solidFill>
                  <a:srgbClr val="FF0000"/>
                </a:solidFill>
                <a:latin typeface="Times New Roman"/>
                <a:ea typeface="Times New Roman"/>
                <a:cs typeface="Times New Roman"/>
                <a:sym typeface="Times New Roman"/>
              </a:rPr>
              <a:t>9</a:t>
            </a:r>
            <a:endParaRPr sz="4400" dirty="0"/>
          </a:p>
        </p:txBody>
      </p:sp>
      <p:cxnSp>
        <p:nvCxnSpPr>
          <p:cNvPr id="14" name="Google Shape;595;p15"/>
          <p:cNvCxnSpPr>
            <a:cxnSpLocks/>
          </p:cNvCxnSpPr>
          <p:nvPr/>
        </p:nvCxnSpPr>
        <p:spPr>
          <a:xfrm>
            <a:off x="3902076" y="3949448"/>
            <a:ext cx="599585" cy="0"/>
          </a:xfrm>
          <a:prstGeom prst="straightConnector1">
            <a:avLst/>
          </a:prstGeom>
          <a:noFill/>
          <a:ln w="28575" cap="flat" cmpd="sng">
            <a:solidFill>
              <a:srgbClr val="FF0066"/>
            </a:solidFill>
            <a:prstDash val="solid"/>
            <a:round/>
            <a:headEnd type="none" w="med" len="med"/>
            <a:tailEnd type="none" w="med" len="med"/>
          </a:ln>
        </p:spPr>
      </p:cxnSp>
      <p:sp>
        <p:nvSpPr>
          <p:cNvPr id="15" name="Google Shape;596;p15"/>
          <p:cNvSpPr txBox="1"/>
          <p:nvPr/>
        </p:nvSpPr>
        <p:spPr>
          <a:xfrm>
            <a:off x="6052307" y="3522900"/>
            <a:ext cx="1271783"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4400" b="1" i="0" u="none" strike="noStrike" cap="none" dirty="0">
                <a:latin typeface="Times New Roman"/>
                <a:ea typeface="Times New Roman"/>
                <a:cs typeface="Times New Roman"/>
                <a:sym typeface="Times New Roman"/>
              </a:rPr>
              <a:t>1 =</a:t>
            </a:r>
            <a:endParaRPr sz="4400" dirty="0"/>
          </a:p>
        </p:txBody>
      </p:sp>
      <p:sp>
        <p:nvSpPr>
          <p:cNvPr id="16" name="Google Shape;597;p15"/>
          <p:cNvSpPr txBox="1"/>
          <p:nvPr/>
        </p:nvSpPr>
        <p:spPr>
          <a:xfrm>
            <a:off x="6934200" y="3289049"/>
            <a:ext cx="1027601"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400" b="1" i="0" u="none" strike="noStrike" cap="none">
                <a:solidFill>
                  <a:srgbClr val="FF0000"/>
                </a:solidFill>
                <a:latin typeface="Times New Roman"/>
                <a:ea typeface="Times New Roman"/>
                <a:cs typeface="Times New Roman"/>
                <a:sym typeface="Times New Roman"/>
              </a:rPr>
              <a:t>18</a:t>
            </a:r>
            <a:endParaRPr sz="4400"/>
          </a:p>
        </p:txBody>
      </p:sp>
      <p:sp>
        <p:nvSpPr>
          <p:cNvPr id="17" name="Google Shape;598;p15"/>
          <p:cNvSpPr txBox="1"/>
          <p:nvPr/>
        </p:nvSpPr>
        <p:spPr>
          <a:xfrm>
            <a:off x="6934200" y="3822449"/>
            <a:ext cx="1027601"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400" b="1" i="0" u="none" strike="noStrike" cap="none" dirty="0">
                <a:solidFill>
                  <a:srgbClr val="FF0000"/>
                </a:solidFill>
                <a:latin typeface="Times New Roman"/>
                <a:ea typeface="Times New Roman"/>
                <a:cs typeface="Times New Roman"/>
                <a:sym typeface="Times New Roman"/>
              </a:rPr>
              <a:t>18</a:t>
            </a:r>
            <a:endParaRPr sz="4400" dirty="0"/>
          </a:p>
        </p:txBody>
      </p:sp>
      <p:cxnSp>
        <p:nvCxnSpPr>
          <p:cNvPr id="18" name="Google Shape;599;p15"/>
          <p:cNvCxnSpPr>
            <a:cxnSpLocks/>
          </p:cNvCxnSpPr>
          <p:nvPr/>
        </p:nvCxnSpPr>
        <p:spPr>
          <a:xfrm>
            <a:off x="7010401" y="3930398"/>
            <a:ext cx="700430" cy="0"/>
          </a:xfrm>
          <a:prstGeom prst="straightConnector1">
            <a:avLst/>
          </a:prstGeom>
          <a:noFill/>
          <a:ln w="28575" cap="flat" cmpd="sng">
            <a:solidFill>
              <a:srgbClr val="FF0066"/>
            </a:solidFill>
            <a:prstDash val="solid"/>
            <a:round/>
            <a:headEnd type="none" w="med" len="med"/>
            <a:tailEnd type="none" w="med" len="med"/>
          </a:ln>
        </p:spPr>
      </p:cxnSp>
      <p:sp>
        <p:nvSpPr>
          <p:cNvPr id="19" name="Google Shape;600;p15"/>
          <p:cNvSpPr txBox="1"/>
          <p:nvPr/>
        </p:nvSpPr>
        <p:spPr>
          <a:xfrm>
            <a:off x="8809723" y="3436544"/>
            <a:ext cx="1271783"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4400" b="1" i="0" u="none" strike="noStrike" cap="none" dirty="0">
                <a:latin typeface="Times New Roman"/>
                <a:ea typeface="Times New Roman"/>
                <a:cs typeface="Times New Roman"/>
                <a:sym typeface="Times New Roman"/>
              </a:rPr>
              <a:t>1 =</a:t>
            </a:r>
            <a:endParaRPr sz="4400" dirty="0"/>
          </a:p>
        </p:txBody>
      </p:sp>
      <p:sp>
        <p:nvSpPr>
          <p:cNvPr id="20" name="Google Shape;601;p15"/>
          <p:cNvSpPr txBox="1"/>
          <p:nvPr/>
        </p:nvSpPr>
        <p:spPr>
          <a:xfrm>
            <a:off x="9677401" y="3202522"/>
            <a:ext cx="1393874"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400" b="1" i="0" u="none" strike="noStrike" cap="none">
                <a:solidFill>
                  <a:srgbClr val="FF0000"/>
                </a:solidFill>
                <a:latin typeface="Times New Roman"/>
                <a:ea typeface="Times New Roman"/>
                <a:cs typeface="Times New Roman"/>
                <a:sym typeface="Times New Roman"/>
              </a:rPr>
              <a:t>100</a:t>
            </a:r>
            <a:endParaRPr sz="4400"/>
          </a:p>
        </p:txBody>
      </p:sp>
      <p:sp>
        <p:nvSpPr>
          <p:cNvPr id="21" name="Google Shape;602;p15"/>
          <p:cNvSpPr txBox="1"/>
          <p:nvPr/>
        </p:nvSpPr>
        <p:spPr>
          <a:xfrm>
            <a:off x="9677401" y="3709905"/>
            <a:ext cx="1393874"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400" b="1" i="0" u="none" strike="noStrike" cap="none">
                <a:solidFill>
                  <a:srgbClr val="FF0000"/>
                </a:solidFill>
                <a:latin typeface="Times New Roman"/>
                <a:ea typeface="Times New Roman"/>
                <a:cs typeface="Times New Roman"/>
                <a:sym typeface="Times New Roman"/>
              </a:rPr>
              <a:t>100</a:t>
            </a:r>
            <a:endParaRPr sz="4400"/>
          </a:p>
        </p:txBody>
      </p:sp>
      <p:cxnSp>
        <p:nvCxnSpPr>
          <p:cNvPr id="22" name="Google Shape;603;p15"/>
          <p:cNvCxnSpPr>
            <a:cxnSpLocks/>
          </p:cNvCxnSpPr>
          <p:nvPr/>
        </p:nvCxnSpPr>
        <p:spPr>
          <a:xfrm>
            <a:off x="9801226" y="3817854"/>
            <a:ext cx="889780" cy="0"/>
          </a:xfrm>
          <a:prstGeom prst="straightConnector1">
            <a:avLst/>
          </a:prstGeom>
          <a:noFill/>
          <a:ln w="28575" cap="flat" cmpd="sng">
            <a:solidFill>
              <a:srgbClr val="FF0066"/>
            </a:solidFill>
            <a:prstDash val="solid"/>
            <a:round/>
            <a:headEnd type="none" w="med" len="med"/>
            <a:tailEnd type="none" w="med" len="med"/>
          </a:ln>
        </p:spPr>
      </p:cxnSp>
      <p:pic>
        <p:nvPicPr>
          <p:cNvPr id="30"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3760" y="4865211"/>
            <a:ext cx="2868240" cy="2525005"/>
          </a:xfrm>
          <a:prstGeom prst="rect">
            <a:avLst/>
          </a:prstGeom>
        </p:spPr>
      </p:pic>
      <p:sp>
        <p:nvSpPr>
          <p:cNvPr id="31" name="TextBox 30"/>
          <p:cNvSpPr txBox="1"/>
          <p:nvPr/>
        </p:nvSpPr>
        <p:spPr>
          <a:xfrm>
            <a:off x="1162279" y="3556957"/>
            <a:ext cx="1697618"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Ví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a:t>
            </a:r>
            <a:r>
              <a:rPr lang="en-US" sz="4000" dirty="0">
                <a:latin typeface="Times New Roman" panose="02020603050405020304" pitchFamily="18" charset="0"/>
                <a:cs typeface="Times New Roman" panose="02020603050405020304" pitchFamily="18" charset="0"/>
              </a:rPr>
              <a:t>:</a:t>
            </a:r>
          </a:p>
        </p:txBody>
      </p:sp>
      <p:sp>
        <p:nvSpPr>
          <p:cNvPr id="32" name="TextBox 31"/>
          <p:cNvSpPr txBox="1"/>
          <p:nvPr/>
        </p:nvSpPr>
        <p:spPr>
          <a:xfrm>
            <a:off x="4655916" y="3545697"/>
            <a:ext cx="50482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a:t>
            </a:r>
          </a:p>
        </p:txBody>
      </p:sp>
      <p:sp>
        <p:nvSpPr>
          <p:cNvPr id="33" name="TextBox 32"/>
          <p:cNvSpPr txBox="1"/>
          <p:nvPr/>
        </p:nvSpPr>
        <p:spPr>
          <a:xfrm>
            <a:off x="7710831" y="3558003"/>
            <a:ext cx="50482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5689134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10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par>
                                <p:cTn id="23" presetID="53"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80">
                                          <p:stCondLst>
                                            <p:cond delay="0"/>
                                          </p:stCondLst>
                                        </p:cTn>
                                        <p:tgtEl>
                                          <p:spTgt spid="5"/>
                                        </p:tgtEl>
                                      </p:cBhvr>
                                    </p:animEffect>
                                    <p:anim calcmode="lin" valueType="num">
                                      <p:cBhvr>
                                        <p:cTn id="3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8" dur="26">
                                          <p:stCondLst>
                                            <p:cond delay="650"/>
                                          </p:stCondLst>
                                        </p:cTn>
                                        <p:tgtEl>
                                          <p:spTgt spid="5"/>
                                        </p:tgtEl>
                                      </p:cBhvr>
                                      <p:to x="100000" y="60000"/>
                                    </p:animScale>
                                    <p:animScale>
                                      <p:cBhvr>
                                        <p:cTn id="39" dur="166" decel="50000">
                                          <p:stCondLst>
                                            <p:cond delay="676"/>
                                          </p:stCondLst>
                                        </p:cTn>
                                        <p:tgtEl>
                                          <p:spTgt spid="5"/>
                                        </p:tgtEl>
                                      </p:cBhvr>
                                      <p:to x="100000" y="100000"/>
                                    </p:animScale>
                                    <p:animScale>
                                      <p:cBhvr>
                                        <p:cTn id="40" dur="26">
                                          <p:stCondLst>
                                            <p:cond delay="1312"/>
                                          </p:stCondLst>
                                        </p:cTn>
                                        <p:tgtEl>
                                          <p:spTgt spid="5"/>
                                        </p:tgtEl>
                                      </p:cBhvr>
                                      <p:to x="100000" y="80000"/>
                                    </p:animScale>
                                    <p:animScale>
                                      <p:cBhvr>
                                        <p:cTn id="41" dur="166" decel="50000">
                                          <p:stCondLst>
                                            <p:cond delay="1338"/>
                                          </p:stCondLst>
                                        </p:cTn>
                                        <p:tgtEl>
                                          <p:spTgt spid="5"/>
                                        </p:tgtEl>
                                      </p:cBhvr>
                                      <p:to x="100000" y="100000"/>
                                    </p:animScale>
                                    <p:animScale>
                                      <p:cBhvr>
                                        <p:cTn id="42" dur="26">
                                          <p:stCondLst>
                                            <p:cond delay="1642"/>
                                          </p:stCondLst>
                                        </p:cTn>
                                        <p:tgtEl>
                                          <p:spTgt spid="5"/>
                                        </p:tgtEl>
                                      </p:cBhvr>
                                      <p:to x="100000" y="90000"/>
                                    </p:animScale>
                                    <p:animScale>
                                      <p:cBhvr>
                                        <p:cTn id="43" dur="166" decel="50000">
                                          <p:stCondLst>
                                            <p:cond delay="1668"/>
                                          </p:stCondLst>
                                        </p:cTn>
                                        <p:tgtEl>
                                          <p:spTgt spid="5"/>
                                        </p:tgtEl>
                                      </p:cBhvr>
                                      <p:to x="100000" y="100000"/>
                                    </p:animScale>
                                    <p:animScale>
                                      <p:cBhvr>
                                        <p:cTn id="44" dur="26">
                                          <p:stCondLst>
                                            <p:cond delay="1808"/>
                                          </p:stCondLst>
                                        </p:cTn>
                                        <p:tgtEl>
                                          <p:spTgt spid="5"/>
                                        </p:tgtEl>
                                      </p:cBhvr>
                                      <p:to x="100000" y="95000"/>
                                    </p:animScale>
                                    <p:animScale>
                                      <p:cBhvr>
                                        <p:cTn id="45" dur="166" decel="50000">
                                          <p:stCondLst>
                                            <p:cond delay="1834"/>
                                          </p:stCondLst>
                                        </p:cTn>
                                        <p:tgtEl>
                                          <p:spTgt spid="5"/>
                                        </p:tgtEl>
                                      </p:cBhvr>
                                      <p:to x="100000" y="100000"/>
                                    </p:animScale>
                                  </p:childTnLst>
                                </p:cTn>
                              </p:par>
                              <p:par>
                                <p:cTn id="46" presetID="42" presetClass="entr" presetSubtype="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par>
                                <p:cTn id="51" presetID="0" presetClass="path" presetSubtype="0" accel="50000" decel="50000" fill="hold" nodeType="withEffect">
                                  <p:stCondLst>
                                    <p:cond delay="0"/>
                                  </p:stCondLst>
                                  <p:childTnLst>
                                    <p:animMotion origin="layout" path="M -2.5E-6 -0.00069 L -2.5E-6 3.7037E-7 C 0.00573 -0.00185 0.01146 -0.00255 0.01732 -0.0044 C 0.01953 -0.00532 0.02149 -0.00671 0.0237 -0.00833 C 0.03242 -0.01458 0.0392 -0.01991 0.0474 -0.02755 C 0.04857 -0.02847 0.05 -0.03032 0.05117 -0.03102 C 0.05443 -0.0331 0.06459 -0.03773 0.06758 -0.03889 C 0.07891 -0.05995 0.06823 -0.04236 0.08242 -0.05764 C 0.08555 -0.06111 0.08828 -0.06574 0.09128 -0.06921 C 0.09245 -0.07083 0.09375 -0.07199 0.09505 -0.07315 C 0.09675 -0.07708 0.09805 -0.08194 0.1 -0.08426 C 0.10196 -0.0875 0.1043 -0.08704 0.10638 -0.08819 C 0.10808 -0.08982 0.10977 -0.09051 0.1112 -0.09213 C 0.11341 -0.09444 0.11537 -0.09792 0.11758 -0.09977 C 0.11927 -0.10162 0.1211 -0.10162 0.12266 -0.1037 C 0.12604 -0.10833 0.12904 -0.11435 0.13268 -0.11898 C 0.13516 -0.12176 0.13763 -0.12361 0.14024 -0.12685 C 0.15404 -0.14306 0.14388 -0.13218 0.15638 -0.14954 C 0.16133 -0.15648 0.16654 -0.16181 0.17149 -0.16852 C 0.17422 -0.17222 0.17722 -0.17685 0.18021 -0.18009 C 0.19974 -0.19977 0.17552 -0.17384 0.19532 -0.19884 C 0.19766 -0.20208 0.20039 -0.20324 0.20274 -0.20671 C 0.20495 -0.20972 0.20677 -0.21482 0.20886 -0.21782 C 0.21094 -0.2213 0.21328 -0.22315 0.21524 -0.22546 C 0.21732 -0.23102 0.21953 -0.23565 0.22162 -0.24144 C 0.22331 -0.24607 0.22461 -0.25255 0.22657 -0.25648 C 0.2293 -0.26134 0.23242 -0.26412 0.23529 -0.26806 C 0.23698 -0.27269 0.23854 -0.2787 0.24037 -0.2831 C 0.24206 -0.28681 0.25417 -0.30185 0.25417 -0.30162 C 0.25534 -0.30579 0.25664 -0.30995 0.25795 -0.31343 C 0.26224 -0.32431 0.26224 -0.31852 0.2668 -0.33241 C 0.2681 -0.33704 0.26875 -0.34398 0.27045 -0.34792 C 0.27227 -0.35162 0.27487 -0.35208 0.2767 -0.35509 C 0.27865 -0.35857 0.28008 -0.36296 0.28164 -0.36667 C 0.28776 -0.39398 0.27995 -0.36134 0.2892 -0.38982 C 0.29024 -0.39282 0.29063 -0.39792 0.2918 -0.40139 C 0.29297 -0.4044 0.29427 -0.40556 0.29558 -0.4088 C 0.29727 -0.41458 0.2987 -0.42176 0.30026 -0.42801 C 0.30209 -0.43264 0.30716 -0.44259 0.30925 -0.44699 C 0.31055 -0.45347 0.31172 -0.45972 0.31302 -0.46574 C 0.31472 -0.47361 0.31641 -0.48079 0.31797 -0.48866 C 0.3194 -0.49514 0.32032 -0.50208 0.32188 -0.50787 C 0.3224 -0.51088 0.32383 -0.51296 0.32435 -0.51528 C 0.32617 -0.52407 0.32748 -0.5338 0.32943 -0.54259 C 0.32995 -0.54491 0.33099 -0.54722 0.3319 -0.55 C 0.33815 -0.57315 0.33321 -0.55694 0.33815 -0.57662 C 0.33959 -0.5831 0.34141 -0.58935 0.3431 -0.59583 C 0.34597 -0.6213 0.34219 -0.59398 0.34818 -0.61482 C 0.35391 -0.63519 0.3517 -0.63357 0.3556 -0.65301 C 0.35716 -0.66111 0.35938 -0.66806 0.36068 -0.67616 C 0.36224 -0.68565 0.36446 -0.69537 0.36576 -0.70625 C 0.36615 -0.70995 0.36615 -0.71435 0.3668 -0.71782 C 0.36836 -0.72384 0.37175 -0.73287 0.37175 -0.73241 C 0.3724 -0.73657 0.3724 -0.7412 0.37331 -0.74444 C 0.37422 -0.74792 0.37578 -0.74861 0.37683 -0.75208 C 0.37787 -0.75509 0.37865 -0.75972 0.37943 -0.76319 C 0.3806 -0.76875 0.38177 -0.77361 0.38321 -0.77917 C 0.38386 -0.78148 0.38594 -0.78588 0.38594 -0.78565 L 0.38594 -0.78588 " pathEditMode="relative" rAng="0" ptsTypes="AAAAAAAAAAAAAAAAAAAAAAAAAAAAAAAAAAAAAAAAAAAAAAAAAAAAAAAAAAA">
                                      <p:cBhvr>
                                        <p:cTn id="52" dur="2000" fill="hold"/>
                                        <p:tgtEl>
                                          <p:spTgt spid="8"/>
                                        </p:tgtEl>
                                        <p:attrNameLst>
                                          <p:attrName>ppt_x</p:attrName>
                                          <p:attrName>ppt_y</p:attrName>
                                        </p:attrNameLst>
                                      </p:cBhvr>
                                      <p:rCtr x="19297" y="-39213"/>
                                    </p:animMotion>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barn(inVertical)">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500"/>
                                        <p:tgtEl>
                                          <p:spTgt spid="12"/>
                                        </p:tgtEl>
                                      </p:cBhvr>
                                    </p:animEffect>
                                  </p:childTnLst>
                                </p:cTn>
                              </p:par>
                              <p:par>
                                <p:cTn id="73" presetID="10" presetClass="entr" presetSubtype="0" fill="hold"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500"/>
                                        <p:tgtEl>
                                          <p:spTgt spid="13"/>
                                        </p:tgtEl>
                                      </p:cBhvr>
                                    </p:animEffect>
                                  </p:childTnLst>
                                </p:cTn>
                              </p:par>
                              <p:par>
                                <p:cTn id="76" presetID="10" presetClass="entr" presetSubtype="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500"/>
                                        <p:tgtEl>
                                          <p:spTgt spid="1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fade">
                                      <p:cBhvr>
                                        <p:cTn id="86" dur="500"/>
                                        <p:tgtEl>
                                          <p:spTgt spid="15"/>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fade">
                                      <p:cBhvr>
                                        <p:cTn id="91" dur="500"/>
                                        <p:tgtEl>
                                          <p:spTgt spid="16"/>
                                        </p:tgtEl>
                                      </p:cBhvr>
                                    </p:animEffect>
                                  </p:childTnLst>
                                </p:cTn>
                              </p:par>
                              <p:par>
                                <p:cTn id="92" presetID="10" presetClass="entr" presetSubtype="0" fill="hold" nodeType="withEffect">
                                  <p:stCondLst>
                                    <p:cond delay="0"/>
                                  </p:stCondLst>
                                  <p:childTnLst>
                                    <p:set>
                                      <p:cBhvr>
                                        <p:cTn id="93" dur="1" fill="hold">
                                          <p:stCondLst>
                                            <p:cond delay="0"/>
                                          </p:stCondLst>
                                        </p:cTn>
                                        <p:tgtEl>
                                          <p:spTgt spid="17"/>
                                        </p:tgtEl>
                                        <p:attrNameLst>
                                          <p:attrName>style.visibility</p:attrName>
                                        </p:attrNameLst>
                                      </p:cBhvr>
                                      <p:to>
                                        <p:strVal val="visible"/>
                                      </p:to>
                                    </p:set>
                                    <p:animEffect transition="in" filter="fade">
                                      <p:cBhvr>
                                        <p:cTn id="94" dur="500"/>
                                        <p:tgtEl>
                                          <p:spTgt spid="17"/>
                                        </p:tgtEl>
                                      </p:cBhvr>
                                    </p:animEffect>
                                  </p:childTnLst>
                                </p:cTn>
                              </p:par>
                              <p:par>
                                <p:cTn id="95" presetID="10" presetClass="entr" presetSubtype="0" fill="hold" nodeType="withEffect">
                                  <p:stCondLst>
                                    <p:cond delay="0"/>
                                  </p:stCondLst>
                                  <p:childTnLst>
                                    <p:set>
                                      <p:cBhvr>
                                        <p:cTn id="96" dur="1" fill="hold">
                                          <p:stCondLst>
                                            <p:cond delay="0"/>
                                          </p:stCondLst>
                                        </p:cTn>
                                        <p:tgtEl>
                                          <p:spTgt spid="18"/>
                                        </p:tgtEl>
                                        <p:attrNameLst>
                                          <p:attrName>style.visibility</p:attrName>
                                        </p:attrNameLst>
                                      </p:cBhvr>
                                      <p:to>
                                        <p:strVal val="visible"/>
                                      </p:to>
                                    </p:set>
                                    <p:animEffect transition="in" filter="fade">
                                      <p:cBhvr>
                                        <p:cTn id="97" dur="500"/>
                                        <p:tgtEl>
                                          <p:spTgt spid="1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fade">
                                      <p:cBhvr>
                                        <p:cTn id="100" dur="500"/>
                                        <p:tgtEl>
                                          <p:spTgt spid="33"/>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500"/>
                                        <p:tgtEl>
                                          <p:spTgt spid="19"/>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20"/>
                                        </p:tgtEl>
                                        <p:attrNameLst>
                                          <p:attrName>style.visibility</p:attrName>
                                        </p:attrNameLst>
                                      </p:cBhvr>
                                      <p:to>
                                        <p:strVal val="visible"/>
                                      </p:to>
                                    </p:set>
                                    <p:animEffect transition="in" filter="fade">
                                      <p:cBhvr>
                                        <p:cTn id="110" dur="500"/>
                                        <p:tgtEl>
                                          <p:spTgt spid="20"/>
                                        </p:tgtEl>
                                      </p:cBhvr>
                                    </p:animEffect>
                                  </p:childTnLst>
                                </p:cTn>
                              </p:par>
                              <p:par>
                                <p:cTn id="111" presetID="10" presetClass="entr" presetSubtype="0" fill="hold" nodeType="withEffect">
                                  <p:stCondLst>
                                    <p:cond delay="0"/>
                                  </p:stCondLst>
                                  <p:childTnLst>
                                    <p:set>
                                      <p:cBhvr>
                                        <p:cTn id="112" dur="1" fill="hold">
                                          <p:stCondLst>
                                            <p:cond delay="0"/>
                                          </p:stCondLst>
                                        </p:cTn>
                                        <p:tgtEl>
                                          <p:spTgt spid="21"/>
                                        </p:tgtEl>
                                        <p:attrNameLst>
                                          <p:attrName>style.visibility</p:attrName>
                                        </p:attrNameLst>
                                      </p:cBhvr>
                                      <p:to>
                                        <p:strVal val="visible"/>
                                      </p:to>
                                    </p:set>
                                    <p:animEffect transition="in" filter="fade">
                                      <p:cBhvr>
                                        <p:cTn id="113" dur="500"/>
                                        <p:tgtEl>
                                          <p:spTgt spid="21"/>
                                        </p:tgtEl>
                                      </p:cBhvr>
                                    </p:animEffect>
                                  </p:childTnLst>
                                </p:cTn>
                              </p:par>
                              <p:par>
                                <p:cTn id="114" presetID="10" presetClass="entr" presetSubtype="0" fill="hold" nodeType="withEffect">
                                  <p:stCondLst>
                                    <p:cond delay="0"/>
                                  </p:stCondLst>
                                  <p:childTnLst>
                                    <p:set>
                                      <p:cBhvr>
                                        <p:cTn id="115" dur="1" fill="hold">
                                          <p:stCondLst>
                                            <p:cond delay="0"/>
                                          </p:stCondLst>
                                        </p:cTn>
                                        <p:tgtEl>
                                          <p:spTgt spid="22"/>
                                        </p:tgtEl>
                                        <p:attrNameLst>
                                          <p:attrName>style.visibility</p:attrName>
                                        </p:attrNameLst>
                                      </p:cBhvr>
                                      <p:to>
                                        <p:strVal val="visible"/>
                                      </p:to>
                                    </p:set>
                                    <p:animEffect transition="in" filter="fade">
                                      <p:cBhvr>
                                        <p:cTn id="1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P spid="31" grpId="0"/>
      <p:bldP spid="32"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D5B76C-2141-4E1A-8703-C26139629581}"/>
              </a:ext>
            </a:extLst>
          </p:cNvPr>
          <p:cNvPicPr>
            <a:picLocks noChangeAspect="1"/>
          </p:cNvPicPr>
          <p:nvPr/>
        </p:nvPicPr>
        <p:blipFill>
          <a:blip r:embed="rId2"/>
          <a:stretch>
            <a:fillRect/>
          </a:stretch>
        </p:blipFill>
        <p:spPr>
          <a:xfrm>
            <a:off x="377372" y="207646"/>
            <a:ext cx="687356" cy="665931"/>
          </a:xfrm>
          <a:prstGeom prst="rect">
            <a:avLst/>
          </a:prstGeom>
        </p:spPr>
      </p:pic>
      <p:sp>
        <p:nvSpPr>
          <p:cNvPr id="3" name="任意多边形: 形状 2">
            <a:extLst>
              <a:ext uri="{FF2B5EF4-FFF2-40B4-BE49-F238E27FC236}">
                <a16:creationId xmlns:a16="http://schemas.microsoft.com/office/drawing/2014/main" id="{E94F5C34-566F-4B85-9917-E57AFE66FE6F}"/>
              </a:ext>
            </a:extLst>
          </p:cNvPr>
          <p:cNvSpPr/>
          <p:nvPr/>
        </p:nvSpPr>
        <p:spPr>
          <a:xfrm>
            <a:off x="1349828" y="84903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E3295AA9-DF64-410A-8B3E-AF9B52E0F292}"/>
              </a:ext>
            </a:extLst>
          </p:cNvPr>
          <p:cNvSpPr txBox="1"/>
          <p:nvPr/>
        </p:nvSpPr>
        <p:spPr>
          <a:xfrm>
            <a:off x="1377148" y="295837"/>
            <a:ext cx="4737902" cy="707886"/>
          </a:xfrm>
          <a:prstGeom prst="rect">
            <a:avLst/>
          </a:prstGeom>
          <a:noFill/>
        </p:spPr>
        <p:txBody>
          <a:bodyPr wrap="square" rtlCol="0">
            <a:spAutoFit/>
          </a:bodyPr>
          <a:lstStyle/>
          <a:p>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II.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Một</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số</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chú</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ý</a:t>
            </a:r>
          </a:p>
        </p:txBody>
      </p:sp>
      <p:grpSp>
        <p:nvGrpSpPr>
          <p:cNvPr id="5" name="Group 4"/>
          <p:cNvGrpSpPr/>
          <p:nvPr/>
        </p:nvGrpSpPr>
        <p:grpSpPr>
          <a:xfrm>
            <a:off x="179274" y="1006111"/>
            <a:ext cx="1510053" cy="2286951"/>
            <a:chOff x="197699" y="923924"/>
            <a:chExt cx="1510053" cy="2286951"/>
          </a:xfrm>
        </p:grpSpPr>
        <p:pic>
          <p:nvPicPr>
            <p:cNvPr id="6" name="图片 1">
              <a:extLst>
                <a:ext uri="{FF2B5EF4-FFF2-40B4-BE49-F238E27FC236}">
                  <a16:creationId xmlns:a16="http://schemas.microsoft.com/office/drawing/2014/main" id="{D132A952-C617-485A-9312-5F0093894DB6}"/>
                </a:ext>
              </a:extLst>
            </p:cNvPr>
            <p:cNvPicPr>
              <a:picLocks noChangeAspect="1"/>
            </p:cNvPicPr>
            <p:nvPr/>
          </p:nvPicPr>
          <p:blipFill rotWithShape="1">
            <a:blip r:embed="rId3"/>
            <a:srcRect l="49674" t="1" b="-1403"/>
            <a:stretch/>
          </p:blipFill>
          <p:spPr>
            <a:xfrm>
              <a:off x="197699" y="923924"/>
              <a:ext cx="1510053" cy="2286951"/>
            </a:xfrm>
            <a:prstGeom prst="rect">
              <a:avLst/>
            </a:prstGeom>
          </p:spPr>
        </p:pic>
        <p:sp>
          <p:nvSpPr>
            <p:cNvPr id="7" name="TextBox 6"/>
            <p:cNvSpPr txBox="1"/>
            <p:nvPr/>
          </p:nvSpPr>
          <p:spPr>
            <a:xfrm>
              <a:off x="721050" y="1907232"/>
              <a:ext cx="593725"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4</a:t>
              </a:r>
            </a:p>
          </p:txBody>
        </p:sp>
      </p:grpSp>
      <p:pic>
        <p:nvPicPr>
          <p:cNvPr id="8"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38262" flipH="1">
            <a:off x="6179" y="5373265"/>
            <a:ext cx="1549167" cy="140487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r="30394" b="70998"/>
          <a:stretch/>
        </p:blipFill>
        <p:spPr>
          <a:xfrm rot="10800000" flipV="1">
            <a:off x="1112353" y="5641782"/>
            <a:ext cx="11886418" cy="1484878"/>
          </a:xfrm>
          <a:prstGeom prst="rect">
            <a:avLst/>
          </a:prstGeom>
        </p:spPr>
      </p:pic>
      <p:pic>
        <p:nvPicPr>
          <p:cNvPr id="10"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1720" y="5178316"/>
            <a:ext cx="2868240" cy="2525005"/>
          </a:xfrm>
          <a:prstGeom prst="rect">
            <a:avLst/>
          </a:prstGeom>
        </p:spPr>
      </p:pic>
      <p:sp>
        <p:nvSpPr>
          <p:cNvPr id="11" name="Google Shape;604;p15"/>
          <p:cNvSpPr txBox="1"/>
          <p:nvPr/>
        </p:nvSpPr>
        <p:spPr>
          <a:xfrm>
            <a:off x="1930399" y="1518345"/>
            <a:ext cx="9548838"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Times New Roman"/>
              <a:buNone/>
            </a:pPr>
            <a:r>
              <a:rPr lang="en-US" sz="4000" b="1" i="1" u="none" strike="noStrike" cap="none" dirty="0" err="1">
                <a:latin typeface="Times New Roman"/>
                <a:ea typeface="Times New Roman"/>
                <a:cs typeface="Times New Roman"/>
                <a:sym typeface="Times New Roman"/>
              </a:rPr>
              <a:t>Số</a:t>
            </a:r>
            <a:r>
              <a:rPr lang="en-US" sz="4000" b="1" i="1" u="none" strike="noStrike" cap="none" dirty="0">
                <a:latin typeface="Times New Roman"/>
                <a:ea typeface="Times New Roman"/>
                <a:cs typeface="Times New Roman"/>
                <a:sym typeface="Times New Roman"/>
              </a:rPr>
              <a:t> 0 </a:t>
            </a:r>
            <a:r>
              <a:rPr lang="en-US" sz="4000" b="1" i="1" u="none" strike="noStrike" cap="none" dirty="0" err="1">
                <a:latin typeface="Times New Roman"/>
                <a:ea typeface="Times New Roman"/>
                <a:cs typeface="Times New Roman"/>
                <a:sym typeface="Times New Roman"/>
              </a:rPr>
              <a:t>có</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thể</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viết</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thành</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phân</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số</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có</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tử</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số</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là</a:t>
            </a:r>
            <a:r>
              <a:rPr lang="en-US" sz="4000" b="1" i="1" u="none" strike="noStrike" cap="none" dirty="0">
                <a:latin typeface="Times New Roman"/>
                <a:ea typeface="Times New Roman"/>
                <a:cs typeface="Times New Roman"/>
                <a:sym typeface="Times New Roman"/>
              </a:rPr>
              <a:t> 0 </a:t>
            </a:r>
            <a:r>
              <a:rPr lang="en-US" sz="4000" b="1" i="1" u="none" strike="noStrike" cap="none" dirty="0" err="1">
                <a:latin typeface="Times New Roman"/>
                <a:ea typeface="Times New Roman"/>
                <a:cs typeface="Times New Roman"/>
                <a:sym typeface="Times New Roman"/>
              </a:rPr>
              <a:t>và</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mẫu</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số</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khác</a:t>
            </a:r>
            <a:r>
              <a:rPr lang="en-US" sz="4000" b="1" i="1" u="none" strike="noStrike" cap="none" dirty="0">
                <a:latin typeface="Times New Roman"/>
                <a:ea typeface="Times New Roman"/>
                <a:cs typeface="Times New Roman"/>
                <a:sym typeface="Times New Roman"/>
              </a:rPr>
              <a:t> 0.</a:t>
            </a:r>
            <a:endParaRPr sz="4000" i="1" dirty="0"/>
          </a:p>
        </p:txBody>
      </p:sp>
      <p:sp>
        <p:nvSpPr>
          <p:cNvPr id="12" name="TextBox 11"/>
          <p:cNvSpPr txBox="1"/>
          <p:nvPr/>
        </p:nvSpPr>
        <p:spPr>
          <a:xfrm>
            <a:off x="1243176" y="3606695"/>
            <a:ext cx="1697618" cy="769441"/>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Ví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a:t>
            </a:r>
          </a:p>
        </p:txBody>
      </p:sp>
      <p:sp>
        <p:nvSpPr>
          <p:cNvPr id="13" name="Google Shape;605;p15"/>
          <p:cNvSpPr txBox="1"/>
          <p:nvPr/>
        </p:nvSpPr>
        <p:spPr>
          <a:xfrm>
            <a:off x="2947610" y="3719971"/>
            <a:ext cx="105892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4000" b="1" i="0" u="none" strike="noStrike" cap="none" dirty="0">
                <a:latin typeface="Times New Roman"/>
                <a:ea typeface="Times New Roman"/>
                <a:cs typeface="Times New Roman"/>
                <a:sym typeface="Times New Roman"/>
              </a:rPr>
              <a:t>0 =</a:t>
            </a:r>
            <a:endParaRPr sz="4000" dirty="0"/>
          </a:p>
        </p:txBody>
      </p:sp>
      <p:sp>
        <p:nvSpPr>
          <p:cNvPr id="14" name="Google Shape;606;p15"/>
          <p:cNvSpPr txBox="1"/>
          <p:nvPr/>
        </p:nvSpPr>
        <p:spPr>
          <a:xfrm>
            <a:off x="5915347" y="3719971"/>
            <a:ext cx="105892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4000" b="1" i="0" u="none" strike="noStrike" cap="none" dirty="0">
                <a:latin typeface="Times New Roman"/>
                <a:ea typeface="Times New Roman"/>
                <a:cs typeface="Times New Roman"/>
                <a:sym typeface="Times New Roman"/>
              </a:rPr>
              <a:t>0 =</a:t>
            </a:r>
            <a:endParaRPr sz="4000" dirty="0"/>
          </a:p>
        </p:txBody>
      </p:sp>
      <p:sp>
        <p:nvSpPr>
          <p:cNvPr id="15" name="Google Shape;607;p15"/>
          <p:cNvSpPr txBox="1"/>
          <p:nvPr/>
        </p:nvSpPr>
        <p:spPr>
          <a:xfrm>
            <a:off x="8789768" y="3644281"/>
            <a:ext cx="105892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4000" b="1" i="0" u="none" strike="noStrike" cap="none">
                <a:latin typeface="Times New Roman"/>
                <a:ea typeface="Times New Roman"/>
                <a:cs typeface="Times New Roman"/>
                <a:sym typeface="Times New Roman"/>
              </a:rPr>
              <a:t>0 =</a:t>
            </a:r>
            <a:endParaRPr sz="4000"/>
          </a:p>
        </p:txBody>
      </p:sp>
      <p:sp>
        <p:nvSpPr>
          <p:cNvPr id="16" name="Google Shape;608;p15"/>
          <p:cNvSpPr txBox="1"/>
          <p:nvPr/>
        </p:nvSpPr>
        <p:spPr>
          <a:xfrm>
            <a:off x="3833984" y="3504935"/>
            <a:ext cx="550642"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a:solidFill>
                  <a:srgbClr val="FF0000"/>
                </a:solidFill>
                <a:latin typeface="Times New Roman"/>
                <a:ea typeface="Times New Roman"/>
                <a:cs typeface="Times New Roman"/>
                <a:sym typeface="Times New Roman"/>
              </a:rPr>
              <a:t>0</a:t>
            </a:r>
            <a:endParaRPr sz="4000"/>
          </a:p>
        </p:txBody>
      </p:sp>
      <p:sp>
        <p:nvSpPr>
          <p:cNvPr id="17" name="Google Shape;609;p15"/>
          <p:cNvSpPr txBox="1"/>
          <p:nvPr/>
        </p:nvSpPr>
        <p:spPr>
          <a:xfrm>
            <a:off x="3849859" y="4006585"/>
            <a:ext cx="550642"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a:solidFill>
                  <a:srgbClr val="FF0000"/>
                </a:solidFill>
                <a:latin typeface="Times New Roman"/>
                <a:ea typeface="Times New Roman"/>
                <a:cs typeface="Times New Roman"/>
                <a:sym typeface="Times New Roman"/>
              </a:rPr>
              <a:t>7</a:t>
            </a:r>
            <a:endParaRPr sz="4000"/>
          </a:p>
        </p:txBody>
      </p:sp>
      <p:cxnSp>
        <p:nvCxnSpPr>
          <p:cNvPr id="18" name="Google Shape;610;p15"/>
          <p:cNvCxnSpPr/>
          <p:nvPr/>
        </p:nvCxnSpPr>
        <p:spPr>
          <a:xfrm>
            <a:off x="3773659" y="4082785"/>
            <a:ext cx="711599" cy="0"/>
          </a:xfrm>
          <a:prstGeom prst="straightConnector1">
            <a:avLst/>
          </a:prstGeom>
          <a:noFill/>
          <a:ln w="9525" cap="flat" cmpd="sng">
            <a:solidFill>
              <a:srgbClr val="FF0066"/>
            </a:solidFill>
            <a:prstDash val="solid"/>
            <a:round/>
            <a:headEnd type="none" w="med" len="med"/>
            <a:tailEnd type="none" w="med" len="med"/>
          </a:ln>
        </p:spPr>
      </p:cxnSp>
      <p:sp>
        <p:nvSpPr>
          <p:cNvPr id="19" name="Google Shape;611;p15"/>
          <p:cNvSpPr txBox="1"/>
          <p:nvPr/>
        </p:nvSpPr>
        <p:spPr>
          <a:xfrm>
            <a:off x="6805784" y="3504935"/>
            <a:ext cx="550642"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a:solidFill>
                  <a:srgbClr val="FF0000"/>
                </a:solidFill>
                <a:latin typeface="Times New Roman"/>
                <a:ea typeface="Times New Roman"/>
                <a:cs typeface="Times New Roman"/>
                <a:sym typeface="Times New Roman"/>
              </a:rPr>
              <a:t>0</a:t>
            </a:r>
            <a:endParaRPr sz="4000"/>
          </a:p>
        </p:txBody>
      </p:sp>
      <p:sp>
        <p:nvSpPr>
          <p:cNvPr id="20" name="Google Shape;612;p15"/>
          <p:cNvSpPr txBox="1"/>
          <p:nvPr/>
        </p:nvSpPr>
        <p:spPr>
          <a:xfrm>
            <a:off x="6669258" y="4006585"/>
            <a:ext cx="855613"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a:solidFill>
                  <a:srgbClr val="FF0000"/>
                </a:solidFill>
                <a:latin typeface="Times New Roman"/>
                <a:ea typeface="Times New Roman"/>
                <a:cs typeface="Times New Roman"/>
                <a:sym typeface="Times New Roman"/>
              </a:rPr>
              <a:t>19</a:t>
            </a:r>
            <a:endParaRPr sz="4000"/>
          </a:p>
        </p:txBody>
      </p:sp>
      <p:cxnSp>
        <p:nvCxnSpPr>
          <p:cNvPr id="21" name="Google Shape;613;p15"/>
          <p:cNvCxnSpPr/>
          <p:nvPr/>
        </p:nvCxnSpPr>
        <p:spPr>
          <a:xfrm>
            <a:off x="6745459" y="4082785"/>
            <a:ext cx="711599" cy="0"/>
          </a:xfrm>
          <a:prstGeom prst="straightConnector1">
            <a:avLst/>
          </a:prstGeom>
          <a:noFill/>
          <a:ln w="9525" cap="flat" cmpd="sng">
            <a:solidFill>
              <a:srgbClr val="FF0066"/>
            </a:solidFill>
            <a:prstDash val="solid"/>
            <a:round/>
            <a:headEnd type="none" w="med" len="med"/>
            <a:tailEnd type="none" w="med" len="med"/>
          </a:ln>
        </p:spPr>
      </p:cxnSp>
      <p:sp>
        <p:nvSpPr>
          <p:cNvPr id="22" name="Google Shape;614;p15"/>
          <p:cNvSpPr txBox="1"/>
          <p:nvPr/>
        </p:nvSpPr>
        <p:spPr>
          <a:xfrm>
            <a:off x="9701384" y="3434595"/>
            <a:ext cx="550642"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a:solidFill>
                  <a:srgbClr val="FF0000"/>
                </a:solidFill>
                <a:latin typeface="Times New Roman"/>
                <a:ea typeface="Times New Roman"/>
                <a:cs typeface="Times New Roman"/>
                <a:sym typeface="Times New Roman"/>
              </a:rPr>
              <a:t>0</a:t>
            </a:r>
            <a:endParaRPr sz="4000"/>
          </a:p>
        </p:txBody>
      </p:sp>
      <p:sp>
        <p:nvSpPr>
          <p:cNvPr id="23" name="Google Shape;615;p15"/>
          <p:cNvSpPr txBox="1"/>
          <p:nvPr/>
        </p:nvSpPr>
        <p:spPr>
          <a:xfrm>
            <a:off x="9552159" y="3936245"/>
            <a:ext cx="1160584"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a:solidFill>
                  <a:srgbClr val="FF0000"/>
                </a:solidFill>
                <a:latin typeface="Times New Roman"/>
                <a:ea typeface="Times New Roman"/>
                <a:cs typeface="Times New Roman"/>
                <a:sym typeface="Times New Roman"/>
              </a:rPr>
              <a:t>125</a:t>
            </a:r>
            <a:endParaRPr sz="4000"/>
          </a:p>
        </p:txBody>
      </p:sp>
      <p:cxnSp>
        <p:nvCxnSpPr>
          <p:cNvPr id="24" name="Google Shape;616;p15"/>
          <p:cNvCxnSpPr>
            <a:cxnSpLocks/>
          </p:cNvCxnSpPr>
          <p:nvPr/>
        </p:nvCxnSpPr>
        <p:spPr>
          <a:xfrm>
            <a:off x="9641059" y="4012445"/>
            <a:ext cx="899941" cy="0"/>
          </a:xfrm>
          <a:prstGeom prst="straightConnector1">
            <a:avLst/>
          </a:prstGeom>
          <a:noFill/>
          <a:ln w="9525" cap="flat" cmpd="sng">
            <a:solidFill>
              <a:srgbClr val="FF0066"/>
            </a:solidFill>
            <a:prstDash val="solid"/>
            <a:round/>
            <a:headEnd type="none" w="med" len="med"/>
            <a:tailEnd type="none" w="med" len="med"/>
          </a:ln>
        </p:spPr>
      </p:cxnSp>
      <p:sp>
        <p:nvSpPr>
          <p:cNvPr id="28" name="TextBox 27"/>
          <p:cNvSpPr txBox="1"/>
          <p:nvPr/>
        </p:nvSpPr>
        <p:spPr>
          <a:xfrm>
            <a:off x="4501133" y="3701766"/>
            <a:ext cx="50482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49790743"/>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par>
                                <p:cTn id="23" presetID="53"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80">
                                          <p:stCondLst>
                                            <p:cond delay="0"/>
                                          </p:stCondLst>
                                        </p:cTn>
                                        <p:tgtEl>
                                          <p:spTgt spid="5"/>
                                        </p:tgtEl>
                                      </p:cBhvr>
                                    </p:animEffect>
                                    <p:anim calcmode="lin" valueType="num">
                                      <p:cBhvr>
                                        <p:cTn id="3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8" dur="26">
                                          <p:stCondLst>
                                            <p:cond delay="650"/>
                                          </p:stCondLst>
                                        </p:cTn>
                                        <p:tgtEl>
                                          <p:spTgt spid="5"/>
                                        </p:tgtEl>
                                      </p:cBhvr>
                                      <p:to x="100000" y="60000"/>
                                    </p:animScale>
                                    <p:animScale>
                                      <p:cBhvr>
                                        <p:cTn id="39" dur="166" decel="50000">
                                          <p:stCondLst>
                                            <p:cond delay="676"/>
                                          </p:stCondLst>
                                        </p:cTn>
                                        <p:tgtEl>
                                          <p:spTgt spid="5"/>
                                        </p:tgtEl>
                                      </p:cBhvr>
                                      <p:to x="100000" y="100000"/>
                                    </p:animScale>
                                    <p:animScale>
                                      <p:cBhvr>
                                        <p:cTn id="40" dur="26">
                                          <p:stCondLst>
                                            <p:cond delay="1312"/>
                                          </p:stCondLst>
                                        </p:cTn>
                                        <p:tgtEl>
                                          <p:spTgt spid="5"/>
                                        </p:tgtEl>
                                      </p:cBhvr>
                                      <p:to x="100000" y="80000"/>
                                    </p:animScale>
                                    <p:animScale>
                                      <p:cBhvr>
                                        <p:cTn id="41" dur="166" decel="50000">
                                          <p:stCondLst>
                                            <p:cond delay="1338"/>
                                          </p:stCondLst>
                                        </p:cTn>
                                        <p:tgtEl>
                                          <p:spTgt spid="5"/>
                                        </p:tgtEl>
                                      </p:cBhvr>
                                      <p:to x="100000" y="100000"/>
                                    </p:animScale>
                                    <p:animScale>
                                      <p:cBhvr>
                                        <p:cTn id="42" dur="26">
                                          <p:stCondLst>
                                            <p:cond delay="1642"/>
                                          </p:stCondLst>
                                        </p:cTn>
                                        <p:tgtEl>
                                          <p:spTgt spid="5"/>
                                        </p:tgtEl>
                                      </p:cBhvr>
                                      <p:to x="100000" y="90000"/>
                                    </p:animScale>
                                    <p:animScale>
                                      <p:cBhvr>
                                        <p:cTn id="43" dur="166" decel="50000">
                                          <p:stCondLst>
                                            <p:cond delay="1668"/>
                                          </p:stCondLst>
                                        </p:cTn>
                                        <p:tgtEl>
                                          <p:spTgt spid="5"/>
                                        </p:tgtEl>
                                      </p:cBhvr>
                                      <p:to x="100000" y="100000"/>
                                    </p:animScale>
                                    <p:animScale>
                                      <p:cBhvr>
                                        <p:cTn id="44" dur="26">
                                          <p:stCondLst>
                                            <p:cond delay="1808"/>
                                          </p:stCondLst>
                                        </p:cTn>
                                        <p:tgtEl>
                                          <p:spTgt spid="5"/>
                                        </p:tgtEl>
                                      </p:cBhvr>
                                      <p:to x="100000" y="95000"/>
                                    </p:animScale>
                                    <p:animScale>
                                      <p:cBhvr>
                                        <p:cTn id="45" dur="166" decel="50000">
                                          <p:stCondLst>
                                            <p:cond delay="1834"/>
                                          </p:stCondLst>
                                        </p:cTn>
                                        <p:tgtEl>
                                          <p:spTgt spid="5"/>
                                        </p:tgtEl>
                                      </p:cBhvr>
                                      <p:to x="100000" y="100000"/>
                                    </p:animScale>
                                  </p:childTnLst>
                                </p:cTn>
                              </p:par>
                              <p:par>
                                <p:cTn id="46" presetID="42" presetClass="entr" presetSubtype="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par>
                                <p:cTn id="51" presetID="0" presetClass="path" presetSubtype="0" accel="50000" decel="50000" fill="hold" nodeType="withEffect">
                                  <p:stCondLst>
                                    <p:cond delay="0"/>
                                  </p:stCondLst>
                                  <p:childTnLst>
                                    <p:animMotion origin="layout" path="M -2.5E-6 -0.00069 L -2.5E-6 3.7037E-7 C 0.00573 -0.00185 0.01146 -0.00255 0.01732 -0.0044 C 0.01953 -0.00532 0.02149 -0.00671 0.0237 -0.00833 C 0.03242 -0.01458 0.0392 -0.01991 0.0474 -0.02755 C 0.04857 -0.02847 0.05 -0.03032 0.05117 -0.03102 C 0.05443 -0.0331 0.06459 -0.03773 0.06758 -0.03889 C 0.07891 -0.05995 0.06823 -0.04236 0.08242 -0.05764 C 0.08555 -0.06111 0.08828 -0.06574 0.09128 -0.06921 C 0.09245 -0.07083 0.09375 -0.07199 0.09505 -0.07315 C 0.09675 -0.07708 0.09805 -0.08194 0.1 -0.08426 C 0.10196 -0.0875 0.1043 -0.08704 0.10638 -0.08819 C 0.10808 -0.08982 0.10977 -0.09051 0.1112 -0.09213 C 0.11341 -0.09444 0.11537 -0.09792 0.11758 -0.09977 C 0.11927 -0.10162 0.1211 -0.10162 0.12266 -0.1037 C 0.12604 -0.10833 0.12904 -0.11435 0.13268 -0.11898 C 0.13516 -0.12176 0.13763 -0.12361 0.14024 -0.12685 C 0.15404 -0.14306 0.14388 -0.13218 0.15638 -0.14954 C 0.16133 -0.15648 0.16654 -0.16181 0.17149 -0.16852 C 0.17422 -0.17222 0.17722 -0.17685 0.18021 -0.18009 C 0.19974 -0.19977 0.17552 -0.17384 0.19532 -0.19884 C 0.19766 -0.20208 0.20039 -0.20324 0.20274 -0.20671 C 0.20495 -0.20972 0.20677 -0.21482 0.20886 -0.21782 C 0.21094 -0.2213 0.21328 -0.22315 0.21524 -0.22546 C 0.21732 -0.23102 0.21953 -0.23565 0.22162 -0.24144 C 0.22331 -0.24607 0.22461 -0.25255 0.22657 -0.25648 C 0.2293 -0.26134 0.23242 -0.26412 0.23529 -0.26806 C 0.23698 -0.27269 0.23854 -0.2787 0.24037 -0.2831 C 0.24206 -0.28681 0.25417 -0.30185 0.25417 -0.30162 C 0.25534 -0.30579 0.25664 -0.30995 0.25795 -0.31343 C 0.26224 -0.32431 0.26224 -0.31852 0.2668 -0.33241 C 0.2681 -0.33704 0.26875 -0.34398 0.27045 -0.34792 C 0.27227 -0.35162 0.27487 -0.35208 0.2767 -0.35509 C 0.27865 -0.35857 0.28008 -0.36296 0.28164 -0.36667 C 0.28776 -0.39398 0.27995 -0.36134 0.2892 -0.38982 C 0.29024 -0.39282 0.29063 -0.39792 0.2918 -0.40139 C 0.29297 -0.4044 0.29427 -0.40556 0.29558 -0.4088 C 0.29727 -0.41458 0.2987 -0.42176 0.30026 -0.42801 C 0.30209 -0.43264 0.30716 -0.44259 0.30925 -0.44699 C 0.31055 -0.45347 0.31172 -0.45972 0.31302 -0.46574 C 0.31472 -0.47361 0.31641 -0.48079 0.31797 -0.48866 C 0.3194 -0.49514 0.32032 -0.50208 0.32188 -0.50787 C 0.3224 -0.51088 0.32383 -0.51296 0.32435 -0.51528 C 0.32617 -0.52407 0.32748 -0.5338 0.32943 -0.54259 C 0.32995 -0.54491 0.33099 -0.54722 0.3319 -0.55 C 0.33815 -0.57315 0.33321 -0.55694 0.33815 -0.57662 C 0.33959 -0.5831 0.34141 -0.58935 0.3431 -0.59583 C 0.34597 -0.6213 0.34219 -0.59398 0.34818 -0.61482 C 0.35391 -0.63519 0.3517 -0.63357 0.3556 -0.65301 C 0.35716 -0.66111 0.35938 -0.66806 0.36068 -0.67616 C 0.36224 -0.68565 0.36446 -0.69537 0.36576 -0.70625 C 0.36615 -0.70995 0.36615 -0.71435 0.3668 -0.71782 C 0.36836 -0.72384 0.37175 -0.73287 0.37175 -0.73241 C 0.3724 -0.73657 0.3724 -0.7412 0.37331 -0.74444 C 0.37422 -0.74792 0.37578 -0.74861 0.37683 -0.75208 C 0.37787 -0.75509 0.37865 -0.75972 0.37943 -0.76319 C 0.3806 -0.76875 0.38177 -0.77361 0.38321 -0.77917 C 0.38386 -0.78148 0.38594 -0.78588 0.38594 -0.78565 L 0.38594 -0.78588 " pathEditMode="relative" rAng="0" ptsTypes="AAAAAAAAAAAAAAAAAAAAAAAAAAAAAAAAAAAAAAAAAAAAAAAAAAAAAAAAAAA">
                                      <p:cBhvr>
                                        <p:cTn id="52" dur="2000" fill="hold"/>
                                        <p:tgtEl>
                                          <p:spTgt spid="8"/>
                                        </p:tgtEl>
                                        <p:attrNameLst>
                                          <p:attrName>ppt_x</p:attrName>
                                          <p:attrName>ppt_y</p:attrName>
                                        </p:attrNameLst>
                                      </p:cBhvr>
                                      <p:rCtr x="19297" y="-39213"/>
                                    </p:animMotion>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down)">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p:tgtEl>
                                          <p:spTgt spid="13"/>
                                        </p:tgtEl>
                                        <p:attrNameLst>
                                          <p:attrName>ppt_y</p:attrName>
                                        </p:attrNameLst>
                                      </p:cBhvr>
                                      <p:tavLst>
                                        <p:tav tm="0">
                                          <p:val>
                                            <p:strVal val="#ppt_y+1"/>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additive="base">
                                        <p:cTn id="70" dur="500"/>
                                        <p:tgtEl>
                                          <p:spTgt spid="14"/>
                                        </p:tgtEl>
                                        <p:attrNameLst>
                                          <p:attrName>ppt_y</p:attrName>
                                        </p:attrNameLst>
                                      </p:cBhvr>
                                      <p:tavLst>
                                        <p:tav tm="0">
                                          <p:val>
                                            <p:strVal val="#ppt_y+1"/>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p:tgtEl>
                                          <p:spTgt spid="15"/>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500"/>
                                        <p:tgtEl>
                                          <p:spTgt spid="16"/>
                                        </p:tgtEl>
                                      </p:cBhvr>
                                    </p:animEffect>
                                  </p:childTnLst>
                                </p:cTn>
                              </p:par>
                              <p:par>
                                <p:cTn id="79" presetID="10" presetClass="entr" presetSubtype="0"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500"/>
                                        <p:tgtEl>
                                          <p:spTgt spid="17"/>
                                        </p:tgtEl>
                                      </p:cBhvr>
                                    </p:animEffect>
                                  </p:childTnLst>
                                </p:cTn>
                              </p:par>
                              <p:par>
                                <p:cTn id="82" presetID="10" presetClass="entr" presetSubtype="0" fill="hold"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500"/>
                                        <p:tgtEl>
                                          <p:spTgt spid="18"/>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500"/>
                                        <p:tgtEl>
                                          <p:spTgt spid="19"/>
                                        </p:tgtEl>
                                      </p:cBhvr>
                                    </p:animEffect>
                                  </p:childTnLst>
                                </p:cTn>
                              </p:par>
                              <p:par>
                                <p:cTn id="90" presetID="10" presetClass="entr" presetSubtype="0" fill="hold" nodeType="with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par>
                                <p:cTn id="93" presetID="10" presetClass="entr" presetSubtype="0" fill="hold" nodeType="with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fade">
                                      <p:cBhvr>
                                        <p:cTn id="95" dur="500"/>
                                        <p:tgtEl>
                                          <p:spTgt spid="21"/>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22"/>
                                        </p:tgtEl>
                                        <p:attrNameLst>
                                          <p:attrName>style.visibility</p:attrName>
                                        </p:attrNameLst>
                                      </p:cBhvr>
                                      <p:to>
                                        <p:strVal val="visible"/>
                                      </p:to>
                                    </p:set>
                                    <p:animEffect transition="in" filter="fade">
                                      <p:cBhvr>
                                        <p:cTn id="100" dur="500"/>
                                        <p:tgtEl>
                                          <p:spTgt spid="22"/>
                                        </p:tgtEl>
                                      </p:cBhvr>
                                    </p:animEffect>
                                  </p:childTnLst>
                                </p:cTn>
                              </p:par>
                              <p:par>
                                <p:cTn id="101" presetID="10" presetClass="entr" presetSubtype="0" fill="hold" nodeType="with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500"/>
                                        <p:tgtEl>
                                          <p:spTgt spid="23"/>
                                        </p:tgtEl>
                                      </p:cBhvr>
                                    </p:animEffect>
                                  </p:childTnLst>
                                </p:cTn>
                              </p:par>
                              <p:par>
                                <p:cTn id="104" presetID="10" presetClass="entr" presetSubtype="0" fill="hold" nodeType="withEffect">
                                  <p:stCondLst>
                                    <p:cond delay="0"/>
                                  </p:stCondLst>
                                  <p:childTnLst>
                                    <p:set>
                                      <p:cBhvr>
                                        <p:cTn id="105" dur="1" fill="hold">
                                          <p:stCondLst>
                                            <p:cond delay="0"/>
                                          </p:stCondLst>
                                        </p:cTn>
                                        <p:tgtEl>
                                          <p:spTgt spid="24"/>
                                        </p:tgtEl>
                                        <p:attrNameLst>
                                          <p:attrName>style.visibility</p:attrName>
                                        </p:attrNameLst>
                                      </p:cBhvr>
                                      <p:to>
                                        <p:strVal val="visible"/>
                                      </p:to>
                                    </p:set>
                                    <p:animEffect transition="in" filter="fade">
                                      <p:cBhvr>
                                        <p:cTn id="106" dur="500"/>
                                        <p:tgtEl>
                                          <p:spTgt spid="24"/>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8"/>
                                        </p:tgtEl>
                                        <p:attrNameLst>
                                          <p:attrName>style.visibility</p:attrName>
                                        </p:attrNameLst>
                                      </p:cBhvr>
                                      <p:to>
                                        <p:strVal val="visible"/>
                                      </p:to>
                                    </p:set>
                                    <p:animEffect transition="in" filter="fade">
                                      <p:cBhvr>
                                        <p:cTn id="10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2"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D5B76C-2141-4E1A-8703-C26139629581}"/>
              </a:ext>
            </a:extLst>
          </p:cNvPr>
          <p:cNvPicPr>
            <a:picLocks noChangeAspect="1"/>
          </p:cNvPicPr>
          <p:nvPr/>
        </p:nvPicPr>
        <p:blipFill>
          <a:blip r:embed="rId2"/>
          <a:stretch>
            <a:fillRect/>
          </a:stretch>
        </p:blipFill>
        <p:spPr>
          <a:xfrm>
            <a:off x="377372" y="207646"/>
            <a:ext cx="687356" cy="665931"/>
          </a:xfrm>
          <a:prstGeom prst="rect">
            <a:avLst/>
          </a:prstGeom>
        </p:spPr>
      </p:pic>
      <p:sp>
        <p:nvSpPr>
          <p:cNvPr id="3" name="任意多边形: 形状 2">
            <a:extLst>
              <a:ext uri="{FF2B5EF4-FFF2-40B4-BE49-F238E27FC236}">
                <a16:creationId xmlns:a16="http://schemas.microsoft.com/office/drawing/2014/main" id="{E94F5C34-566F-4B85-9917-E57AFE66FE6F}"/>
              </a:ext>
            </a:extLst>
          </p:cNvPr>
          <p:cNvSpPr/>
          <p:nvPr/>
        </p:nvSpPr>
        <p:spPr>
          <a:xfrm>
            <a:off x="1349828" y="84903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E3295AA9-DF64-410A-8B3E-AF9B52E0F292}"/>
              </a:ext>
            </a:extLst>
          </p:cNvPr>
          <p:cNvSpPr txBox="1"/>
          <p:nvPr/>
        </p:nvSpPr>
        <p:spPr>
          <a:xfrm>
            <a:off x="1449067" y="226412"/>
            <a:ext cx="4737902" cy="707886"/>
          </a:xfrm>
          <a:prstGeom prst="rect">
            <a:avLst/>
          </a:prstGeom>
          <a:noFill/>
        </p:spPr>
        <p:txBody>
          <a:bodyPr wrap="square" rtlCol="0">
            <a:spAutoFit/>
          </a:bodyPr>
          <a:lstStyle/>
          <a:p>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III.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Luyện</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tập</a:t>
            </a:r>
            <a:endPar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endParaRPr>
          </a:p>
        </p:txBody>
      </p:sp>
      <p:sp>
        <p:nvSpPr>
          <p:cNvPr id="5" name="Google Shape;629;p17"/>
          <p:cNvSpPr/>
          <p:nvPr/>
        </p:nvSpPr>
        <p:spPr>
          <a:xfrm>
            <a:off x="701779" y="1004582"/>
            <a:ext cx="623247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dirty="0" err="1">
                <a:solidFill>
                  <a:srgbClr val="2B14D6"/>
                </a:solidFill>
                <a:latin typeface="Times New Roman"/>
                <a:ea typeface="Times New Roman"/>
                <a:cs typeface="Times New Roman"/>
                <a:sym typeface="Times New Roman"/>
              </a:rPr>
              <a:t>Bài</a:t>
            </a:r>
            <a:r>
              <a:rPr lang="en-US" sz="3600" b="1" i="0" u="none" strike="noStrike" cap="none" dirty="0">
                <a:solidFill>
                  <a:srgbClr val="2B14D6"/>
                </a:solidFill>
                <a:latin typeface="Times New Roman"/>
                <a:ea typeface="Times New Roman"/>
                <a:cs typeface="Times New Roman"/>
                <a:sym typeface="Times New Roman"/>
              </a:rPr>
              <a:t> 1. a) </a:t>
            </a:r>
            <a:r>
              <a:rPr lang="en-US" sz="3600" b="1" i="0" u="none" strike="noStrike" cap="none" dirty="0" err="1">
                <a:solidFill>
                  <a:srgbClr val="2B14D6"/>
                </a:solidFill>
                <a:latin typeface="Times New Roman"/>
                <a:ea typeface="Times New Roman"/>
                <a:cs typeface="Times New Roman"/>
                <a:sym typeface="Times New Roman"/>
              </a:rPr>
              <a:t>Đọc</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các</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phân</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số</a:t>
            </a:r>
            <a:r>
              <a:rPr lang="en-US" sz="3600" b="1" i="0" u="none" strike="noStrike" cap="none" dirty="0">
                <a:solidFill>
                  <a:srgbClr val="2B14D6"/>
                </a:solidFill>
                <a:latin typeface="Times New Roman"/>
                <a:ea typeface="Times New Roman"/>
                <a:cs typeface="Times New Roman"/>
                <a:sym typeface="Times New Roman"/>
              </a:rPr>
              <a:t>:</a:t>
            </a:r>
            <a:endParaRPr sz="3600" b="1" i="0" u="none" strike="noStrike" cap="none" dirty="0">
              <a:solidFill>
                <a:srgbClr val="2B14D6"/>
              </a:solidFill>
              <a:latin typeface="Times New Roman"/>
              <a:ea typeface="Times New Roman"/>
              <a:cs typeface="Times New Roman"/>
              <a:sym typeface="Times New Roman"/>
            </a:endParaRPr>
          </a:p>
        </p:txBody>
      </p:sp>
      <p:graphicFrame>
        <p:nvGraphicFramePr>
          <p:cNvPr id="6" name="Google Shape;630;p17"/>
          <p:cNvGraphicFramePr/>
          <p:nvPr>
            <p:extLst>
              <p:ext uri="{D42A27DB-BD31-4B8C-83A1-F6EECF244321}">
                <p14:modId xmlns:p14="http://schemas.microsoft.com/office/powerpoint/2010/main" val="533677017"/>
              </p:ext>
            </p:extLst>
          </p:nvPr>
        </p:nvGraphicFramePr>
        <p:xfrm>
          <a:off x="776308" y="1756791"/>
          <a:ext cx="676275" cy="1311275"/>
        </p:xfrm>
        <a:graphic>
          <a:graphicData uri="http://schemas.openxmlformats.org/presentationml/2006/ole">
            <mc:AlternateContent xmlns:mc="http://schemas.openxmlformats.org/markup-compatibility/2006">
              <mc:Choice xmlns:v="urn:schemas-microsoft-com:vml" Requires="v">
                <p:oleObj r:id="rId3" imgW="676275" imgH="1311275" progId="">
                  <p:embed/>
                </p:oleObj>
              </mc:Choice>
              <mc:Fallback>
                <p:oleObj r:id="rId3" imgW="676275" imgH="1311275" progId="">
                  <p:embed/>
                  <p:pic>
                    <p:nvPicPr>
                      <p:cNvPr id="630" name="Google Shape;630;p17"/>
                      <p:cNvPicPr preferRelativeResize="0"/>
                      <p:nvPr/>
                    </p:nvPicPr>
                    <p:blipFill rotWithShape="1">
                      <a:blip r:embed="rId4">
                        <a:alphaModFix/>
                      </a:blip>
                      <a:srcRect/>
                      <a:stretch/>
                    </p:blipFill>
                    <p:spPr>
                      <a:xfrm>
                        <a:off x="776308" y="1756791"/>
                        <a:ext cx="676275" cy="1311275"/>
                      </a:xfrm>
                      <a:prstGeom prst="rect">
                        <a:avLst/>
                      </a:prstGeom>
                      <a:noFill/>
                      <a:ln>
                        <a:noFill/>
                      </a:ln>
                    </p:spPr>
                  </p:pic>
                </p:oleObj>
              </mc:Fallback>
            </mc:AlternateContent>
          </a:graphicData>
        </a:graphic>
      </p:graphicFrame>
      <p:graphicFrame>
        <p:nvGraphicFramePr>
          <p:cNvPr id="7" name="Google Shape;631;p17"/>
          <p:cNvGraphicFramePr/>
          <p:nvPr>
            <p:extLst>
              <p:ext uri="{D42A27DB-BD31-4B8C-83A1-F6EECF244321}">
                <p14:modId xmlns:p14="http://schemas.microsoft.com/office/powerpoint/2010/main" val="1831699839"/>
              </p:ext>
            </p:extLst>
          </p:nvPr>
        </p:nvGraphicFramePr>
        <p:xfrm>
          <a:off x="552909" y="3289189"/>
          <a:ext cx="1241315" cy="1311844"/>
        </p:xfrm>
        <a:graphic>
          <a:graphicData uri="http://schemas.openxmlformats.org/presentationml/2006/ole">
            <mc:AlternateContent xmlns:mc="http://schemas.openxmlformats.org/markup-compatibility/2006">
              <mc:Choice xmlns:v="urn:schemas-microsoft-com:vml" Requires="v">
                <p:oleObj r:id="rId5" imgW="1241315" imgH="1311844" progId="">
                  <p:embed/>
                </p:oleObj>
              </mc:Choice>
              <mc:Fallback>
                <p:oleObj r:id="rId5" imgW="1241315" imgH="1311844" progId="">
                  <p:embed/>
                  <p:pic>
                    <p:nvPicPr>
                      <p:cNvPr id="631" name="Google Shape;631;p17"/>
                      <p:cNvPicPr preferRelativeResize="0"/>
                      <p:nvPr/>
                    </p:nvPicPr>
                    <p:blipFill rotWithShape="1">
                      <a:blip r:embed="rId6">
                        <a:alphaModFix/>
                      </a:blip>
                      <a:srcRect/>
                      <a:stretch/>
                    </p:blipFill>
                    <p:spPr>
                      <a:xfrm>
                        <a:off x="552909" y="3289189"/>
                        <a:ext cx="1241315" cy="1311844"/>
                      </a:xfrm>
                      <a:prstGeom prst="rect">
                        <a:avLst/>
                      </a:prstGeom>
                      <a:noFill/>
                      <a:ln>
                        <a:noFill/>
                      </a:ln>
                    </p:spPr>
                  </p:pic>
                </p:oleObj>
              </mc:Fallback>
            </mc:AlternateContent>
          </a:graphicData>
        </a:graphic>
      </p:graphicFrame>
      <p:graphicFrame>
        <p:nvGraphicFramePr>
          <p:cNvPr id="8" name="Google Shape;632;p17"/>
          <p:cNvGraphicFramePr/>
          <p:nvPr>
            <p:extLst>
              <p:ext uri="{D42A27DB-BD31-4B8C-83A1-F6EECF244321}">
                <p14:modId xmlns:p14="http://schemas.microsoft.com/office/powerpoint/2010/main" val="3289067527"/>
              </p:ext>
            </p:extLst>
          </p:nvPr>
        </p:nvGraphicFramePr>
        <p:xfrm>
          <a:off x="690157" y="4910820"/>
          <a:ext cx="821514" cy="1123541"/>
        </p:xfrm>
        <a:graphic>
          <a:graphicData uri="http://schemas.openxmlformats.org/presentationml/2006/ole">
            <mc:AlternateContent xmlns:mc="http://schemas.openxmlformats.org/markup-compatibility/2006">
              <mc:Choice xmlns:v="urn:schemas-microsoft-com:vml" Requires="v">
                <p:oleObj r:id="rId7" imgW="821514" imgH="1123541" progId="">
                  <p:embed/>
                </p:oleObj>
              </mc:Choice>
              <mc:Fallback>
                <p:oleObj r:id="rId7" imgW="821514" imgH="1123541" progId="">
                  <p:embed/>
                  <p:pic>
                    <p:nvPicPr>
                      <p:cNvPr id="632" name="Google Shape;632;p17"/>
                      <p:cNvPicPr preferRelativeResize="0"/>
                      <p:nvPr/>
                    </p:nvPicPr>
                    <p:blipFill rotWithShape="1">
                      <a:blip r:embed="rId8">
                        <a:alphaModFix/>
                      </a:blip>
                      <a:srcRect/>
                      <a:stretch/>
                    </p:blipFill>
                    <p:spPr>
                      <a:xfrm>
                        <a:off x="690157" y="4910820"/>
                        <a:ext cx="821514" cy="1123541"/>
                      </a:xfrm>
                      <a:prstGeom prst="rect">
                        <a:avLst/>
                      </a:prstGeom>
                      <a:noFill/>
                      <a:ln>
                        <a:noFill/>
                      </a:ln>
                    </p:spPr>
                  </p:pic>
                </p:oleObj>
              </mc:Fallback>
            </mc:AlternateContent>
          </a:graphicData>
        </a:graphic>
      </p:graphicFrame>
      <p:graphicFrame>
        <p:nvGraphicFramePr>
          <p:cNvPr id="9" name="Google Shape;633;p17"/>
          <p:cNvGraphicFramePr/>
          <p:nvPr>
            <p:extLst>
              <p:ext uri="{D42A27DB-BD31-4B8C-83A1-F6EECF244321}">
                <p14:modId xmlns:p14="http://schemas.microsoft.com/office/powerpoint/2010/main" val="1689876675"/>
              </p:ext>
            </p:extLst>
          </p:nvPr>
        </p:nvGraphicFramePr>
        <p:xfrm>
          <a:off x="5995546" y="1839340"/>
          <a:ext cx="838200" cy="1146175"/>
        </p:xfrm>
        <a:graphic>
          <a:graphicData uri="http://schemas.openxmlformats.org/presentationml/2006/ole">
            <mc:AlternateContent xmlns:mc="http://schemas.openxmlformats.org/markup-compatibility/2006">
              <mc:Choice xmlns:v="urn:schemas-microsoft-com:vml" Requires="v">
                <p:oleObj r:id="rId9" imgW="838200" imgH="1146175" progId="">
                  <p:embed/>
                </p:oleObj>
              </mc:Choice>
              <mc:Fallback>
                <p:oleObj r:id="rId9" imgW="838200" imgH="1146175" progId="">
                  <p:embed/>
                  <p:pic>
                    <p:nvPicPr>
                      <p:cNvPr id="633" name="Google Shape;633;p17"/>
                      <p:cNvPicPr preferRelativeResize="0"/>
                      <p:nvPr/>
                    </p:nvPicPr>
                    <p:blipFill rotWithShape="1">
                      <a:blip r:embed="rId10">
                        <a:alphaModFix/>
                      </a:blip>
                      <a:srcRect/>
                      <a:stretch/>
                    </p:blipFill>
                    <p:spPr>
                      <a:xfrm>
                        <a:off x="5995546" y="1839340"/>
                        <a:ext cx="838200" cy="1146175"/>
                      </a:xfrm>
                      <a:prstGeom prst="rect">
                        <a:avLst/>
                      </a:prstGeom>
                      <a:noFill/>
                      <a:ln>
                        <a:noFill/>
                      </a:ln>
                    </p:spPr>
                  </p:pic>
                </p:oleObj>
              </mc:Fallback>
            </mc:AlternateContent>
          </a:graphicData>
        </a:graphic>
      </p:graphicFrame>
      <p:graphicFrame>
        <p:nvGraphicFramePr>
          <p:cNvPr id="10" name="Google Shape;634;p17"/>
          <p:cNvGraphicFramePr/>
          <p:nvPr>
            <p:extLst>
              <p:ext uri="{D42A27DB-BD31-4B8C-83A1-F6EECF244321}">
                <p14:modId xmlns:p14="http://schemas.microsoft.com/office/powerpoint/2010/main" val="2475062928"/>
              </p:ext>
            </p:extLst>
          </p:nvPr>
        </p:nvGraphicFramePr>
        <p:xfrm>
          <a:off x="5995546" y="3436530"/>
          <a:ext cx="1098122" cy="1160515"/>
        </p:xfrm>
        <a:graphic>
          <a:graphicData uri="http://schemas.openxmlformats.org/presentationml/2006/ole">
            <mc:AlternateContent xmlns:mc="http://schemas.openxmlformats.org/markup-compatibility/2006">
              <mc:Choice xmlns:v="urn:schemas-microsoft-com:vml" Requires="v">
                <p:oleObj r:id="rId11" imgW="1098122" imgH="1160515" progId="">
                  <p:embed/>
                </p:oleObj>
              </mc:Choice>
              <mc:Fallback>
                <p:oleObj r:id="rId11" imgW="1098122" imgH="1160515" progId="">
                  <p:embed/>
                  <p:pic>
                    <p:nvPicPr>
                      <p:cNvPr id="634" name="Google Shape;634;p17"/>
                      <p:cNvPicPr preferRelativeResize="0"/>
                      <p:nvPr/>
                    </p:nvPicPr>
                    <p:blipFill rotWithShape="1">
                      <a:blip r:embed="rId12">
                        <a:alphaModFix/>
                      </a:blip>
                      <a:srcRect/>
                      <a:stretch/>
                    </p:blipFill>
                    <p:spPr>
                      <a:xfrm>
                        <a:off x="5995546" y="3436530"/>
                        <a:ext cx="1098122" cy="1160515"/>
                      </a:xfrm>
                      <a:prstGeom prst="rect">
                        <a:avLst/>
                      </a:prstGeom>
                      <a:noFill/>
                      <a:ln>
                        <a:noFill/>
                      </a:ln>
                    </p:spPr>
                  </p:pic>
                </p:oleObj>
              </mc:Fallback>
            </mc:AlternateContent>
          </a:graphicData>
        </a:graphic>
      </p:graphicFrame>
      <p:sp>
        <p:nvSpPr>
          <p:cNvPr id="11" name="Google Shape;635;p17"/>
          <p:cNvSpPr/>
          <p:nvPr/>
        </p:nvSpPr>
        <p:spPr>
          <a:xfrm>
            <a:off x="1788232" y="2084244"/>
            <a:ext cx="371136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Times New Roman"/>
              <a:buNone/>
            </a:pP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Năm</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phần</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bảy</a:t>
            </a:r>
            <a:endParaRPr sz="3200" b="0" i="0" u="none" strike="noStrike" cap="none" dirty="0">
              <a:solidFill>
                <a:srgbClr val="FF0000"/>
              </a:solidFill>
              <a:latin typeface="Times New Roman"/>
              <a:ea typeface="Times New Roman"/>
              <a:cs typeface="Times New Roman"/>
              <a:sym typeface="Times New Roman"/>
            </a:endParaRPr>
          </a:p>
        </p:txBody>
      </p:sp>
      <p:sp>
        <p:nvSpPr>
          <p:cNvPr id="12" name="Google Shape;636;p17"/>
          <p:cNvSpPr/>
          <p:nvPr/>
        </p:nvSpPr>
        <p:spPr>
          <a:xfrm>
            <a:off x="1788232" y="3433013"/>
            <a:ext cx="3909184"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Times New Roman"/>
              <a:buNone/>
            </a:pPr>
            <a:r>
              <a:rPr lang="en-US" sz="40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a:solidFill>
                  <a:srgbClr val="FF0000"/>
                </a:solidFill>
                <a:latin typeface="Times New Roman"/>
                <a:ea typeface="Times New Roman"/>
                <a:cs typeface="Times New Roman"/>
                <a:sym typeface="Times New Roman"/>
              </a:rPr>
              <a:t>Hai </a:t>
            </a:r>
            <a:r>
              <a:rPr lang="en-US" sz="3200" b="0" i="0" u="none" strike="noStrike" cap="none" dirty="0" err="1">
                <a:solidFill>
                  <a:srgbClr val="FF0000"/>
                </a:solidFill>
                <a:latin typeface="Times New Roman"/>
                <a:ea typeface="Times New Roman"/>
                <a:cs typeface="Times New Roman"/>
                <a:sym typeface="Times New Roman"/>
              </a:rPr>
              <a:t>mươi</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lăm</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phần</a:t>
            </a:r>
            <a:endParaRPr lang="en-US" sz="3200" dirty="0">
              <a:solidFill>
                <a:srgbClr val="FF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4000"/>
              <a:buFont typeface="Times New Roman"/>
              <a:buNone/>
            </a:pP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một</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trăm</a:t>
            </a:r>
            <a:endParaRPr sz="4000" b="0" i="0" u="none" strike="noStrike" cap="none" dirty="0">
              <a:solidFill>
                <a:srgbClr val="FF0000"/>
              </a:solidFill>
              <a:latin typeface="Times New Roman"/>
              <a:ea typeface="Times New Roman"/>
              <a:cs typeface="Times New Roman"/>
              <a:sym typeface="Times New Roman"/>
            </a:endParaRPr>
          </a:p>
        </p:txBody>
      </p:sp>
      <p:sp>
        <p:nvSpPr>
          <p:cNvPr id="13" name="Google Shape;637;p17"/>
          <p:cNvSpPr/>
          <p:nvPr/>
        </p:nvSpPr>
        <p:spPr>
          <a:xfrm>
            <a:off x="1578413" y="4981507"/>
            <a:ext cx="4119003" cy="11387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Chín</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mươi</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mốt</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phần</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ba</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mười</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tám</a:t>
            </a:r>
            <a:endParaRPr sz="3600" b="0" i="0" u="none" strike="noStrike" cap="none" dirty="0">
              <a:solidFill>
                <a:srgbClr val="FF0000"/>
              </a:solidFill>
              <a:latin typeface="Times New Roman"/>
              <a:ea typeface="Times New Roman"/>
              <a:cs typeface="Times New Roman"/>
              <a:sym typeface="Times New Roman"/>
            </a:endParaRPr>
          </a:p>
        </p:txBody>
      </p:sp>
      <p:sp>
        <p:nvSpPr>
          <p:cNvPr id="14" name="Google Shape;638;p17"/>
          <p:cNvSpPr/>
          <p:nvPr/>
        </p:nvSpPr>
        <p:spPr>
          <a:xfrm>
            <a:off x="6934257" y="1963180"/>
            <a:ext cx="4720714"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Times New Roman"/>
              <a:buNone/>
            </a:pPr>
            <a:r>
              <a:rPr lang="en-US" sz="4000" b="0" i="0" u="none" strike="noStrike" cap="none" dirty="0">
                <a:solidFill>
                  <a:srgbClr val="FF0000"/>
                </a:solidFill>
                <a:latin typeface="Times New Roman"/>
                <a:ea typeface="Times New Roman"/>
                <a:cs typeface="Times New Roman"/>
                <a:sym typeface="Times New Roman"/>
              </a:rPr>
              <a:t>:</a:t>
            </a:r>
            <a:r>
              <a:rPr lang="en-US" sz="3200" b="0" i="0" u="none" strike="noStrike" cap="none" dirty="0" err="1">
                <a:solidFill>
                  <a:srgbClr val="FF0000"/>
                </a:solidFill>
                <a:latin typeface="Times New Roman"/>
                <a:ea typeface="Times New Roman"/>
                <a:cs typeface="Times New Roman"/>
                <a:sym typeface="Times New Roman"/>
              </a:rPr>
              <a:t>Sáu</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mươi</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phần</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mười</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bảy</a:t>
            </a:r>
            <a:endParaRPr sz="4000" b="0" i="0" u="none" strike="noStrike" cap="none" dirty="0">
              <a:solidFill>
                <a:srgbClr val="FF0000"/>
              </a:solidFill>
              <a:latin typeface="Times New Roman"/>
              <a:ea typeface="Times New Roman"/>
              <a:cs typeface="Times New Roman"/>
              <a:sym typeface="Times New Roman"/>
            </a:endParaRPr>
          </a:p>
        </p:txBody>
      </p:sp>
      <p:sp>
        <p:nvSpPr>
          <p:cNvPr id="15" name="Google Shape;639;p17"/>
          <p:cNvSpPr/>
          <p:nvPr/>
        </p:nvSpPr>
        <p:spPr>
          <a:xfrm>
            <a:off x="6932739" y="3591188"/>
            <a:ext cx="5469974"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Times New Roman"/>
              <a:buNone/>
            </a:pPr>
            <a:r>
              <a:rPr lang="en-US" sz="4000" b="0" i="0" u="none" strike="noStrike" cap="none" dirty="0">
                <a:solidFill>
                  <a:srgbClr val="FF0000"/>
                </a:solidFill>
                <a:latin typeface="Times New Roman"/>
                <a:ea typeface="Times New Roman"/>
                <a:cs typeface="Times New Roman"/>
                <a:sym typeface="Times New Roman"/>
              </a:rPr>
              <a:t>:</a:t>
            </a:r>
            <a:r>
              <a:rPr lang="en-US" sz="3200" b="0" i="0" u="none" strike="noStrike" cap="none" dirty="0" err="1">
                <a:solidFill>
                  <a:srgbClr val="FF0000"/>
                </a:solidFill>
                <a:latin typeface="Times New Roman"/>
                <a:ea typeface="Times New Roman"/>
                <a:cs typeface="Times New Roman"/>
                <a:sym typeface="Times New Roman"/>
              </a:rPr>
              <a:t>Tám</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mươi</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lăm</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phần</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một</a:t>
            </a:r>
            <a:r>
              <a:rPr lang="en-US" sz="3200" b="0" i="0" u="none" strike="noStrike" cap="none" dirty="0">
                <a:solidFill>
                  <a:srgbClr val="FF0000"/>
                </a:solidFill>
                <a:latin typeface="Times New Roman"/>
                <a:ea typeface="Times New Roman"/>
                <a:cs typeface="Times New Roman"/>
                <a:sym typeface="Times New Roman"/>
              </a:rPr>
              <a:t> </a:t>
            </a:r>
            <a:r>
              <a:rPr lang="en-US" sz="3200" b="0" i="0" u="none" strike="noStrike" cap="none" dirty="0" err="1">
                <a:solidFill>
                  <a:srgbClr val="FF0000"/>
                </a:solidFill>
                <a:latin typeface="Times New Roman"/>
                <a:ea typeface="Times New Roman"/>
                <a:cs typeface="Times New Roman"/>
                <a:sym typeface="Times New Roman"/>
              </a:rPr>
              <a:t>trăm</a:t>
            </a:r>
            <a:endParaRPr sz="4000" b="0" i="0" u="none" strike="noStrike" cap="none" dirty="0">
              <a:solidFill>
                <a:srgbClr val="FF0000"/>
              </a:solidFill>
              <a:latin typeface="Times New Roman"/>
              <a:ea typeface="Times New Roman"/>
              <a:cs typeface="Times New Roman"/>
              <a:sym typeface="Times New Roman"/>
            </a:endParaRPr>
          </a:p>
        </p:txBody>
      </p:sp>
      <p:pic>
        <p:nvPicPr>
          <p:cNvPr id="17" name="图片 5">
            <a:extLst>
              <a:ext uri="{FF2B5EF4-FFF2-40B4-BE49-F238E27FC236}">
                <a16:creationId xmlns:a16="http://schemas.microsoft.com/office/drawing/2014/main" id="{363256B6-55DD-4722-8EE2-5B47C7C7DB16}"/>
              </a:ext>
            </a:extLst>
          </p:cNvPr>
          <p:cNvPicPr>
            <a:picLocks noChangeAspect="1"/>
          </p:cNvPicPr>
          <p:nvPr/>
        </p:nvPicPr>
        <p:blipFill>
          <a:blip r:embed="rId13"/>
          <a:stretch>
            <a:fillRect/>
          </a:stretch>
        </p:blipFill>
        <p:spPr>
          <a:xfrm>
            <a:off x="8598090" y="5087951"/>
            <a:ext cx="3395187" cy="1770049"/>
          </a:xfrm>
          <a:prstGeom prst="rect">
            <a:avLst/>
          </a:prstGeom>
        </p:spPr>
      </p:pic>
      <p:pic>
        <p:nvPicPr>
          <p:cNvPr id="18" name="图片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538262" flipH="1">
            <a:off x="1724" y="5116156"/>
            <a:ext cx="1549167" cy="1404870"/>
          </a:xfrm>
          <a:prstGeom prst="rect">
            <a:avLst/>
          </a:prstGeom>
        </p:spPr>
      </p:pic>
      <p:pic>
        <p:nvPicPr>
          <p:cNvPr id="19" name="图片 1"/>
          <p:cNvPicPr>
            <a:picLocks noChangeAspect="1"/>
          </p:cNvPicPr>
          <p:nvPr/>
        </p:nvPicPr>
        <p:blipFill>
          <a:blip r:embed="rId15"/>
          <a:stretch>
            <a:fillRect/>
          </a:stretch>
        </p:blipFill>
        <p:spPr>
          <a:xfrm>
            <a:off x="9234697" y="49253"/>
            <a:ext cx="2145665" cy="631190"/>
          </a:xfrm>
          <a:prstGeom prst="rect">
            <a:avLst/>
          </a:prstGeom>
        </p:spPr>
      </p:pic>
      <p:pic>
        <p:nvPicPr>
          <p:cNvPr id="20" name="图片 11">
            <a:extLst>
              <a:ext uri="{FF2B5EF4-FFF2-40B4-BE49-F238E27FC236}">
                <a16:creationId xmlns:a16="http://schemas.microsoft.com/office/drawing/2014/main" id="{39D00734-06E6-4F4D-A4B0-928D88E34DEF}"/>
              </a:ext>
            </a:extLst>
          </p:cNvPr>
          <p:cNvPicPr>
            <a:picLocks noChangeAspect="1"/>
          </p:cNvPicPr>
          <p:nvPr/>
        </p:nvPicPr>
        <p:blipFill>
          <a:blip r:embed="rId16"/>
          <a:stretch>
            <a:fillRect/>
          </a:stretch>
        </p:blipFill>
        <p:spPr>
          <a:xfrm>
            <a:off x="10662620" y="90511"/>
            <a:ext cx="1277451" cy="1160556"/>
          </a:xfrm>
          <a:prstGeom prst="rect">
            <a:avLst/>
          </a:prstGeom>
        </p:spPr>
      </p:pic>
    </p:spTree>
    <p:extLst>
      <p:ext uri="{BB962C8B-B14F-4D97-AF65-F5344CB8AC3E}">
        <p14:creationId xmlns:p14="http://schemas.microsoft.com/office/powerpoint/2010/main" val="112909447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0" presetClass="path" presetSubtype="0" accel="50000" decel="50000" fill="hold" nodeType="withEffect">
                                  <p:stCondLst>
                                    <p:cond delay="0"/>
                                  </p:stCondLst>
                                  <p:childTnLst>
                                    <p:animMotion origin="layout" path="M -2.5E-6 -0.00069 L -2.5E-6 3.7037E-7 C 0.00573 -0.00185 0.01146 -0.00255 0.01732 -0.0044 C 0.01953 -0.00532 0.02149 -0.00671 0.0237 -0.00833 C 0.03242 -0.01458 0.0392 -0.01991 0.0474 -0.02755 C 0.04857 -0.02847 0.05 -0.03032 0.05117 -0.03102 C 0.05443 -0.0331 0.06459 -0.03773 0.06758 -0.03889 C 0.07891 -0.05995 0.06823 -0.04236 0.08242 -0.05764 C 0.08555 -0.06111 0.08828 -0.06574 0.09128 -0.06921 C 0.09245 -0.07083 0.09375 -0.07199 0.09505 -0.07315 C 0.09675 -0.07708 0.09805 -0.08194 0.1 -0.08426 C 0.10196 -0.0875 0.1043 -0.08704 0.10638 -0.08819 C 0.10808 -0.08982 0.10977 -0.09051 0.1112 -0.09213 C 0.11341 -0.09444 0.11537 -0.09792 0.11758 -0.09977 C 0.11927 -0.10162 0.1211 -0.10162 0.12266 -0.1037 C 0.12604 -0.10833 0.12904 -0.11435 0.13268 -0.11898 C 0.13516 -0.12176 0.13763 -0.12361 0.14024 -0.12685 C 0.15404 -0.14306 0.14388 -0.13218 0.15638 -0.14954 C 0.16133 -0.15648 0.16654 -0.16181 0.17149 -0.16852 C 0.17422 -0.17222 0.17722 -0.17685 0.18021 -0.18009 C 0.19974 -0.19977 0.17552 -0.17384 0.19532 -0.19884 C 0.19766 -0.20208 0.20039 -0.20324 0.20274 -0.20671 C 0.20495 -0.20972 0.20677 -0.21482 0.20886 -0.21782 C 0.21094 -0.2213 0.21328 -0.22315 0.21524 -0.22546 C 0.21732 -0.23102 0.21953 -0.23565 0.22162 -0.24144 C 0.22331 -0.24607 0.22461 -0.25255 0.22657 -0.25648 C 0.2293 -0.26134 0.23242 -0.26412 0.23529 -0.26806 C 0.23698 -0.27269 0.23854 -0.2787 0.24037 -0.2831 C 0.24206 -0.28681 0.25417 -0.30185 0.25417 -0.30162 C 0.25534 -0.30579 0.25664 -0.30995 0.25795 -0.31343 C 0.26224 -0.32431 0.26224 -0.31852 0.2668 -0.33241 C 0.2681 -0.33704 0.26875 -0.34398 0.27045 -0.34792 C 0.27227 -0.35162 0.27487 -0.35208 0.2767 -0.35509 C 0.27865 -0.35857 0.28008 -0.36296 0.28164 -0.36667 C 0.28776 -0.39398 0.27995 -0.36134 0.2892 -0.38982 C 0.29024 -0.39282 0.29063 -0.39792 0.2918 -0.40139 C 0.29297 -0.4044 0.29427 -0.40556 0.29558 -0.4088 C 0.29727 -0.41458 0.2987 -0.42176 0.30026 -0.42801 C 0.30209 -0.43264 0.30716 -0.44259 0.30925 -0.44699 C 0.31055 -0.45347 0.31172 -0.45972 0.31302 -0.46574 C 0.31472 -0.47361 0.31641 -0.48079 0.31797 -0.48866 C 0.3194 -0.49514 0.32032 -0.50208 0.32188 -0.50787 C 0.3224 -0.51088 0.32383 -0.51296 0.32435 -0.51528 C 0.32617 -0.52407 0.32748 -0.5338 0.32943 -0.54259 C 0.32995 -0.54491 0.33099 -0.54722 0.3319 -0.55 C 0.33815 -0.57315 0.33321 -0.55694 0.33815 -0.57662 C 0.33959 -0.5831 0.34141 -0.58935 0.3431 -0.59583 C 0.34597 -0.6213 0.34219 -0.59398 0.34818 -0.61482 C 0.35391 -0.63519 0.3517 -0.63357 0.3556 -0.65301 C 0.35716 -0.66111 0.35938 -0.66806 0.36068 -0.67616 C 0.36224 -0.68565 0.36446 -0.69537 0.36576 -0.70625 C 0.36615 -0.70995 0.36615 -0.71435 0.3668 -0.71782 C 0.36836 -0.72384 0.37175 -0.73287 0.37175 -0.73241 C 0.3724 -0.73657 0.3724 -0.7412 0.37331 -0.74444 C 0.37422 -0.74792 0.37578 -0.74861 0.37683 -0.75208 C 0.37787 -0.75509 0.37865 -0.75972 0.37943 -0.76319 C 0.3806 -0.76875 0.38177 -0.77361 0.38321 -0.77917 C 0.38386 -0.78148 0.38594 -0.78588 0.38594 -0.78565 L 0.38594 -0.78588 " pathEditMode="relative" rAng="0" ptsTypes="AAAAAAAAAAAAAAAAAAAAAAAAAAAAAAAAAAAAAAAAAAAAAAAAAAAAAAAAAAA">
                                      <p:cBhvr>
                                        <p:cTn id="33" dur="2000" fill="hold"/>
                                        <p:tgtEl>
                                          <p:spTgt spid="18"/>
                                        </p:tgtEl>
                                        <p:attrNameLst>
                                          <p:attrName>ppt_x</p:attrName>
                                          <p:attrName>ppt_y</p:attrName>
                                        </p:attrNameLst>
                                      </p:cBhvr>
                                      <p:rCtr x="19297" y="-39213"/>
                                    </p:animMotion>
                                  </p:childTnLst>
                                </p:cTn>
                              </p:par>
                              <p:par>
                                <p:cTn id="34" presetID="26"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80">
                                          <p:stCondLst>
                                            <p:cond delay="0"/>
                                          </p:stCondLst>
                                        </p:cTn>
                                        <p:tgtEl>
                                          <p:spTgt spid="20"/>
                                        </p:tgtEl>
                                      </p:cBhvr>
                                    </p:animEffect>
                                    <p:anim calcmode="lin" valueType="num">
                                      <p:cBhvr>
                                        <p:cTn id="37"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2" dur="26">
                                          <p:stCondLst>
                                            <p:cond delay="650"/>
                                          </p:stCondLst>
                                        </p:cTn>
                                        <p:tgtEl>
                                          <p:spTgt spid="20"/>
                                        </p:tgtEl>
                                      </p:cBhvr>
                                      <p:to x="100000" y="60000"/>
                                    </p:animScale>
                                    <p:animScale>
                                      <p:cBhvr>
                                        <p:cTn id="43" dur="166" decel="50000">
                                          <p:stCondLst>
                                            <p:cond delay="676"/>
                                          </p:stCondLst>
                                        </p:cTn>
                                        <p:tgtEl>
                                          <p:spTgt spid="20"/>
                                        </p:tgtEl>
                                      </p:cBhvr>
                                      <p:to x="100000" y="100000"/>
                                    </p:animScale>
                                    <p:animScale>
                                      <p:cBhvr>
                                        <p:cTn id="44" dur="26">
                                          <p:stCondLst>
                                            <p:cond delay="1312"/>
                                          </p:stCondLst>
                                        </p:cTn>
                                        <p:tgtEl>
                                          <p:spTgt spid="20"/>
                                        </p:tgtEl>
                                      </p:cBhvr>
                                      <p:to x="100000" y="80000"/>
                                    </p:animScale>
                                    <p:animScale>
                                      <p:cBhvr>
                                        <p:cTn id="45" dur="166" decel="50000">
                                          <p:stCondLst>
                                            <p:cond delay="1338"/>
                                          </p:stCondLst>
                                        </p:cTn>
                                        <p:tgtEl>
                                          <p:spTgt spid="20"/>
                                        </p:tgtEl>
                                      </p:cBhvr>
                                      <p:to x="100000" y="100000"/>
                                    </p:animScale>
                                    <p:animScale>
                                      <p:cBhvr>
                                        <p:cTn id="46" dur="26">
                                          <p:stCondLst>
                                            <p:cond delay="1642"/>
                                          </p:stCondLst>
                                        </p:cTn>
                                        <p:tgtEl>
                                          <p:spTgt spid="20"/>
                                        </p:tgtEl>
                                      </p:cBhvr>
                                      <p:to x="100000" y="90000"/>
                                    </p:animScale>
                                    <p:animScale>
                                      <p:cBhvr>
                                        <p:cTn id="47" dur="166" decel="50000">
                                          <p:stCondLst>
                                            <p:cond delay="1668"/>
                                          </p:stCondLst>
                                        </p:cTn>
                                        <p:tgtEl>
                                          <p:spTgt spid="20"/>
                                        </p:tgtEl>
                                      </p:cBhvr>
                                      <p:to x="100000" y="100000"/>
                                    </p:animScale>
                                    <p:animScale>
                                      <p:cBhvr>
                                        <p:cTn id="48" dur="26">
                                          <p:stCondLst>
                                            <p:cond delay="1808"/>
                                          </p:stCondLst>
                                        </p:cTn>
                                        <p:tgtEl>
                                          <p:spTgt spid="20"/>
                                        </p:tgtEl>
                                      </p:cBhvr>
                                      <p:to x="100000" y="95000"/>
                                    </p:animScale>
                                    <p:animScale>
                                      <p:cBhvr>
                                        <p:cTn id="49" dur="166" decel="50000">
                                          <p:stCondLst>
                                            <p:cond delay="1834"/>
                                          </p:stCondLst>
                                        </p:cTn>
                                        <p:tgtEl>
                                          <p:spTgt spid="20"/>
                                        </p:tgtEl>
                                      </p:cBhvr>
                                      <p:to x="100000" y="100000"/>
                                    </p:animScale>
                                  </p:childTnLst>
                                </p:cTn>
                              </p:par>
                              <p:par>
                                <p:cTn id="50" presetID="2" presetClass="entr" presetSubtype="8"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0-#ppt_w/2"/>
                                          </p:val>
                                        </p:tav>
                                        <p:tav tm="100000">
                                          <p:val>
                                            <p:strVal val="#ppt_x"/>
                                          </p:val>
                                        </p:tav>
                                      </p:tavLst>
                                    </p:anim>
                                    <p:anim calcmode="lin" valueType="num">
                                      <p:cBhvr additive="base">
                                        <p:cTn id="5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additive="base">
                                        <p:cTn id="58" dur="500"/>
                                        <p:tgtEl>
                                          <p:spTgt spid="5"/>
                                        </p:tgtEl>
                                        <p:attrNameLst>
                                          <p:attrName>ppt_w</p:attrName>
                                        </p:attrNameLst>
                                      </p:cBhvr>
                                      <p:tavLst>
                                        <p:tav tm="0">
                                          <p:val>
                                            <p:strVal val="0"/>
                                          </p:val>
                                        </p:tav>
                                        <p:tav tm="100000">
                                          <p:val>
                                            <p:strVal val="#ppt_w"/>
                                          </p:val>
                                        </p:tav>
                                      </p:tavLst>
                                    </p:anim>
                                    <p:anim calcmode="lin" valueType="num">
                                      <p:cBhvr additive="base">
                                        <p:cTn id="59" dur="500"/>
                                        <p:tgtEl>
                                          <p:spTgt spid="5"/>
                                        </p:tgtEl>
                                        <p:attrNameLst>
                                          <p:attrName>ppt_h</p:attrName>
                                        </p:attrNameLst>
                                      </p:cBhvr>
                                      <p:tavLst>
                                        <p:tav tm="0">
                                          <p:val>
                                            <p:str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 calcmode="lin" valueType="num">
                                      <p:cBhvr>
                                        <p:cTn id="64" dur="1000" fill="hold"/>
                                        <p:tgtEl>
                                          <p:spTgt spid="6"/>
                                        </p:tgtEl>
                                        <p:attrNameLst>
                                          <p:attrName>ppt_w</p:attrName>
                                        </p:attrNameLst>
                                      </p:cBhvr>
                                      <p:tavLst>
                                        <p:tav tm="0">
                                          <p:val>
                                            <p:fltVal val="0"/>
                                          </p:val>
                                        </p:tav>
                                        <p:tav tm="100000">
                                          <p:val>
                                            <p:strVal val="#ppt_w"/>
                                          </p:val>
                                        </p:tav>
                                      </p:tavLst>
                                    </p:anim>
                                    <p:anim calcmode="lin" valueType="num">
                                      <p:cBhvr>
                                        <p:cTn id="65" dur="1000" fill="hold"/>
                                        <p:tgtEl>
                                          <p:spTgt spid="6"/>
                                        </p:tgtEl>
                                        <p:attrNameLst>
                                          <p:attrName>ppt_h</p:attrName>
                                        </p:attrNameLst>
                                      </p:cBhvr>
                                      <p:tavLst>
                                        <p:tav tm="0">
                                          <p:val>
                                            <p:fltVal val="0"/>
                                          </p:val>
                                        </p:tav>
                                        <p:tav tm="100000">
                                          <p:val>
                                            <p:strVal val="#ppt_h"/>
                                          </p:val>
                                        </p:tav>
                                      </p:tavLst>
                                    </p:anim>
                                    <p:anim calcmode="lin" valueType="num">
                                      <p:cBhvr>
                                        <p:cTn id="66" dur="1000" fill="hold"/>
                                        <p:tgtEl>
                                          <p:spTgt spid="6"/>
                                        </p:tgtEl>
                                        <p:attrNameLst>
                                          <p:attrName>style.rotation</p:attrName>
                                        </p:attrNameLst>
                                      </p:cBhvr>
                                      <p:tavLst>
                                        <p:tav tm="0">
                                          <p:val>
                                            <p:fltVal val="90"/>
                                          </p:val>
                                        </p:tav>
                                        <p:tav tm="100000">
                                          <p:val>
                                            <p:fltVal val="0"/>
                                          </p:val>
                                        </p:tav>
                                      </p:tavLst>
                                    </p:anim>
                                    <p:animEffect transition="in" filter="fade">
                                      <p:cBhvr>
                                        <p:cTn id="67" dur="1000"/>
                                        <p:tgtEl>
                                          <p:spTgt spid="6"/>
                                        </p:tgtEl>
                                      </p:cBhvr>
                                    </p:animEffect>
                                  </p:childTnLst>
                                </p:cTn>
                              </p:par>
                              <p:par>
                                <p:cTn id="68" presetID="31" presetClass="entr" presetSubtype="0" fill="hold" nodeType="withEffect">
                                  <p:stCondLst>
                                    <p:cond delay="0"/>
                                  </p:stCondLst>
                                  <p:childTnLst>
                                    <p:set>
                                      <p:cBhvr>
                                        <p:cTn id="69" dur="1" fill="hold">
                                          <p:stCondLst>
                                            <p:cond delay="0"/>
                                          </p:stCondLst>
                                        </p:cTn>
                                        <p:tgtEl>
                                          <p:spTgt spid="7"/>
                                        </p:tgtEl>
                                        <p:attrNameLst>
                                          <p:attrName>style.visibility</p:attrName>
                                        </p:attrNameLst>
                                      </p:cBhvr>
                                      <p:to>
                                        <p:strVal val="visible"/>
                                      </p:to>
                                    </p:set>
                                    <p:anim calcmode="lin" valueType="num">
                                      <p:cBhvr>
                                        <p:cTn id="70" dur="1000" fill="hold"/>
                                        <p:tgtEl>
                                          <p:spTgt spid="7"/>
                                        </p:tgtEl>
                                        <p:attrNameLst>
                                          <p:attrName>ppt_w</p:attrName>
                                        </p:attrNameLst>
                                      </p:cBhvr>
                                      <p:tavLst>
                                        <p:tav tm="0">
                                          <p:val>
                                            <p:fltVal val="0"/>
                                          </p:val>
                                        </p:tav>
                                        <p:tav tm="100000">
                                          <p:val>
                                            <p:strVal val="#ppt_w"/>
                                          </p:val>
                                        </p:tav>
                                      </p:tavLst>
                                    </p:anim>
                                    <p:anim calcmode="lin" valueType="num">
                                      <p:cBhvr>
                                        <p:cTn id="71" dur="1000" fill="hold"/>
                                        <p:tgtEl>
                                          <p:spTgt spid="7"/>
                                        </p:tgtEl>
                                        <p:attrNameLst>
                                          <p:attrName>ppt_h</p:attrName>
                                        </p:attrNameLst>
                                      </p:cBhvr>
                                      <p:tavLst>
                                        <p:tav tm="0">
                                          <p:val>
                                            <p:fltVal val="0"/>
                                          </p:val>
                                        </p:tav>
                                        <p:tav tm="100000">
                                          <p:val>
                                            <p:strVal val="#ppt_h"/>
                                          </p:val>
                                        </p:tav>
                                      </p:tavLst>
                                    </p:anim>
                                    <p:anim calcmode="lin" valueType="num">
                                      <p:cBhvr>
                                        <p:cTn id="72" dur="1000" fill="hold"/>
                                        <p:tgtEl>
                                          <p:spTgt spid="7"/>
                                        </p:tgtEl>
                                        <p:attrNameLst>
                                          <p:attrName>style.rotation</p:attrName>
                                        </p:attrNameLst>
                                      </p:cBhvr>
                                      <p:tavLst>
                                        <p:tav tm="0">
                                          <p:val>
                                            <p:fltVal val="90"/>
                                          </p:val>
                                        </p:tav>
                                        <p:tav tm="100000">
                                          <p:val>
                                            <p:fltVal val="0"/>
                                          </p:val>
                                        </p:tav>
                                      </p:tavLst>
                                    </p:anim>
                                    <p:animEffect transition="in" filter="fade">
                                      <p:cBhvr>
                                        <p:cTn id="73" dur="1000"/>
                                        <p:tgtEl>
                                          <p:spTgt spid="7"/>
                                        </p:tgtEl>
                                      </p:cBhvr>
                                    </p:animEffect>
                                  </p:childTnLst>
                                </p:cTn>
                              </p:par>
                              <p:par>
                                <p:cTn id="74" presetID="31" presetClass="entr" presetSubtype="0" fill="hold" nodeType="withEffect">
                                  <p:stCondLst>
                                    <p:cond delay="0"/>
                                  </p:stCondLst>
                                  <p:childTnLst>
                                    <p:set>
                                      <p:cBhvr>
                                        <p:cTn id="75" dur="1" fill="hold">
                                          <p:stCondLst>
                                            <p:cond delay="0"/>
                                          </p:stCondLst>
                                        </p:cTn>
                                        <p:tgtEl>
                                          <p:spTgt spid="8"/>
                                        </p:tgtEl>
                                        <p:attrNameLst>
                                          <p:attrName>style.visibility</p:attrName>
                                        </p:attrNameLst>
                                      </p:cBhvr>
                                      <p:to>
                                        <p:strVal val="visible"/>
                                      </p:to>
                                    </p:set>
                                    <p:anim calcmode="lin" valueType="num">
                                      <p:cBhvr>
                                        <p:cTn id="76" dur="1000" fill="hold"/>
                                        <p:tgtEl>
                                          <p:spTgt spid="8"/>
                                        </p:tgtEl>
                                        <p:attrNameLst>
                                          <p:attrName>ppt_w</p:attrName>
                                        </p:attrNameLst>
                                      </p:cBhvr>
                                      <p:tavLst>
                                        <p:tav tm="0">
                                          <p:val>
                                            <p:fltVal val="0"/>
                                          </p:val>
                                        </p:tav>
                                        <p:tav tm="100000">
                                          <p:val>
                                            <p:strVal val="#ppt_w"/>
                                          </p:val>
                                        </p:tav>
                                      </p:tavLst>
                                    </p:anim>
                                    <p:anim calcmode="lin" valueType="num">
                                      <p:cBhvr>
                                        <p:cTn id="77" dur="1000" fill="hold"/>
                                        <p:tgtEl>
                                          <p:spTgt spid="8"/>
                                        </p:tgtEl>
                                        <p:attrNameLst>
                                          <p:attrName>ppt_h</p:attrName>
                                        </p:attrNameLst>
                                      </p:cBhvr>
                                      <p:tavLst>
                                        <p:tav tm="0">
                                          <p:val>
                                            <p:fltVal val="0"/>
                                          </p:val>
                                        </p:tav>
                                        <p:tav tm="100000">
                                          <p:val>
                                            <p:strVal val="#ppt_h"/>
                                          </p:val>
                                        </p:tav>
                                      </p:tavLst>
                                    </p:anim>
                                    <p:anim calcmode="lin" valueType="num">
                                      <p:cBhvr>
                                        <p:cTn id="78" dur="1000" fill="hold"/>
                                        <p:tgtEl>
                                          <p:spTgt spid="8"/>
                                        </p:tgtEl>
                                        <p:attrNameLst>
                                          <p:attrName>style.rotation</p:attrName>
                                        </p:attrNameLst>
                                      </p:cBhvr>
                                      <p:tavLst>
                                        <p:tav tm="0">
                                          <p:val>
                                            <p:fltVal val="90"/>
                                          </p:val>
                                        </p:tav>
                                        <p:tav tm="100000">
                                          <p:val>
                                            <p:fltVal val="0"/>
                                          </p:val>
                                        </p:tav>
                                      </p:tavLst>
                                    </p:anim>
                                    <p:animEffect transition="in" filter="fade">
                                      <p:cBhvr>
                                        <p:cTn id="79" dur="1000"/>
                                        <p:tgtEl>
                                          <p:spTgt spid="8"/>
                                        </p:tgtEl>
                                      </p:cBhvr>
                                    </p:animEffect>
                                  </p:childTnLst>
                                </p:cTn>
                              </p:par>
                              <p:par>
                                <p:cTn id="80" presetID="31" presetClass="entr" presetSubtype="0" fill="hold" nodeType="withEffect">
                                  <p:stCondLst>
                                    <p:cond delay="0"/>
                                  </p:stCondLst>
                                  <p:childTnLst>
                                    <p:set>
                                      <p:cBhvr>
                                        <p:cTn id="81" dur="1" fill="hold">
                                          <p:stCondLst>
                                            <p:cond delay="0"/>
                                          </p:stCondLst>
                                        </p:cTn>
                                        <p:tgtEl>
                                          <p:spTgt spid="9"/>
                                        </p:tgtEl>
                                        <p:attrNameLst>
                                          <p:attrName>style.visibility</p:attrName>
                                        </p:attrNameLst>
                                      </p:cBhvr>
                                      <p:to>
                                        <p:strVal val="visible"/>
                                      </p:to>
                                    </p:set>
                                    <p:anim calcmode="lin" valueType="num">
                                      <p:cBhvr>
                                        <p:cTn id="82" dur="1000" fill="hold"/>
                                        <p:tgtEl>
                                          <p:spTgt spid="9"/>
                                        </p:tgtEl>
                                        <p:attrNameLst>
                                          <p:attrName>ppt_w</p:attrName>
                                        </p:attrNameLst>
                                      </p:cBhvr>
                                      <p:tavLst>
                                        <p:tav tm="0">
                                          <p:val>
                                            <p:fltVal val="0"/>
                                          </p:val>
                                        </p:tav>
                                        <p:tav tm="100000">
                                          <p:val>
                                            <p:strVal val="#ppt_w"/>
                                          </p:val>
                                        </p:tav>
                                      </p:tavLst>
                                    </p:anim>
                                    <p:anim calcmode="lin" valueType="num">
                                      <p:cBhvr>
                                        <p:cTn id="83" dur="1000" fill="hold"/>
                                        <p:tgtEl>
                                          <p:spTgt spid="9"/>
                                        </p:tgtEl>
                                        <p:attrNameLst>
                                          <p:attrName>ppt_h</p:attrName>
                                        </p:attrNameLst>
                                      </p:cBhvr>
                                      <p:tavLst>
                                        <p:tav tm="0">
                                          <p:val>
                                            <p:fltVal val="0"/>
                                          </p:val>
                                        </p:tav>
                                        <p:tav tm="100000">
                                          <p:val>
                                            <p:strVal val="#ppt_h"/>
                                          </p:val>
                                        </p:tav>
                                      </p:tavLst>
                                    </p:anim>
                                    <p:anim calcmode="lin" valueType="num">
                                      <p:cBhvr>
                                        <p:cTn id="84" dur="1000" fill="hold"/>
                                        <p:tgtEl>
                                          <p:spTgt spid="9"/>
                                        </p:tgtEl>
                                        <p:attrNameLst>
                                          <p:attrName>style.rotation</p:attrName>
                                        </p:attrNameLst>
                                      </p:cBhvr>
                                      <p:tavLst>
                                        <p:tav tm="0">
                                          <p:val>
                                            <p:fltVal val="90"/>
                                          </p:val>
                                        </p:tav>
                                        <p:tav tm="100000">
                                          <p:val>
                                            <p:fltVal val="0"/>
                                          </p:val>
                                        </p:tav>
                                      </p:tavLst>
                                    </p:anim>
                                    <p:animEffect transition="in" filter="fade">
                                      <p:cBhvr>
                                        <p:cTn id="85" dur="1000"/>
                                        <p:tgtEl>
                                          <p:spTgt spid="9"/>
                                        </p:tgtEl>
                                      </p:cBhvr>
                                    </p:animEffect>
                                  </p:childTnLst>
                                </p:cTn>
                              </p:par>
                              <p:par>
                                <p:cTn id="86" presetID="31" presetClass="entr" presetSubtype="0" fill="hold" nodeType="withEffect">
                                  <p:stCondLst>
                                    <p:cond delay="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 calcmode="lin" valueType="num">
                                      <p:cBhvr>
                                        <p:cTn id="90" dur="1000" fill="hold"/>
                                        <p:tgtEl>
                                          <p:spTgt spid="10"/>
                                        </p:tgtEl>
                                        <p:attrNameLst>
                                          <p:attrName>style.rotation</p:attrName>
                                        </p:attrNameLst>
                                      </p:cBhvr>
                                      <p:tavLst>
                                        <p:tav tm="0">
                                          <p:val>
                                            <p:fltVal val="90"/>
                                          </p:val>
                                        </p:tav>
                                        <p:tav tm="100000">
                                          <p:val>
                                            <p:fltVal val="0"/>
                                          </p:val>
                                        </p:tav>
                                      </p:tavLst>
                                    </p:anim>
                                    <p:animEffect transition="in" filter="fade">
                                      <p:cBhvr>
                                        <p:cTn id="91" dur="1000"/>
                                        <p:tgtEl>
                                          <p:spTgt spid="10"/>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1"/>
                                        </p:tgtEl>
                                        <p:attrNameLst>
                                          <p:attrName>style.visibility</p:attrName>
                                        </p:attrNameLst>
                                      </p:cBhvr>
                                      <p:to>
                                        <p:strVal val="visible"/>
                                      </p:to>
                                    </p:set>
                                    <p:animEffect transition="in" filter="fade">
                                      <p:cBhvr>
                                        <p:cTn id="96" dur="500"/>
                                        <p:tgtEl>
                                          <p:spTgt spid="11"/>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fade">
                                      <p:cBhvr>
                                        <p:cTn id="101" dur="500"/>
                                        <p:tgtEl>
                                          <p:spTgt spid="12"/>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fade">
                                      <p:cBhvr>
                                        <p:cTn id="106" dur="500"/>
                                        <p:tgtEl>
                                          <p:spTgt spid="13"/>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14"/>
                                        </p:tgtEl>
                                        <p:attrNameLst>
                                          <p:attrName>style.visibility</p:attrName>
                                        </p:attrNameLst>
                                      </p:cBhvr>
                                      <p:to>
                                        <p:strVal val="visible"/>
                                      </p:to>
                                    </p:set>
                                    <p:animEffect transition="in" filter="fade">
                                      <p:cBhvr>
                                        <p:cTn id="111" dur="500"/>
                                        <p:tgtEl>
                                          <p:spTgt spid="14"/>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15"/>
                                        </p:tgtEl>
                                        <p:attrNameLst>
                                          <p:attrName>style.visibility</p:attrName>
                                        </p:attrNameLst>
                                      </p:cBhvr>
                                      <p:to>
                                        <p:strVal val="visible"/>
                                      </p:to>
                                    </p:set>
                                    <p:animEffect transition="in" filter="fade">
                                      <p:cBhvr>
                                        <p:cTn id="1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D5B76C-2141-4E1A-8703-C26139629581}"/>
              </a:ext>
            </a:extLst>
          </p:cNvPr>
          <p:cNvPicPr>
            <a:picLocks noChangeAspect="1"/>
          </p:cNvPicPr>
          <p:nvPr/>
        </p:nvPicPr>
        <p:blipFill>
          <a:blip r:embed="rId2"/>
          <a:stretch>
            <a:fillRect/>
          </a:stretch>
        </p:blipFill>
        <p:spPr>
          <a:xfrm>
            <a:off x="377372" y="207646"/>
            <a:ext cx="687356" cy="665931"/>
          </a:xfrm>
          <a:prstGeom prst="rect">
            <a:avLst/>
          </a:prstGeom>
        </p:spPr>
      </p:pic>
      <p:sp>
        <p:nvSpPr>
          <p:cNvPr id="3" name="任意多边形: 形状 2">
            <a:extLst>
              <a:ext uri="{FF2B5EF4-FFF2-40B4-BE49-F238E27FC236}">
                <a16:creationId xmlns:a16="http://schemas.microsoft.com/office/drawing/2014/main" id="{E94F5C34-566F-4B85-9917-E57AFE66FE6F}"/>
              </a:ext>
            </a:extLst>
          </p:cNvPr>
          <p:cNvSpPr/>
          <p:nvPr/>
        </p:nvSpPr>
        <p:spPr>
          <a:xfrm>
            <a:off x="1349828" y="84903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E3295AA9-DF64-410A-8B3E-AF9B52E0F292}"/>
              </a:ext>
            </a:extLst>
          </p:cNvPr>
          <p:cNvSpPr txBox="1"/>
          <p:nvPr/>
        </p:nvSpPr>
        <p:spPr>
          <a:xfrm>
            <a:off x="1449067" y="226412"/>
            <a:ext cx="4737902" cy="707886"/>
          </a:xfrm>
          <a:prstGeom prst="rect">
            <a:avLst/>
          </a:prstGeom>
          <a:noFill/>
        </p:spPr>
        <p:txBody>
          <a:bodyPr wrap="square" rtlCol="0">
            <a:spAutoFit/>
          </a:bodyPr>
          <a:lstStyle/>
          <a:p>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III.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Luyện</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tập</a:t>
            </a:r>
            <a:endPar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endParaRPr>
          </a:p>
        </p:txBody>
      </p:sp>
      <p:pic>
        <p:nvPicPr>
          <p:cNvPr id="5" name="图片 1"/>
          <p:cNvPicPr>
            <a:picLocks noChangeAspect="1"/>
          </p:cNvPicPr>
          <p:nvPr/>
        </p:nvPicPr>
        <p:blipFill>
          <a:blip r:embed="rId3"/>
          <a:stretch>
            <a:fillRect/>
          </a:stretch>
        </p:blipFill>
        <p:spPr>
          <a:xfrm>
            <a:off x="9234697" y="49253"/>
            <a:ext cx="2145665" cy="631190"/>
          </a:xfrm>
          <a:prstGeom prst="rect">
            <a:avLst/>
          </a:prstGeom>
        </p:spPr>
      </p:pic>
      <p:pic>
        <p:nvPicPr>
          <p:cNvPr id="6" name="图片 11">
            <a:extLst>
              <a:ext uri="{FF2B5EF4-FFF2-40B4-BE49-F238E27FC236}">
                <a16:creationId xmlns:a16="http://schemas.microsoft.com/office/drawing/2014/main" id="{39D00734-06E6-4F4D-A4B0-928D88E34DEF}"/>
              </a:ext>
            </a:extLst>
          </p:cNvPr>
          <p:cNvPicPr>
            <a:picLocks noChangeAspect="1"/>
          </p:cNvPicPr>
          <p:nvPr/>
        </p:nvPicPr>
        <p:blipFill>
          <a:blip r:embed="rId4"/>
          <a:stretch>
            <a:fillRect/>
          </a:stretch>
        </p:blipFill>
        <p:spPr>
          <a:xfrm>
            <a:off x="10662620" y="90511"/>
            <a:ext cx="1277451" cy="1160556"/>
          </a:xfrm>
          <a:prstGeom prst="rect">
            <a:avLst/>
          </a:prstGeom>
        </p:spPr>
      </p:pic>
      <p:pic>
        <p:nvPicPr>
          <p:cNvPr id="7" name="图片 5">
            <a:extLst>
              <a:ext uri="{FF2B5EF4-FFF2-40B4-BE49-F238E27FC236}">
                <a16:creationId xmlns:a16="http://schemas.microsoft.com/office/drawing/2014/main" id="{363256B6-55DD-4722-8EE2-5B47C7C7DB16}"/>
              </a:ext>
            </a:extLst>
          </p:cNvPr>
          <p:cNvPicPr>
            <a:picLocks noChangeAspect="1"/>
          </p:cNvPicPr>
          <p:nvPr/>
        </p:nvPicPr>
        <p:blipFill>
          <a:blip r:embed="rId5"/>
          <a:stretch>
            <a:fillRect/>
          </a:stretch>
        </p:blipFill>
        <p:spPr>
          <a:xfrm>
            <a:off x="8598090" y="5087951"/>
            <a:ext cx="3395187" cy="1770049"/>
          </a:xfrm>
          <a:prstGeom prst="rect">
            <a:avLst/>
          </a:prstGeom>
        </p:spPr>
      </p:pic>
      <p:sp>
        <p:nvSpPr>
          <p:cNvPr id="8" name="Google Shape;644;p18"/>
          <p:cNvSpPr/>
          <p:nvPr/>
        </p:nvSpPr>
        <p:spPr>
          <a:xfrm>
            <a:off x="136218" y="1011354"/>
            <a:ext cx="1002001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600"/>
              <a:buFont typeface="Times New Roman"/>
              <a:buNone/>
            </a:pPr>
            <a:r>
              <a:rPr lang="en-US" sz="3200" b="1" i="0" u="none" strike="noStrike" cap="none" dirty="0" err="1">
                <a:solidFill>
                  <a:srgbClr val="2B14D6"/>
                </a:solidFill>
                <a:latin typeface="Times New Roman" panose="02020603050405020304" pitchFamily="18" charset="0"/>
                <a:ea typeface="Times New Roman"/>
                <a:cs typeface="Times New Roman" panose="02020603050405020304" pitchFamily="18" charset="0"/>
                <a:sym typeface="Times New Roman"/>
              </a:rPr>
              <a:t>Bài</a:t>
            </a:r>
            <a:r>
              <a:rPr lang="en-US" sz="3200" b="1" i="0" u="none" strike="noStrike" cap="none" dirty="0">
                <a:solidFill>
                  <a:srgbClr val="2B14D6"/>
                </a:solidFill>
                <a:latin typeface="Times New Roman" panose="02020603050405020304" pitchFamily="18" charset="0"/>
                <a:ea typeface="Times New Roman"/>
                <a:cs typeface="Times New Roman" panose="02020603050405020304" pitchFamily="18" charset="0"/>
                <a:sym typeface="Times New Roman"/>
              </a:rPr>
              <a:t> 1. b) </a:t>
            </a:r>
            <a:r>
              <a:rPr lang="en-US" sz="3200" b="1" i="0" u="none" strike="noStrike" cap="none" dirty="0" err="1">
                <a:solidFill>
                  <a:srgbClr val="2B14D6"/>
                </a:solidFill>
                <a:latin typeface="Times New Roman" panose="02020603050405020304" pitchFamily="18" charset="0"/>
                <a:ea typeface="Times New Roman"/>
                <a:cs typeface="Times New Roman" panose="02020603050405020304" pitchFamily="18" charset="0"/>
                <a:sym typeface="Times New Roman"/>
              </a:rPr>
              <a:t>Nêu</a:t>
            </a:r>
            <a:r>
              <a:rPr lang="en-US" sz="3200" b="1" i="0" u="none" strike="noStrike" cap="none" dirty="0">
                <a:solidFill>
                  <a:srgbClr val="2B14D6"/>
                </a:solidFill>
                <a:latin typeface="Times New Roman" panose="02020603050405020304" pitchFamily="18" charset="0"/>
                <a:ea typeface="Times New Roman"/>
                <a:cs typeface="Times New Roman" panose="02020603050405020304" pitchFamily="18" charset="0"/>
                <a:sym typeface="Times New Roman"/>
              </a:rPr>
              <a:t> </a:t>
            </a:r>
            <a:r>
              <a:rPr lang="en-US" sz="3200" b="1" i="0" u="none" strike="noStrike" cap="none" dirty="0" err="1">
                <a:solidFill>
                  <a:srgbClr val="2B14D6"/>
                </a:solidFill>
                <a:latin typeface="Times New Roman" panose="02020603050405020304" pitchFamily="18" charset="0"/>
                <a:ea typeface="Times New Roman"/>
                <a:cs typeface="Times New Roman" panose="02020603050405020304" pitchFamily="18" charset="0"/>
                <a:sym typeface="Times New Roman"/>
              </a:rPr>
              <a:t>tử</a:t>
            </a:r>
            <a:r>
              <a:rPr lang="en-US" sz="3200" b="1" i="0" u="none" strike="noStrike" cap="none" dirty="0">
                <a:solidFill>
                  <a:srgbClr val="2B14D6"/>
                </a:solidFill>
                <a:latin typeface="Times New Roman" panose="02020603050405020304" pitchFamily="18" charset="0"/>
                <a:ea typeface="Times New Roman"/>
                <a:cs typeface="Times New Roman" panose="02020603050405020304" pitchFamily="18" charset="0"/>
                <a:sym typeface="Times New Roman"/>
              </a:rPr>
              <a:t> </a:t>
            </a:r>
            <a:r>
              <a:rPr lang="en-US" sz="3200" b="1" i="0" u="none" strike="noStrike" cap="none" dirty="0" err="1">
                <a:solidFill>
                  <a:srgbClr val="2B14D6"/>
                </a:solidFill>
                <a:latin typeface="Times New Roman" panose="02020603050405020304" pitchFamily="18" charset="0"/>
                <a:ea typeface="Times New Roman"/>
                <a:cs typeface="Times New Roman" panose="02020603050405020304" pitchFamily="18" charset="0"/>
                <a:sym typeface="Times New Roman"/>
              </a:rPr>
              <a:t>số</a:t>
            </a:r>
            <a:r>
              <a:rPr lang="en-US" sz="3200" b="1" i="0" u="none" strike="noStrike" cap="none" dirty="0">
                <a:solidFill>
                  <a:srgbClr val="2B14D6"/>
                </a:solidFill>
                <a:latin typeface="Times New Roman" panose="02020603050405020304" pitchFamily="18" charset="0"/>
                <a:ea typeface="Times New Roman"/>
                <a:cs typeface="Times New Roman" panose="02020603050405020304" pitchFamily="18" charset="0"/>
                <a:sym typeface="Times New Roman"/>
              </a:rPr>
              <a:t> </a:t>
            </a:r>
            <a:r>
              <a:rPr lang="en-US" sz="3200" b="1" i="0" u="none" strike="noStrike" cap="none" dirty="0" err="1">
                <a:solidFill>
                  <a:srgbClr val="2B14D6"/>
                </a:solidFill>
                <a:latin typeface="Times New Roman" panose="02020603050405020304" pitchFamily="18" charset="0"/>
                <a:ea typeface="Times New Roman"/>
                <a:cs typeface="Times New Roman" panose="02020603050405020304" pitchFamily="18" charset="0"/>
                <a:sym typeface="Times New Roman"/>
              </a:rPr>
              <a:t>và</a:t>
            </a:r>
            <a:r>
              <a:rPr lang="en-US" sz="3200" b="1" i="0" u="none" strike="noStrike" cap="none" dirty="0">
                <a:solidFill>
                  <a:srgbClr val="2B14D6"/>
                </a:solidFill>
                <a:latin typeface="Times New Roman" panose="02020603050405020304" pitchFamily="18" charset="0"/>
                <a:ea typeface="Times New Roman"/>
                <a:cs typeface="Times New Roman" panose="02020603050405020304" pitchFamily="18" charset="0"/>
                <a:sym typeface="Times New Roman"/>
              </a:rPr>
              <a:t> </a:t>
            </a:r>
            <a:r>
              <a:rPr lang="en-US" sz="3200" b="1" i="0" u="none" strike="noStrike" cap="none" dirty="0" err="1">
                <a:solidFill>
                  <a:srgbClr val="2B14D6"/>
                </a:solidFill>
                <a:latin typeface="Times New Roman" panose="02020603050405020304" pitchFamily="18" charset="0"/>
                <a:ea typeface="Times New Roman"/>
                <a:cs typeface="Times New Roman" panose="02020603050405020304" pitchFamily="18" charset="0"/>
                <a:sym typeface="Times New Roman"/>
              </a:rPr>
              <a:t>mẫu</a:t>
            </a:r>
            <a:r>
              <a:rPr lang="en-US" sz="3200" b="1" i="0" u="none" strike="noStrike" cap="none" dirty="0">
                <a:solidFill>
                  <a:srgbClr val="2B14D6"/>
                </a:solidFill>
                <a:latin typeface="Times New Roman" panose="02020603050405020304" pitchFamily="18" charset="0"/>
                <a:ea typeface="Times New Roman"/>
                <a:cs typeface="Times New Roman" panose="02020603050405020304" pitchFamily="18" charset="0"/>
                <a:sym typeface="Times New Roman"/>
              </a:rPr>
              <a:t> </a:t>
            </a:r>
            <a:r>
              <a:rPr lang="en-US" sz="3200" b="1" i="0" u="none" strike="noStrike" cap="none" dirty="0" err="1">
                <a:solidFill>
                  <a:srgbClr val="2B14D6"/>
                </a:solidFill>
                <a:latin typeface="Times New Roman" panose="02020603050405020304" pitchFamily="18" charset="0"/>
                <a:ea typeface="Times New Roman"/>
                <a:cs typeface="Times New Roman" panose="02020603050405020304" pitchFamily="18" charset="0"/>
                <a:sym typeface="Times New Roman"/>
              </a:rPr>
              <a:t>số</a:t>
            </a:r>
            <a:r>
              <a:rPr lang="en-US" sz="3200" b="1" i="0" u="none" strike="noStrike" cap="none" dirty="0">
                <a:solidFill>
                  <a:srgbClr val="2B14D6"/>
                </a:solidFill>
                <a:latin typeface="Times New Roman" panose="02020603050405020304" pitchFamily="18" charset="0"/>
                <a:ea typeface="Times New Roman"/>
                <a:cs typeface="Times New Roman" panose="02020603050405020304" pitchFamily="18" charset="0"/>
                <a:sym typeface="Times New Roman"/>
              </a:rPr>
              <a:t> </a:t>
            </a:r>
            <a:r>
              <a:rPr lang="en-US" sz="3200" b="1" i="0" u="none" strike="noStrike" cap="none" dirty="0" err="1">
                <a:solidFill>
                  <a:srgbClr val="2B14D6"/>
                </a:solidFill>
                <a:latin typeface="Times New Roman" panose="02020603050405020304" pitchFamily="18" charset="0"/>
                <a:ea typeface="Times New Roman"/>
                <a:cs typeface="Times New Roman" panose="02020603050405020304" pitchFamily="18" charset="0"/>
                <a:sym typeface="Times New Roman"/>
              </a:rPr>
              <a:t>của</a:t>
            </a:r>
            <a:r>
              <a:rPr lang="en-US" sz="3200" b="1" i="0" u="none" strike="noStrike" cap="none" dirty="0">
                <a:solidFill>
                  <a:srgbClr val="2B14D6"/>
                </a:solidFill>
                <a:latin typeface="Times New Roman" panose="02020603050405020304" pitchFamily="18" charset="0"/>
                <a:ea typeface="Times New Roman"/>
                <a:cs typeface="Times New Roman" panose="02020603050405020304" pitchFamily="18" charset="0"/>
                <a:sym typeface="Times New Roman"/>
              </a:rPr>
              <a:t> </a:t>
            </a:r>
            <a:r>
              <a:rPr lang="en-US" sz="3200" b="1" i="0" u="none" strike="noStrike" cap="none" dirty="0" err="1">
                <a:solidFill>
                  <a:srgbClr val="2B14D6"/>
                </a:solidFill>
                <a:latin typeface="Times New Roman" panose="02020603050405020304" pitchFamily="18" charset="0"/>
                <a:ea typeface="Times New Roman"/>
                <a:cs typeface="Times New Roman" panose="02020603050405020304" pitchFamily="18" charset="0"/>
                <a:sym typeface="Times New Roman"/>
              </a:rPr>
              <a:t>từng</a:t>
            </a:r>
            <a:r>
              <a:rPr lang="en-US" sz="3200" b="1" i="0" u="none" strike="noStrike" cap="none" dirty="0">
                <a:solidFill>
                  <a:srgbClr val="2B14D6"/>
                </a:solidFill>
                <a:latin typeface="Times New Roman" panose="02020603050405020304" pitchFamily="18" charset="0"/>
                <a:ea typeface="Times New Roman"/>
                <a:cs typeface="Times New Roman" panose="02020603050405020304" pitchFamily="18" charset="0"/>
                <a:sym typeface="Times New Roman"/>
              </a:rPr>
              <a:t> </a:t>
            </a:r>
            <a:r>
              <a:rPr lang="en-US" sz="3200" b="1" i="0" u="none" strike="noStrike" cap="none" dirty="0" err="1">
                <a:solidFill>
                  <a:srgbClr val="2B14D6"/>
                </a:solidFill>
                <a:latin typeface="Times New Roman" panose="02020603050405020304" pitchFamily="18" charset="0"/>
                <a:ea typeface="Times New Roman"/>
                <a:cs typeface="Times New Roman" panose="02020603050405020304" pitchFamily="18" charset="0"/>
                <a:sym typeface="Times New Roman"/>
              </a:rPr>
              <a:t>phân</a:t>
            </a:r>
            <a:r>
              <a:rPr lang="en-US" sz="3200" b="1" i="0" u="none" strike="noStrike" cap="none" dirty="0">
                <a:solidFill>
                  <a:srgbClr val="2B14D6"/>
                </a:solidFill>
                <a:latin typeface="Times New Roman" panose="02020603050405020304" pitchFamily="18" charset="0"/>
                <a:ea typeface="Times New Roman"/>
                <a:cs typeface="Times New Roman" panose="02020603050405020304" pitchFamily="18" charset="0"/>
                <a:sym typeface="Times New Roman"/>
              </a:rPr>
              <a:t> </a:t>
            </a:r>
            <a:r>
              <a:rPr lang="en-US" sz="3200" b="1" i="0" u="none" strike="noStrike" cap="none" dirty="0" err="1">
                <a:solidFill>
                  <a:srgbClr val="2B14D6"/>
                </a:solidFill>
                <a:latin typeface="Times New Roman" panose="02020603050405020304" pitchFamily="18" charset="0"/>
                <a:ea typeface="Times New Roman"/>
                <a:cs typeface="Times New Roman" panose="02020603050405020304" pitchFamily="18" charset="0"/>
                <a:sym typeface="Times New Roman"/>
              </a:rPr>
              <a:t>số</a:t>
            </a:r>
            <a:r>
              <a:rPr lang="en-US" sz="3200" b="1" i="0" u="none" strike="noStrike" cap="none" dirty="0">
                <a:solidFill>
                  <a:srgbClr val="2B14D6"/>
                </a:solidFill>
                <a:latin typeface="Times New Roman" panose="02020603050405020304" pitchFamily="18" charset="0"/>
                <a:ea typeface="Times New Roman"/>
                <a:cs typeface="Times New Roman" panose="02020603050405020304" pitchFamily="18" charset="0"/>
                <a:sym typeface="Times New Roman"/>
              </a:rPr>
              <a:t> </a:t>
            </a:r>
            <a:r>
              <a:rPr lang="en-US" sz="3200" b="1" i="0" u="none" strike="noStrike" cap="none" dirty="0" err="1">
                <a:solidFill>
                  <a:srgbClr val="2B14D6"/>
                </a:solidFill>
                <a:latin typeface="Times New Roman" panose="02020603050405020304" pitchFamily="18" charset="0"/>
                <a:ea typeface="Times New Roman"/>
                <a:cs typeface="Times New Roman" panose="02020603050405020304" pitchFamily="18" charset="0"/>
                <a:sym typeface="Times New Roman"/>
              </a:rPr>
              <a:t>trên</a:t>
            </a:r>
            <a:r>
              <a:rPr lang="en-US" sz="3200" b="0" i="0" u="none" strike="noStrike" cap="none" dirty="0">
                <a:solidFill>
                  <a:srgbClr val="2B14D6"/>
                </a:solidFill>
                <a:latin typeface="Times New Roman" panose="02020603050405020304" pitchFamily="18" charset="0"/>
                <a:ea typeface="Times New Roman"/>
                <a:cs typeface="Times New Roman" panose="02020603050405020304" pitchFamily="18" charset="0"/>
                <a:sym typeface="Times New Roman"/>
              </a:rPr>
              <a:t>.</a:t>
            </a:r>
            <a:endParaRPr sz="3200" b="0" i="0" u="none" strike="noStrike" cap="none" dirty="0">
              <a:solidFill>
                <a:srgbClr val="2B14D6"/>
              </a:solidFill>
              <a:latin typeface="Times New Roman" panose="02020603050405020304" pitchFamily="18" charset="0"/>
              <a:ea typeface="Arial"/>
              <a:cs typeface="Times New Roman" panose="02020603050405020304" pitchFamily="18" charset="0"/>
              <a:sym typeface="Arial"/>
            </a:endParaRPr>
          </a:p>
        </p:txBody>
      </p:sp>
      <p:graphicFrame>
        <p:nvGraphicFramePr>
          <p:cNvPr id="9" name="Google Shape;645;p18"/>
          <p:cNvGraphicFramePr/>
          <p:nvPr>
            <p:extLst>
              <p:ext uri="{D42A27DB-BD31-4B8C-83A1-F6EECF244321}">
                <p14:modId xmlns:p14="http://schemas.microsoft.com/office/powerpoint/2010/main" val="1875617515"/>
              </p:ext>
            </p:extLst>
          </p:nvPr>
        </p:nvGraphicFramePr>
        <p:xfrm>
          <a:off x="1907454" y="1484301"/>
          <a:ext cx="518284" cy="1175241"/>
        </p:xfrm>
        <a:graphic>
          <a:graphicData uri="http://schemas.openxmlformats.org/presentationml/2006/ole">
            <mc:AlternateContent xmlns:mc="http://schemas.openxmlformats.org/markup-compatibility/2006">
              <mc:Choice xmlns:v="urn:schemas-microsoft-com:vml" Requires="v">
                <p:oleObj r:id="rId6" imgW="676298" imgH="1310327" progId="">
                  <p:embed/>
                </p:oleObj>
              </mc:Choice>
              <mc:Fallback>
                <p:oleObj r:id="rId6" imgW="676298" imgH="1310327" progId="">
                  <p:embed/>
                  <p:pic>
                    <p:nvPicPr>
                      <p:cNvPr id="645" name="Google Shape;645;p18"/>
                      <p:cNvPicPr preferRelativeResize="0"/>
                      <p:nvPr/>
                    </p:nvPicPr>
                    <p:blipFill rotWithShape="1">
                      <a:blip r:embed="rId7">
                        <a:alphaModFix/>
                      </a:blip>
                      <a:srcRect/>
                      <a:stretch/>
                    </p:blipFill>
                    <p:spPr>
                      <a:xfrm>
                        <a:off x="1907454" y="1484301"/>
                        <a:ext cx="518284" cy="1175241"/>
                      </a:xfrm>
                      <a:prstGeom prst="rect">
                        <a:avLst/>
                      </a:prstGeom>
                      <a:noFill/>
                      <a:ln>
                        <a:noFill/>
                      </a:ln>
                    </p:spPr>
                  </p:pic>
                </p:oleObj>
              </mc:Fallback>
            </mc:AlternateContent>
          </a:graphicData>
        </a:graphic>
      </p:graphicFrame>
      <p:graphicFrame>
        <p:nvGraphicFramePr>
          <p:cNvPr id="10" name="Google Shape;646;p18"/>
          <p:cNvGraphicFramePr/>
          <p:nvPr>
            <p:extLst>
              <p:ext uri="{D42A27DB-BD31-4B8C-83A1-F6EECF244321}">
                <p14:modId xmlns:p14="http://schemas.microsoft.com/office/powerpoint/2010/main" val="1694686411"/>
              </p:ext>
            </p:extLst>
          </p:nvPr>
        </p:nvGraphicFramePr>
        <p:xfrm>
          <a:off x="1679795" y="2655971"/>
          <a:ext cx="973601" cy="1028919"/>
        </p:xfrm>
        <a:graphic>
          <a:graphicData uri="http://schemas.openxmlformats.org/presentationml/2006/ole">
            <mc:AlternateContent xmlns:mc="http://schemas.openxmlformats.org/markup-compatibility/2006">
              <mc:Choice xmlns:v="urn:schemas-microsoft-com:vml" Requires="v">
                <p:oleObj r:id="rId8" imgW="973601" imgH="1028919" progId="">
                  <p:embed/>
                </p:oleObj>
              </mc:Choice>
              <mc:Fallback>
                <p:oleObj r:id="rId8" imgW="973601" imgH="1028919" progId="">
                  <p:embed/>
                  <p:pic>
                    <p:nvPicPr>
                      <p:cNvPr id="646" name="Google Shape;646;p18"/>
                      <p:cNvPicPr preferRelativeResize="0"/>
                      <p:nvPr/>
                    </p:nvPicPr>
                    <p:blipFill rotWithShape="1">
                      <a:blip r:embed="rId9">
                        <a:alphaModFix/>
                      </a:blip>
                      <a:srcRect/>
                      <a:stretch/>
                    </p:blipFill>
                    <p:spPr>
                      <a:xfrm>
                        <a:off x="1679795" y="2655971"/>
                        <a:ext cx="973601" cy="1028919"/>
                      </a:xfrm>
                      <a:prstGeom prst="rect">
                        <a:avLst/>
                      </a:prstGeom>
                      <a:noFill/>
                      <a:ln>
                        <a:noFill/>
                      </a:ln>
                    </p:spPr>
                  </p:pic>
                </p:oleObj>
              </mc:Fallback>
            </mc:AlternateContent>
          </a:graphicData>
        </a:graphic>
      </p:graphicFrame>
      <p:graphicFrame>
        <p:nvGraphicFramePr>
          <p:cNvPr id="11" name="Google Shape;647;p18"/>
          <p:cNvGraphicFramePr/>
          <p:nvPr>
            <p:extLst>
              <p:ext uri="{D42A27DB-BD31-4B8C-83A1-F6EECF244321}">
                <p14:modId xmlns:p14="http://schemas.microsoft.com/office/powerpoint/2010/main" val="3601350129"/>
              </p:ext>
            </p:extLst>
          </p:nvPr>
        </p:nvGraphicFramePr>
        <p:xfrm>
          <a:off x="1851199" y="3767698"/>
          <a:ext cx="686228" cy="1031836"/>
        </p:xfrm>
        <a:graphic>
          <a:graphicData uri="http://schemas.openxmlformats.org/presentationml/2006/ole">
            <mc:AlternateContent xmlns:mc="http://schemas.openxmlformats.org/markup-compatibility/2006">
              <mc:Choice xmlns:v="urn:schemas-microsoft-com:vml" Requires="v">
                <p:oleObj r:id="rId10" imgW="816169" imgH="1116231" progId="">
                  <p:embed/>
                </p:oleObj>
              </mc:Choice>
              <mc:Fallback>
                <p:oleObj r:id="rId10" imgW="816169" imgH="1116231" progId="">
                  <p:embed/>
                  <p:pic>
                    <p:nvPicPr>
                      <p:cNvPr id="647" name="Google Shape;647;p18"/>
                      <p:cNvPicPr preferRelativeResize="0"/>
                      <p:nvPr/>
                    </p:nvPicPr>
                    <p:blipFill rotWithShape="1">
                      <a:blip r:embed="rId11">
                        <a:alphaModFix/>
                      </a:blip>
                      <a:srcRect/>
                      <a:stretch/>
                    </p:blipFill>
                    <p:spPr>
                      <a:xfrm>
                        <a:off x="1851199" y="3767698"/>
                        <a:ext cx="686228" cy="1031836"/>
                      </a:xfrm>
                      <a:prstGeom prst="rect">
                        <a:avLst/>
                      </a:prstGeom>
                      <a:noFill/>
                      <a:ln>
                        <a:noFill/>
                      </a:ln>
                    </p:spPr>
                  </p:pic>
                </p:oleObj>
              </mc:Fallback>
            </mc:AlternateContent>
          </a:graphicData>
        </a:graphic>
      </p:graphicFrame>
      <p:graphicFrame>
        <p:nvGraphicFramePr>
          <p:cNvPr id="12" name="Google Shape;648;p18"/>
          <p:cNvGraphicFramePr/>
          <p:nvPr>
            <p:extLst>
              <p:ext uri="{D42A27DB-BD31-4B8C-83A1-F6EECF244321}">
                <p14:modId xmlns:p14="http://schemas.microsoft.com/office/powerpoint/2010/main" val="1763985473"/>
              </p:ext>
            </p:extLst>
          </p:nvPr>
        </p:nvGraphicFramePr>
        <p:xfrm>
          <a:off x="1821636" y="4864841"/>
          <a:ext cx="696073" cy="898366"/>
        </p:xfrm>
        <a:graphic>
          <a:graphicData uri="http://schemas.openxmlformats.org/presentationml/2006/ole">
            <mc:AlternateContent xmlns:mc="http://schemas.openxmlformats.org/markup-compatibility/2006">
              <mc:Choice xmlns:v="urn:schemas-microsoft-com:vml" Requires="v">
                <p:oleObj r:id="rId12" imgW="752328" imgH="1028919" progId="">
                  <p:embed/>
                </p:oleObj>
              </mc:Choice>
              <mc:Fallback>
                <p:oleObj r:id="rId12" imgW="752328" imgH="1028919" progId="">
                  <p:embed/>
                  <p:pic>
                    <p:nvPicPr>
                      <p:cNvPr id="648" name="Google Shape;648;p18"/>
                      <p:cNvPicPr preferRelativeResize="0"/>
                      <p:nvPr/>
                    </p:nvPicPr>
                    <p:blipFill rotWithShape="1">
                      <a:blip r:embed="rId13">
                        <a:alphaModFix/>
                      </a:blip>
                      <a:srcRect/>
                      <a:stretch/>
                    </p:blipFill>
                    <p:spPr>
                      <a:xfrm>
                        <a:off x="1821636" y="4864841"/>
                        <a:ext cx="696073" cy="898366"/>
                      </a:xfrm>
                      <a:prstGeom prst="rect">
                        <a:avLst/>
                      </a:prstGeom>
                      <a:noFill/>
                      <a:ln>
                        <a:noFill/>
                      </a:ln>
                    </p:spPr>
                  </p:pic>
                </p:oleObj>
              </mc:Fallback>
            </mc:AlternateContent>
          </a:graphicData>
        </a:graphic>
      </p:graphicFrame>
      <p:graphicFrame>
        <p:nvGraphicFramePr>
          <p:cNvPr id="13" name="Google Shape;649;p18"/>
          <p:cNvGraphicFramePr/>
          <p:nvPr>
            <p:extLst>
              <p:ext uri="{D42A27DB-BD31-4B8C-83A1-F6EECF244321}">
                <p14:modId xmlns:p14="http://schemas.microsoft.com/office/powerpoint/2010/main" val="2429686477"/>
              </p:ext>
            </p:extLst>
          </p:nvPr>
        </p:nvGraphicFramePr>
        <p:xfrm>
          <a:off x="1821636" y="5828515"/>
          <a:ext cx="715363" cy="804972"/>
        </p:xfrm>
        <a:graphic>
          <a:graphicData uri="http://schemas.openxmlformats.org/presentationml/2006/ole">
            <mc:AlternateContent xmlns:mc="http://schemas.openxmlformats.org/markup-compatibility/2006">
              <mc:Choice xmlns:v="urn:schemas-microsoft-com:vml" Requires="v">
                <p:oleObj r:id="rId14" imgW="838200" imgH="885825" progId="">
                  <p:embed/>
                </p:oleObj>
              </mc:Choice>
              <mc:Fallback>
                <p:oleObj r:id="rId14" imgW="838200" imgH="885825" progId="">
                  <p:embed/>
                  <p:pic>
                    <p:nvPicPr>
                      <p:cNvPr id="649" name="Google Shape;649;p18"/>
                      <p:cNvPicPr preferRelativeResize="0"/>
                      <p:nvPr/>
                    </p:nvPicPr>
                    <p:blipFill rotWithShape="1">
                      <a:blip r:embed="rId15">
                        <a:alphaModFix/>
                      </a:blip>
                      <a:srcRect/>
                      <a:stretch/>
                    </p:blipFill>
                    <p:spPr>
                      <a:xfrm>
                        <a:off x="1821636" y="5828515"/>
                        <a:ext cx="715363" cy="804972"/>
                      </a:xfrm>
                      <a:prstGeom prst="rect">
                        <a:avLst/>
                      </a:prstGeom>
                      <a:noFill/>
                      <a:ln>
                        <a:noFill/>
                      </a:ln>
                    </p:spPr>
                  </p:pic>
                </p:oleObj>
              </mc:Fallback>
            </mc:AlternateContent>
          </a:graphicData>
        </a:graphic>
      </p:graphicFrame>
      <p:sp>
        <p:nvSpPr>
          <p:cNvPr id="14" name="Google Shape;650;p18"/>
          <p:cNvSpPr/>
          <p:nvPr/>
        </p:nvSpPr>
        <p:spPr>
          <a:xfrm>
            <a:off x="2550071" y="1640676"/>
            <a:ext cx="527420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Times New Roman"/>
              <a:buNone/>
            </a:pPr>
            <a:r>
              <a:rPr lang="en-US" sz="4000" b="0" i="0" u="none" strike="noStrike" cap="none" dirty="0" err="1">
                <a:solidFill>
                  <a:srgbClr val="000000"/>
                </a:solidFill>
                <a:latin typeface="Times New Roman" panose="02020603050405020304" pitchFamily="18" charset="0"/>
                <a:ea typeface="Times New Roman"/>
                <a:cs typeface="Times New Roman" panose="02020603050405020304" pitchFamily="18" charset="0"/>
                <a:sym typeface="Times New Roman"/>
              </a:rPr>
              <a:t>tử</a:t>
            </a:r>
            <a:r>
              <a:rPr lang="en-US" sz="4000" b="0" i="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4000" b="0" i="0" u="none" strike="noStrike" cap="none" dirty="0" err="1">
                <a:solidFill>
                  <a:srgbClr val="000000"/>
                </a:solidFill>
                <a:latin typeface="Times New Roman" panose="02020603050405020304" pitchFamily="18" charset="0"/>
                <a:ea typeface="Times New Roman"/>
                <a:cs typeface="Times New Roman" panose="02020603050405020304" pitchFamily="18" charset="0"/>
                <a:sym typeface="Times New Roman"/>
              </a:rPr>
              <a:t>số</a:t>
            </a:r>
            <a:r>
              <a:rPr lang="en-US" sz="4000" b="0" i="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40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b="0"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là</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 </a:t>
            </a:r>
            <a:r>
              <a:rPr lang="en-US" sz="4000" b="0" i="0" u="none" strike="noStrike" cap="none" dirty="0" err="1">
                <a:solidFill>
                  <a:srgbClr val="000000"/>
                </a:solidFill>
                <a:latin typeface="Times New Roman" panose="02020603050405020304" pitchFamily="18" charset="0"/>
                <a:ea typeface="Times New Roman"/>
                <a:cs typeface="Times New Roman" panose="02020603050405020304" pitchFamily="18" charset="0"/>
                <a:sym typeface="Times New Roman"/>
              </a:rPr>
              <a:t>mẫu</a:t>
            </a:r>
            <a:r>
              <a:rPr lang="en-US" sz="4000" b="0" i="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4000" b="0" i="0" u="none" strike="noStrike" cap="none" dirty="0" err="1">
                <a:solidFill>
                  <a:srgbClr val="000000"/>
                </a:solidFill>
                <a:latin typeface="Times New Roman" panose="02020603050405020304" pitchFamily="18" charset="0"/>
                <a:ea typeface="Times New Roman"/>
                <a:cs typeface="Times New Roman" panose="02020603050405020304" pitchFamily="18" charset="0"/>
                <a:sym typeface="Times New Roman"/>
              </a:rPr>
              <a:t>số</a:t>
            </a:r>
            <a:r>
              <a:rPr lang="en-US" sz="40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b="0"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là</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a:t>
            </a:r>
            <a:endParaRPr sz="4000" b="0" i="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endParaRPr>
          </a:p>
        </p:txBody>
      </p:sp>
      <p:sp>
        <p:nvSpPr>
          <p:cNvPr id="15" name="Google Shape;651;p18"/>
          <p:cNvSpPr/>
          <p:nvPr/>
        </p:nvSpPr>
        <p:spPr>
          <a:xfrm>
            <a:off x="2615472" y="2758184"/>
            <a:ext cx="613501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Times New Roman"/>
              <a:buNone/>
            </a:pPr>
            <a:r>
              <a:rPr lang="en-US" sz="4000" b="0" i="0" u="none" strike="noStrike" cap="none" dirty="0" err="1">
                <a:solidFill>
                  <a:srgbClr val="000000"/>
                </a:solidFill>
                <a:latin typeface="Times New Roman" panose="02020603050405020304" pitchFamily="18" charset="0"/>
                <a:ea typeface="Times New Roman"/>
                <a:cs typeface="Times New Roman" panose="02020603050405020304" pitchFamily="18" charset="0"/>
                <a:sym typeface="Times New Roman"/>
              </a:rPr>
              <a:t>tử</a:t>
            </a:r>
            <a:r>
              <a:rPr lang="en-US" sz="4000" b="0" i="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4000" b="0" i="0" u="none" strike="noStrike" cap="none" dirty="0" err="1">
                <a:solidFill>
                  <a:srgbClr val="000000"/>
                </a:solidFill>
                <a:latin typeface="Times New Roman" panose="02020603050405020304" pitchFamily="18" charset="0"/>
                <a:ea typeface="Times New Roman"/>
                <a:cs typeface="Times New Roman" panose="02020603050405020304" pitchFamily="18" charset="0"/>
                <a:sym typeface="Times New Roman"/>
              </a:rPr>
              <a:t>số</a:t>
            </a:r>
            <a:r>
              <a:rPr lang="en-US" sz="4000" b="0" i="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40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b="0"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là</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 </a:t>
            </a:r>
            <a:r>
              <a:rPr lang="en-US" sz="4000" b="0" i="0" u="none" strike="noStrike" cap="none" dirty="0" err="1">
                <a:solidFill>
                  <a:srgbClr val="000000"/>
                </a:solidFill>
                <a:latin typeface="Times New Roman" panose="02020603050405020304" pitchFamily="18" charset="0"/>
                <a:ea typeface="Times New Roman"/>
                <a:cs typeface="Times New Roman" panose="02020603050405020304" pitchFamily="18" charset="0"/>
                <a:sym typeface="Times New Roman"/>
              </a:rPr>
              <a:t>mẫu</a:t>
            </a:r>
            <a:r>
              <a:rPr lang="en-US" sz="4000" b="0" i="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4000" b="0" i="0" u="none" strike="noStrike" cap="none" dirty="0" err="1">
                <a:solidFill>
                  <a:srgbClr val="000000"/>
                </a:solidFill>
                <a:latin typeface="Times New Roman" panose="02020603050405020304" pitchFamily="18" charset="0"/>
                <a:ea typeface="Times New Roman"/>
                <a:cs typeface="Times New Roman" panose="02020603050405020304" pitchFamily="18" charset="0"/>
                <a:sym typeface="Times New Roman"/>
              </a:rPr>
              <a:t>số</a:t>
            </a:r>
            <a:r>
              <a:rPr lang="en-US" sz="40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b="0" i="0" u="none" strike="noStrike" cap="none" err="1">
                <a:solidFill>
                  <a:srgbClr val="000000"/>
                </a:solidFill>
                <a:latin typeface="Times New Roman" panose="02020603050405020304" pitchFamily="18" charset="0"/>
                <a:ea typeface="Times New Roman"/>
                <a:cs typeface="Times New Roman" panose="02020603050405020304" pitchFamily="18" charset="0"/>
                <a:sym typeface="Times New Roman"/>
              </a:rPr>
              <a:t>là</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a:t>
            </a:r>
            <a:endParaRPr sz="4000" b="0" i="0" u="none" strike="noStrike" cap="none" dirty="0">
              <a:solidFill>
                <a:srgbClr val="000000"/>
              </a:solidFill>
              <a:latin typeface="Times New Roman" panose="02020603050405020304" pitchFamily="18" charset="0"/>
              <a:ea typeface="Times New Roman"/>
              <a:cs typeface="Times New Roman" panose="02020603050405020304" pitchFamily="18" charset="0"/>
              <a:sym typeface="Times New Roman"/>
            </a:endParaRPr>
          </a:p>
        </p:txBody>
      </p:sp>
      <p:sp>
        <p:nvSpPr>
          <p:cNvPr id="16" name="Google Shape;652;p18"/>
          <p:cNvSpPr/>
          <p:nvPr/>
        </p:nvSpPr>
        <p:spPr>
          <a:xfrm>
            <a:off x="2629120" y="3871616"/>
            <a:ext cx="570380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Times New Roman"/>
              <a:buNone/>
            </a:pPr>
            <a:r>
              <a:rPr lang="en-US" sz="40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tử số </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a:t>
            </a:r>
            <a:r>
              <a:rPr lang="en-US" sz="40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là</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 </a:t>
            </a:r>
            <a:r>
              <a:rPr lang="en-US" sz="40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mẫu số</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a:t>
            </a:r>
            <a:r>
              <a:rPr lang="en-US" sz="40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là</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a:t>
            </a:r>
            <a:endParaRPr sz="40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p:txBody>
      </p:sp>
      <p:sp>
        <p:nvSpPr>
          <p:cNvPr id="17" name="Google Shape;653;p18"/>
          <p:cNvSpPr/>
          <p:nvPr/>
        </p:nvSpPr>
        <p:spPr>
          <a:xfrm>
            <a:off x="2601824" y="4905432"/>
            <a:ext cx="570380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Times New Roman"/>
              <a:buNone/>
            </a:pPr>
            <a:r>
              <a:rPr lang="en-US" sz="40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tử số </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a:t>
            </a:r>
            <a:r>
              <a:rPr lang="en-US" sz="40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là </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 </a:t>
            </a:r>
            <a:r>
              <a:rPr lang="en-US" sz="40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mẫu số</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a:t>
            </a:r>
            <a:r>
              <a:rPr lang="en-US" sz="40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là</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a:t>
            </a:r>
            <a:endParaRPr sz="40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p:txBody>
      </p:sp>
      <p:sp>
        <p:nvSpPr>
          <p:cNvPr id="18" name="Google Shape;654;p18"/>
          <p:cNvSpPr/>
          <p:nvPr/>
        </p:nvSpPr>
        <p:spPr>
          <a:xfrm>
            <a:off x="2585904" y="5830064"/>
            <a:ext cx="5990743"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Times New Roman"/>
              <a:buNone/>
            </a:pPr>
            <a:r>
              <a:rPr lang="en-US" sz="40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tử số </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a:t>
            </a:r>
            <a:r>
              <a:rPr lang="en-US" sz="40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là</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 </a:t>
            </a:r>
            <a:r>
              <a:rPr lang="en-US" sz="40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mẫu số</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a:t>
            </a:r>
            <a:r>
              <a:rPr lang="en-US" sz="40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rPr>
              <a:t>là</a:t>
            </a:r>
            <a:r>
              <a:rPr lang="en-US" sz="4000" b="0" i="0" u="none" strike="noStrike" cap="none">
                <a:solidFill>
                  <a:srgbClr val="000000"/>
                </a:solidFill>
                <a:latin typeface="Times New Roman" panose="02020603050405020304" pitchFamily="18" charset="0"/>
                <a:ea typeface="Arial"/>
                <a:cs typeface="Times New Roman" panose="02020603050405020304" pitchFamily="18" charset="0"/>
                <a:sym typeface="Arial"/>
              </a:rPr>
              <a:t> </a:t>
            </a:r>
            <a:endParaRPr sz="4000" b="0" i="0" u="none" strike="noStrike" cap="none">
              <a:solidFill>
                <a:srgbClr val="000000"/>
              </a:solidFill>
              <a:latin typeface="Times New Roman" panose="02020603050405020304" pitchFamily="18" charset="0"/>
              <a:ea typeface="Times New Roman"/>
              <a:cs typeface="Times New Roman" panose="02020603050405020304" pitchFamily="18" charset="0"/>
              <a:sym typeface="Times New Roman"/>
            </a:endParaRPr>
          </a:p>
        </p:txBody>
      </p:sp>
      <p:sp>
        <p:nvSpPr>
          <p:cNvPr id="19" name="Google Shape;655;p18"/>
          <p:cNvSpPr/>
          <p:nvPr/>
        </p:nvSpPr>
        <p:spPr>
          <a:xfrm>
            <a:off x="4322169" y="1640012"/>
            <a:ext cx="471604"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000"/>
              <a:buFont typeface="Arial"/>
              <a:buNone/>
            </a:pPr>
            <a:r>
              <a:rPr lang="en-US" sz="4000" b="0" i="0" u="none" strike="noStrike" cap="none">
                <a:solidFill>
                  <a:srgbClr val="FF0000"/>
                </a:solidFill>
                <a:latin typeface="Times New Roman" panose="02020603050405020304" pitchFamily="18" charset="0"/>
                <a:ea typeface="Arial"/>
                <a:cs typeface="Times New Roman" panose="02020603050405020304" pitchFamily="18" charset="0"/>
                <a:sym typeface="Arial"/>
              </a:rPr>
              <a:t>5</a:t>
            </a:r>
            <a:endParaRPr sz="4000" b="0" i="0" u="none" strike="noStrike" cap="none">
              <a:solidFill>
                <a:srgbClr val="FF0000"/>
              </a:solidFill>
              <a:latin typeface="Times New Roman" panose="02020603050405020304" pitchFamily="18" charset="0"/>
              <a:ea typeface="Times New Roman"/>
              <a:cs typeface="Times New Roman" panose="02020603050405020304" pitchFamily="18" charset="0"/>
              <a:sym typeface="Times New Roman"/>
            </a:endParaRPr>
          </a:p>
        </p:txBody>
      </p:sp>
      <p:sp>
        <p:nvSpPr>
          <p:cNvPr id="20" name="Google Shape;656;p18"/>
          <p:cNvSpPr/>
          <p:nvPr/>
        </p:nvSpPr>
        <p:spPr>
          <a:xfrm>
            <a:off x="6908644" y="1641344"/>
            <a:ext cx="471604"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000"/>
              <a:buFont typeface="Arial"/>
              <a:buNone/>
            </a:pPr>
            <a:r>
              <a:rPr lang="en-US" sz="4000" b="0" i="0" u="none" strike="noStrike" cap="none">
                <a:solidFill>
                  <a:srgbClr val="FF0000"/>
                </a:solidFill>
                <a:latin typeface="Times New Roman" panose="02020603050405020304" pitchFamily="18" charset="0"/>
                <a:ea typeface="Arial"/>
                <a:cs typeface="Times New Roman" panose="02020603050405020304" pitchFamily="18" charset="0"/>
                <a:sym typeface="Arial"/>
              </a:rPr>
              <a:t>7</a:t>
            </a:r>
            <a:endParaRPr sz="4000" b="0" i="0" u="none" strike="noStrike" cap="none" dirty="0">
              <a:solidFill>
                <a:srgbClr val="FF0000"/>
              </a:solidFill>
              <a:latin typeface="Times New Roman" panose="02020603050405020304" pitchFamily="18" charset="0"/>
              <a:ea typeface="Times New Roman"/>
              <a:cs typeface="Times New Roman" panose="02020603050405020304" pitchFamily="18" charset="0"/>
              <a:sym typeface="Times New Roman"/>
            </a:endParaRPr>
          </a:p>
        </p:txBody>
      </p:sp>
      <p:sp>
        <p:nvSpPr>
          <p:cNvPr id="21" name="Google Shape;657;p18"/>
          <p:cNvSpPr/>
          <p:nvPr/>
        </p:nvSpPr>
        <p:spPr>
          <a:xfrm>
            <a:off x="4322169" y="2756379"/>
            <a:ext cx="75854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000"/>
              <a:buFont typeface="Arial"/>
              <a:buNone/>
            </a:pPr>
            <a:r>
              <a:rPr lang="en-US" sz="4000" b="0" i="0" u="none" strike="noStrike" cap="none">
                <a:solidFill>
                  <a:srgbClr val="FF0000"/>
                </a:solidFill>
                <a:latin typeface="Times New Roman" panose="02020603050405020304" pitchFamily="18" charset="0"/>
                <a:ea typeface="Arial"/>
                <a:cs typeface="Times New Roman" panose="02020603050405020304" pitchFamily="18" charset="0"/>
                <a:sym typeface="Arial"/>
              </a:rPr>
              <a:t>25</a:t>
            </a:r>
            <a:endParaRPr sz="4000" b="0" i="0" u="none" strike="noStrike" cap="none">
              <a:solidFill>
                <a:srgbClr val="FF0000"/>
              </a:solidFill>
              <a:latin typeface="Times New Roman" panose="02020603050405020304" pitchFamily="18" charset="0"/>
              <a:ea typeface="Times New Roman"/>
              <a:cs typeface="Times New Roman" panose="02020603050405020304" pitchFamily="18" charset="0"/>
              <a:sym typeface="Times New Roman"/>
            </a:endParaRPr>
          </a:p>
        </p:txBody>
      </p:sp>
      <p:sp>
        <p:nvSpPr>
          <p:cNvPr id="22" name="Google Shape;658;p18"/>
          <p:cNvSpPr/>
          <p:nvPr/>
        </p:nvSpPr>
        <p:spPr>
          <a:xfrm>
            <a:off x="7229315" y="2749619"/>
            <a:ext cx="104547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000"/>
              <a:buFont typeface="Arial"/>
              <a:buNone/>
            </a:pPr>
            <a:r>
              <a:rPr lang="en-US" sz="4000" b="0" i="0" u="none" strike="noStrike" cap="none" dirty="0">
                <a:solidFill>
                  <a:srgbClr val="FF0000"/>
                </a:solidFill>
                <a:latin typeface="Times New Roman" panose="02020603050405020304" pitchFamily="18" charset="0"/>
                <a:ea typeface="Arial"/>
                <a:cs typeface="Times New Roman" panose="02020603050405020304" pitchFamily="18" charset="0"/>
                <a:sym typeface="Arial"/>
              </a:rPr>
              <a:t>100</a:t>
            </a:r>
            <a:endParaRPr dirty="0">
              <a:latin typeface="Times New Roman" panose="02020603050405020304" pitchFamily="18" charset="0"/>
              <a:cs typeface="Times New Roman" panose="02020603050405020304" pitchFamily="18" charset="0"/>
            </a:endParaRPr>
          </a:p>
        </p:txBody>
      </p:sp>
      <p:sp>
        <p:nvSpPr>
          <p:cNvPr id="23" name="Google Shape;659;p18"/>
          <p:cNvSpPr/>
          <p:nvPr/>
        </p:nvSpPr>
        <p:spPr>
          <a:xfrm>
            <a:off x="4336834" y="3877113"/>
            <a:ext cx="75854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000"/>
              <a:buFont typeface="Arial"/>
              <a:buNone/>
            </a:pPr>
            <a:r>
              <a:rPr lang="en-US" sz="4000" b="0" i="0" u="none" strike="noStrike" cap="none" dirty="0">
                <a:solidFill>
                  <a:srgbClr val="FF0000"/>
                </a:solidFill>
                <a:latin typeface="Times New Roman" panose="02020603050405020304" pitchFamily="18" charset="0"/>
                <a:ea typeface="Arial"/>
                <a:cs typeface="Times New Roman" panose="02020603050405020304" pitchFamily="18" charset="0"/>
                <a:sym typeface="Arial"/>
              </a:rPr>
              <a:t>91</a:t>
            </a:r>
            <a:endParaRPr dirty="0">
              <a:latin typeface="Times New Roman" panose="02020603050405020304" pitchFamily="18" charset="0"/>
              <a:cs typeface="Times New Roman" panose="02020603050405020304" pitchFamily="18" charset="0"/>
            </a:endParaRPr>
          </a:p>
        </p:txBody>
      </p:sp>
      <p:sp>
        <p:nvSpPr>
          <p:cNvPr id="24" name="Google Shape;660;p18"/>
          <p:cNvSpPr/>
          <p:nvPr/>
        </p:nvSpPr>
        <p:spPr>
          <a:xfrm>
            <a:off x="7037850" y="3871616"/>
            <a:ext cx="75854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000"/>
              <a:buFont typeface="Arial"/>
              <a:buNone/>
            </a:pPr>
            <a:r>
              <a:rPr lang="en-US" sz="4000" b="0" i="0" u="none" strike="noStrike" cap="none" dirty="0">
                <a:solidFill>
                  <a:srgbClr val="FF0000"/>
                </a:solidFill>
                <a:latin typeface="Times New Roman" panose="02020603050405020304" pitchFamily="18" charset="0"/>
                <a:ea typeface="Arial"/>
                <a:cs typeface="Times New Roman" panose="02020603050405020304" pitchFamily="18" charset="0"/>
                <a:sym typeface="Arial"/>
              </a:rPr>
              <a:t>38</a:t>
            </a:r>
            <a:endParaRPr dirty="0">
              <a:latin typeface="Times New Roman" panose="02020603050405020304" pitchFamily="18" charset="0"/>
              <a:cs typeface="Times New Roman" panose="02020603050405020304" pitchFamily="18" charset="0"/>
            </a:endParaRPr>
          </a:p>
        </p:txBody>
      </p:sp>
      <p:sp>
        <p:nvSpPr>
          <p:cNvPr id="25" name="Google Shape;661;p18"/>
          <p:cNvSpPr/>
          <p:nvPr/>
        </p:nvSpPr>
        <p:spPr>
          <a:xfrm>
            <a:off x="4263230" y="4928366"/>
            <a:ext cx="75854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000"/>
              <a:buFont typeface="Arial"/>
              <a:buNone/>
            </a:pPr>
            <a:r>
              <a:rPr lang="en-US" sz="4000" b="0" i="0" u="none" strike="noStrike" cap="none" dirty="0">
                <a:solidFill>
                  <a:srgbClr val="FF0000"/>
                </a:solidFill>
                <a:latin typeface="Times New Roman" panose="02020603050405020304" pitchFamily="18" charset="0"/>
                <a:ea typeface="Arial"/>
                <a:cs typeface="Times New Roman" panose="02020603050405020304" pitchFamily="18" charset="0"/>
                <a:sym typeface="Arial"/>
              </a:rPr>
              <a:t>60</a:t>
            </a:r>
            <a:endParaRPr dirty="0">
              <a:latin typeface="Times New Roman" panose="02020603050405020304" pitchFamily="18" charset="0"/>
              <a:cs typeface="Times New Roman" panose="02020603050405020304" pitchFamily="18" charset="0"/>
            </a:endParaRPr>
          </a:p>
        </p:txBody>
      </p:sp>
      <p:sp>
        <p:nvSpPr>
          <p:cNvPr id="26" name="Google Shape;662;p18"/>
          <p:cNvSpPr/>
          <p:nvPr/>
        </p:nvSpPr>
        <p:spPr>
          <a:xfrm>
            <a:off x="7178835" y="4919080"/>
            <a:ext cx="75854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000"/>
              <a:buFont typeface="Arial"/>
              <a:buNone/>
            </a:pPr>
            <a:r>
              <a:rPr lang="en-US" sz="4000" b="0" i="0" u="none" strike="noStrike" cap="none" dirty="0">
                <a:solidFill>
                  <a:srgbClr val="FF0000"/>
                </a:solidFill>
                <a:latin typeface="Times New Roman" panose="02020603050405020304" pitchFamily="18" charset="0"/>
                <a:ea typeface="Arial"/>
                <a:cs typeface="Times New Roman" panose="02020603050405020304" pitchFamily="18" charset="0"/>
                <a:sym typeface="Arial"/>
              </a:rPr>
              <a:t>17</a:t>
            </a:r>
            <a:endParaRPr dirty="0">
              <a:latin typeface="Times New Roman" panose="02020603050405020304" pitchFamily="18" charset="0"/>
              <a:cs typeface="Times New Roman" panose="02020603050405020304" pitchFamily="18" charset="0"/>
            </a:endParaRPr>
          </a:p>
        </p:txBody>
      </p:sp>
      <p:sp>
        <p:nvSpPr>
          <p:cNvPr id="27" name="Google Shape;663;p18"/>
          <p:cNvSpPr/>
          <p:nvPr/>
        </p:nvSpPr>
        <p:spPr>
          <a:xfrm>
            <a:off x="4346743" y="5843712"/>
            <a:ext cx="75854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000"/>
              <a:buFont typeface="Arial"/>
              <a:buNone/>
            </a:pPr>
            <a:r>
              <a:rPr lang="en-US" sz="4000" b="0" i="0" u="none" strike="noStrike" cap="none" dirty="0">
                <a:solidFill>
                  <a:srgbClr val="FF0000"/>
                </a:solidFill>
                <a:latin typeface="Times New Roman" panose="02020603050405020304" pitchFamily="18" charset="0"/>
                <a:ea typeface="Arial"/>
                <a:cs typeface="Times New Roman" panose="02020603050405020304" pitchFamily="18" charset="0"/>
                <a:sym typeface="Arial"/>
              </a:rPr>
              <a:t>85</a:t>
            </a:r>
            <a:endParaRPr dirty="0">
              <a:latin typeface="Times New Roman" panose="02020603050405020304" pitchFamily="18" charset="0"/>
              <a:cs typeface="Times New Roman" panose="02020603050405020304" pitchFamily="18" charset="0"/>
            </a:endParaRPr>
          </a:p>
        </p:txBody>
      </p:sp>
      <p:sp>
        <p:nvSpPr>
          <p:cNvPr id="28" name="Google Shape;664;p18"/>
          <p:cNvSpPr/>
          <p:nvPr/>
        </p:nvSpPr>
        <p:spPr>
          <a:xfrm>
            <a:off x="7197686" y="5843712"/>
            <a:ext cx="104547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4000"/>
              <a:buFont typeface="Arial"/>
              <a:buNone/>
            </a:pPr>
            <a:r>
              <a:rPr lang="en-US" sz="4000" b="0" i="0" u="none" strike="noStrike" cap="none" dirty="0">
                <a:solidFill>
                  <a:srgbClr val="FF0000"/>
                </a:solidFill>
                <a:latin typeface="Times New Roman" panose="02020603050405020304" pitchFamily="18" charset="0"/>
                <a:ea typeface="Arial"/>
                <a:cs typeface="Times New Roman" panose="02020603050405020304" pitchFamily="18" charset="0"/>
                <a:sym typeface="Arial"/>
              </a:rPr>
              <a:t>100</a:t>
            </a:r>
            <a:endParaRPr dirty="0">
              <a:latin typeface="Times New Roman" panose="02020603050405020304" pitchFamily="18" charset="0"/>
              <a:cs typeface="Times New Roman" panose="02020603050405020304" pitchFamily="18" charset="0"/>
            </a:endParaRPr>
          </a:p>
        </p:txBody>
      </p:sp>
      <p:pic>
        <p:nvPicPr>
          <p:cNvPr id="29" name="图片 7">
            <a:extLst>
              <a:ext uri="{FF2B5EF4-FFF2-40B4-BE49-F238E27FC236}">
                <a16:creationId xmlns:a16="http://schemas.microsoft.com/office/drawing/2014/main" id="{96ED20E4-FBB3-45DF-B979-BE7FFEA4E0B7}"/>
              </a:ext>
            </a:extLst>
          </p:cNvPr>
          <p:cNvPicPr>
            <a:picLocks noChangeAspect="1"/>
          </p:cNvPicPr>
          <p:nvPr/>
        </p:nvPicPr>
        <p:blipFill>
          <a:blip r:embed="rId16"/>
          <a:stretch>
            <a:fillRect/>
          </a:stretch>
        </p:blipFill>
        <p:spPr>
          <a:xfrm>
            <a:off x="0" y="4928592"/>
            <a:ext cx="1006411" cy="1799845"/>
          </a:xfrm>
          <a:prstGeom prst="rect">
            <a:avLst/>
          </a:prstGeom>
        </p:spPr>
      </p:pic>
    </p:spTree>
    <p:extLst>
      <p:ext uri="{BB962C8B-B14F-4D97-AF65-F5344CB8AC3E}">
        <p14:creationId xmlns:p14="http://schemas.microsoft.com/office/powerpoint/2010/main" val="177203571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26"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80">
                                          <p:stCondLst>
                                            <p:cond delay="0"/>
                                          </p:stCondLst>
                                        </p:cTn>
                                        <p:tgtEl>
                                          <p:spTgt spid="6"/>
                                        </p:tgtEl>
                                      </p:cBhvr>
                                    </p:animEffect>
                                    <p:anim calcmode="lin" valueType="num">
                                      <p:cBhvr>
                                        <p:cTn id="2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8" dur="26">
                                          <p:stCondLst>
                                            <p:cond delay="650"/>
                                          </p:stCondLst>
                                        </p:cTn>
                                        <p:tgtEl>
                                          <p:spTgt spid="6"/>
                                        </p:tgtEl>
                                      </p:cBhvr>
                                      <p:to x="100000" y="60000"/>
                                    </p:animScale>
                                    <p:animScale>
                                      <p:cBhvr>
                                        <p:cTn id="29" dur="166" decel="50000">
                                          <p:stCondLst>
                                            <p:cond delay="676"/>
                                          </p:stCondLst>
                                        </p:cTn>
                                        <p:tgtEl>
                                          <p:spTgt spid="6"/>
                                        </p:tgtEl>
                                      </p:cBhvr>
                                      <p:to x="100000" y="100000"/>
                                    </p:animScale>
                                    <p:animScale>
                                      <p:cBhvr>
                                        <p:cTn id="30" dur="26">
                                          <p:stCondLst>
                                            <p:cond delay="1312"/>
                                          </p:stCondLst>
                                        </p:cTn>
                                        <p:tgtEl>
                                          <p:spTgt spid="6"/>
                                        </p:tgtEl>
                                      </p:cBhvr>
                                      <p:to x="100000" y="80000"/>
                                    </p:animScale>
                                    <p:animScale>
                                      <p:cBhvr>
                                        <p:cTn id="31" dur="166" decel="50000">
                                          <p:stCondLst>
                                            <p:cond delay="1338"/>
                                          </p:stCondLst>
                                        </p:cTn>
                                        <p:tgtEl>
                                          <p:spTgt spid="6"/>
                                        </p:tgtEl>
                                      </p:cBhvr>
                                      <p:to x="100000" y="100000"/>
                                    </p:animScale>
                                    <p:animScale>
                                      <p:cBhvr>
                                        <p:cTn id="32" dur="26">
                                          <p:stCondLst>
                                            <p:cond delay="1642"/>
                                          </p:stCondLst>
                                        </p:cTn>
                                        <p:tgtEl>
                                          <p:spTgt spid="6"/>
                                        </p:tgtEl>
                                      </p:cBhvr>
                                      <p:to x="100000" y="90000"/>
                                    </p:animScale>
                                    <p:animScale>
                                      <p:cBhvr>
                                        <p:cTn id="33" dur="166" decel="50000">
                                          <p:stCondLst>
                                            <p:cond delay="1668"/>
                                          </p:stCondLst>
                                        </p:cTn>
                                        <p:tgtEl>
                                          <p:spTgt spid="6"/>
                                        </p:tgtEl>
                                      </p:cBhvr>
                                      <p:to x="100000" y="100000"/>
                                    </p:animScale>
                                    <p:animScale>
                                      <p:cBhvr>
                                        <p:cTn id="34" dur="26">
                                          <p:stCondLst>
                                            <p:cond delay="1808"/>
                                          </p:stCondLst>
                                        </p:cTn>
                                        <p:tgtEl>
                                          <p:spTgt spid="6"/>
                                        </p:tgtEl>
                                      </p:cBhvr>
                                      <p:to x="100000" y="95000"/>
                                    </p:animScale>
                                    <p:animScale>
                                      <p:cBhvr>
                                        <p:cTn id="35" dur="166" decel="50000">
                                          <p:stCondLst>
                                            <p:cond delay="1834"/>
                                          </p:stCondLst>
                                        </p:cTn>
                                        <p:tgtEl>
                                          <p:spTgt spid="6"/>
                                        </p:tgtEl>
                                      </p:cBhvr>
                                      <p:to x="100000" y="100000"/>
                                    </p:animScale>
                                  </p:childTnLst>
                                </p:cTn>
                              </p:par>
                              <p:par>
                                <p:cTn id="36" presetID="2" presetClass="entr" presetSubtype="8"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0-#ppt_w/2"/>
                                          </p:val>
                                        </p:tav>
                                        <p:tav tm="100000">
                                          <p:val>
                                            <p:strVal val="#ppt_x"/>
                                          </p:val>
                                        </p:tav>
                                      </p:tavLst>
                                    </p:anim>
                                    <p:anim calcmode="lin" valueType="num">
                                      <p:cBhvr additive="base">
                                        <p:cTn id="39" dur="500" fill="hold"/>
                                        <p:tgtEl>
                                          <p:spTgt spid="5"/>
                                        </p:tgtEl>
                                        <p:attrNameLst>
                                          <p:attrName>ppt_y</p:attrName>
                                        </p:attrNameLst>
                                      </p:cBhvr>
                                      <p:tavLst>
                                        <p:tav tm="0">
                                          <p:val>
                                            <p:strVal val="#ppt_y"/>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p:cTn id="58" dur="500" fill="hold"/>
                                        <p:tgtEl>
                                          <p:spTgt spid="9"/>
                                        </p:tgtEl>
                                        <p:attrNameLst>
                                          <p:attrName>ppt_w</p:attrName>
                                        </p:attrNameLst>
                                      </p:cBhvr>
                                      <p:tavLst>
                                        <p:tav tm="0">
                                          <p:val>
                                            <p:fltVal val="0"/>
                                          </p:val>
                                        </p:tav>
                                        <p:tav tm="100000">
                                          <p:val>
                                            <p:strVal val="#ppt_w"/>
                                          </p:val>
                                        </p:tav>
                                      </p:tavLst>
                                    </p:anim>
                                    <p:anim calcmode="lin" valueType="num">
                                      <p:cBhvr>
                                        <p:cTn id="59" dur="500" fill="hold"/>
                                        <p:tgtEl>
                                          <p:spTgt spid="9"/>
                                        </p:tgtEl>
                                        <p:attrNameLst>
                                          <p:attrName>ppt_h</p:attrName>
                                        </p:attrNameLst>
                                      </p:cBhvr>
                                      <p:tavLst>
                                        <p:tav tm="0">
                                          <p:val>
                                            <p:fltVal val="0"/>
                                          </p:val>
                                        </p:tav>
                                        <p:tav tm="100000">
                                          <p:val>
                                            <p:strVal val="#ppt_h"/>
                                          </p:val>
                                        </p:tav>
                                      </p:tavLst>
                                    </p:anim>
                                  </p:childTnLst>
                                </p:cTn>
                              </p:par>
                              <p:par>
                                <p:cTn id="60" presetID="23" presetClass="entr" presetSubtype="16" fill="hold"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childTnLst>
                                </p:cTn>
                              </p:par>
                              <p:par>
                                <p:cTn id="64" presetID="23" presetClass="entr" presetSubtype="16"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p:cTn id="66" dur="500" fill="hold"/>
                                        <p:tgtEl>
                                          <p:spTgt spid="11"/>
                                        </p:tgtEl>
                                        <p:attrNameLst>
                                          <p:attrName>ppt_w</p:attrName>
                                        </p:attrNameLst>
                                      </p:cBhvr>
                                      <p:tavLst>
                                        <p:tav tm="0">
                                          <p:val>
                                            <p:fltVal val="0"/>
                                          </p:val>
                                        </p:tav>
                                        <p:tav tm="100000">
                                          <p:val>
                                            <p:strVal val="#ppt_w"/>
                                          </p:val>
                                        </p:tav>
                                      </p:tavLst>
                                    </p:anim>
                                    <p:anim calcmode="lin" valueType="num">
                                      <p:cBhvr>
                                        <p:cTn id="67" dur="500" fill="hold"/>
                                        <p:tgtEl>
                                          <p:spTgt spid="11"/>
                                        </p:tgtEl>
                                        <p:attrNameLst>
                                          <p:attrName>ppt_h</p:attrName>
                                        </p:attrNameLst>
                                      </p:cBhvr>
                                      <p:tavLst>
                                        <p:tav tm="0">
                                          <p:val>
                                            <p:fltVal val="0"/>
                                          </p:val>
                                        </p:tav>
                                        <p:tav tm="100000">
                                          <p:val>
                                            <p:strVal val="#ppt_h"/>
                                          </p:val>
                                        </p:tav>
                                      </p:tavLst>
                                    </p:anim>
                                  </p:childTnLst>
                                </p:cTn>
                              </p:par>
                              <p:par>
                                <p:cTn id="68" presetID="23" presetClass="entr" presetSubtype="16" fill="hold" nodeType="with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p:cTn id="70" dur="500" fill="hold"/>
                                        <p:tgtEl>
                                          <p:spTgt spid="12"/>
                                        </p:tgtEl>
                                        <p:attrNameLst>
                                          <p:attrName>ppt_w</p:attrName>
                                        </p:attrNameLst>
                                      </p:cBhvr>
                                      <p:tavLst>
                                        <p:tav tm="0">
                                          <p:val>
                                            <p:fltVal val="0"/>
                                          </p:val>
                                        </p:tav>
                                        <p:tav tm="100000">
                                          <p:val>
                                            <p:strVal val="#ppt_w"/>
                                          </p:val>
                                        </p:tav>
                                      </p:tavLst>
                                    </p:anim>
                                    <p:anim calcmode="lin" valueType="num">
                                      <p:cBhvr>
                                        <p:cTn id="71" dur="500" fill="hold"/>
                                        <p:tgtEl>
                                          <p:spTgt spid="12"/>
                                        </p:tgtEl>
                                        <p:attrNameLst>
                                          <p:attrName>ppt_h</p:attrName>
                                        </p:attrNameLst>
                                      </p:cBhvr>
                                      <p:tavLst>
                                        <p:tav tm="0">
                                          <p:val>
                                            <p:fltVal val="0"/>
                                          </p:val>
                                        </p:tav>
                                        <p:tav tm="100000">
                                          <p:val>
                                            <p:strVal val="#ppt_h"/>
                                          </p:val>
                                        </p:tav>
                                      </p:tavLst>
                                    </p:anim>
                                  </p:childTnLst>
                                </p:cTn>
                              </p:par>
                              <p:par>
                                <p:cTn id="72" presetID="23" presetClass="entr" presetSubtype="16" fill="hold" nodeType="with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500" fill="hold"/>
                                        <p:tgtEl>
                                          <p:spTgt spid="13"/>
                                        </p:tgtEl>
                                        <p:attrNameLst>
                                          <p:attrName>ppt_w</p:attrName>
                                        </p:attrNameLst>
                                      </p:cBhvr>
                                      <p:tavLst>
                                        <p:tav tm="0">
                                          <p:val>
                                            <p:fltVal val="0"/>
                                          </p:val>
                                        </p:tav>
                                        <p:tav tm="100000">
                                          <p:val>
                                            <p:strVal val="#ppt_w"/>
                                          </p:val>
                                        </p:tav>
                                      </p:tavLst>
                                    </p:anim>
                                    <p:anim calcmode="lin" valueType="num">
                                      <p:cBhvr>
                                        <p:cTn id="75"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500"/>
                                        <p:tgtEl>
                                          <p:spTgt spid="14"/>
                                        </p:tgtEl>
                                      </p:cBhvr>
                                    </p:animEffect>
                                  </p:childTnLst>
                                </p:cTn>
                              </p:par>
                            </p:childTnLst>
                          </p:cTn>
                        </p:par>
                        <p:par>
                          <p:cTn id="81" fill="hold">
                            <p:stCondLst>
                              <p:cond delay="500"/>
                            </p:stCondLst>
                            <p:childTnLst>
                              <p:par>
                                <p:cTn id="82" presetID="10" presetClass="entr" presetSubtype="0" fill="hold" nodeType="after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500"/>
                                        <p:tgtEl>
                                          <p:spTgt spid="19"/>
                                        </p:tgtEl>
                                      </p:cBhvr>
                                    </p:animEffect>
                                  </p:childTnLst>
                                </p:cTn>
                              </p:par>
                            </p:childTnLst>
                          </p:cTn>
                        </p:par>
                        <p:par>
                          <p:cTn id="85" fill="hold">
                            <p:stCondLst>
                              <p:cond delay="1000"/>
                            </p:stCondLst>
                            <p:childTnLst>
                              <p:par>
                                <p:cTn id="86" presetID="10" presetClass="entr" presetSubtype="0" fill="hold" nodeType="after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fade">
                                      <p:cBhvr>
                                        <p:cTn id="88" dur="500"/>
                                        <p:tgtEl>
                                          <p:spTgt spid="2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fade">
                                      <p:cBhvr>
                                        <p:cTn id="93" dur="500"/>
                                        <p:tgtEl>
                                          <p:spTgt spid="15"/>
                                        </p:tgtEl>
                                      </p:cBhvr>
                                    </p:animEffect>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500"/>
                                        <p:tgtEl>
                                          <p:spTgt spid="21"/>
                                        </p:tgtEl>
                                      </p:cBhvr>
                                    </p:animEffect>
                                  </p:childTnLst>
                                </p:cTn>
                              </p:par>
                            </p:childTnLst>
                          </p:cTn>
                        </p:par>
                        <p:par>
                          <p:cTn id="98" fill="hold">
                            <p:stCondLst>
                              <p:cond delay="1000"/>
                            </p:stCondLst>
                            <p:childTnLst>
                              <p:par>
                                <p:cTn id="99" presetID="10" presetClass="entr" presetSubtype="0" fill="hold" nodeType="after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500"/>
                                        <p:tgtEl>
                                          <p:spTgt spid="22"/>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16"/>
                                        </p:tgtEl>
                                        <p:attrNameLst>
                                          <p:attrName>style.visibility</p:attrName>
                                        </p:attrNameLst>
                                      </p:cBhvr>
                                      <p:to>
                                        <p:strVal val="visible"/>
                                      </p:to>
                                    </p:set>
                                    <p:animEffect transition="in" filter="fade">
                                      <p:cBhvr>
                                        <p:cTn id="106" dur="500"/>
                                        <p:tgtEl>
                                          <p:spTgt spid="16"/>
                                        </p:tgtEl>
                                      </p:cBhvr>
                                    </p:animEffect>
                                  </p:childTnLst>
                                </p:cTn>
                              </p:par>
                            </p:childTnLst>
                          </p:cTn>
                        </p:par>
                        <p:par>
                          <p:cTn id="107" fill="hold">
                            <p:stCondLst>
                              <p:cond delay="500"/>
                            </p:stCondLst>
                            <p:childTnLst>
                              <p:par>
                                <p:cTn id="108" presetID="10" presetClass="entr" presetSubtype="0" fill="hold" nodeType="after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fade">
                                      <p:cBhvr>
                                        <p:cTn id="110" dur="500"/>
                                        <p:tgtEl>
                                          <p:spTgt spid="23"/>
                                        </p:tgtEl>
                                      </p:cBhvr>
                                    </p:animEffect>
                                  </p:childTnLst>
                                </p:cTn>
                              </p:par>
                            </p:childTnLst>
                          </p:cTn>
                        </p:par>
                        <p:par>
                          <p:cTn id="111" fill="hold">
                            <p:stCondLst>
                              <p:cond delay="1000"/>
                            </p:stCondLst>
                            <p:childTnLst>
                              <p:par>
                                <p:cTn id="112" presetID="10" presetClass="entr" presetSubtype="0" fill="hold" nodeType="afterEffect">
                                  <p:stCondLst>
                                    <p:cond delay="0"/>
                                  </p:stCondLst>
                                  <p:childTnLst>
                                    <p:set>
                                      <p:cBhvr>
                                        <p:cTn id="113" dur="1" fill="hold">
                                          <p:stCondLst>
                                            <p:cond delay="0"/>
                                          </p:stCondLst>
                                        </p:cTn>
                                        <p:tgtEl>
                                          <p:spTgt spid="24"/>
                                        </p:tgtEl>
                                        <p:attrNameLst>
                                          <p:attrName>style.visibility</p:attrName>
                                        </p:attrNameLst>
                                      </p:cBhvr>
                                      <p:to>
                                        <p:strVal val="visible"/>
                                      </p:to>
                                    </p:set>
                                    <p:animEffect transition="in" filter="fade">
                                      <p:cBhvr>
                                        <p:cTn id="114" dur="500"/>
                                        <p:tgtEl>
                                          <p:spTgt spid="24"/>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17"/>
                                        </p:tgtEl>
                                        <p:attrNameLst>
                                          <p:attrName>style.visibility</p:attrName>
                                        </p:attrNameLst>
                                      </p:cBhvr>
                                      <p:to>
                                        <p:strVal val="visible"/>
                                      </p:to>
                                    </p:set>
                                    <p:animEffect transition="in" filter="fade">
                                      <p:cBhvr>
                                        <p:cTn id="119" dur="500"/>
                                        <p:tgtEl>
                                          <p:spTgt spid="17"/>
                                        </p:tgtEl>
                                      </p:cBhvr>
                                    </p:animEffect>
                                  </p:childTnLst>
                                </p:cTn>
                              </p:par>
                            </p:childTnLst>
                          </p:cTn>
                        </p:par>
                        <p:par>
                          <p:cTn id="120" fill="hold">
                            <p:stCondLst>
                              <p:cond delay="500"/>
                            </p:stCondLst>
                            <p:childTnLst>
                              <p:par>
                                <p:cTn id="121" presetID="10" presetClass="entr" presetSubtype="0" fill="hold" nodeType="afterEffect">
                                  <p:stCondLst>
                                    <p:cond delay="0"/>
                                  </p:stCondLst>
                                  <p:childTnLst>
                                    <p:set>
                                      <p:cBhvr>
                                        <p:cTn id="122" dur="1" fill="hold">
                                          <p:stCondLst>
                                            <p:cond delay="0"/>
                                          </p:stCondLst>
                                        </p:cTn>
                                        <p:tgtEl>
                                          <p:spTgt spid="25"/>
                                        </p:tgtEl>
                                        <p:attrNameLst>
                                          <p:attrName>style.visibility</p:attrName>
                                        </p:attrNameLst>
                                      </p:cBhvr>
                                      <p:to>
                                        <p:strVal val="visible"/>
                                      </p:to>
                                    </p:set>
                                    <p:animEffect transition="in" filter="fade">
                                      <p:cBhvr>
                                        <p:cTn id="123" dur="500"/>
                                        <p:tgtEl>
                                          <p:spTgt spid="25"/>
                                        </p:tgtEl>
                                      </p:cBhvr>
                                    </p:animEffect>
                                  </p:childTnLst>
                                </p:cTn>
                              </p:par>
                            </p:childTnLst>
                          </p:cTn>
                        </p:par>
                        <p:par>
                          <p:cTn id="124" fill="hold">
                            <p:stCondLst>
                              <p:cond delay="1000"/>
                            </p:stCondLst>
                            <p:childTnLst>
                              <p:par>
                                <p:cTn id="125" presetID="10" presetClass="entr" presetSubtype="0" fill="hold" nodeType="afterEffect">
                                  <p:stCondLst>
                                    <p:cond delay="0"/>
                                  </p:stCondLst>
                                  <p:childTnLst>
                                    <p:set>
                                      <p:cBhvr>
                                        <p:cTn id="126" dur="1" fill="hold">
                                          <p:stCondLst>
                                            <p:cond delay="0"/>
                                          </p:stCondLst>
                                        </p:cTn>
                                        <p:tgtEl>
                                          <p:spTgt spid="26"/>
                                        </p:tgtEl>
                                        <p:attrNameLst>
                                          <p:attrName>style.visibility</p:attrName>
                                        </p:attrNameLst>
                                      </p:cBhvr>
                                      <p:to>
                                        <p:strVal val="visible"/>
                                      </p:to>
                                    </p:set>
                                    <p:animEffect transition="in" filter="fade">
                                      <p:cBhvr>
                                        <p:cTn id="127" dur="500"/>
                                        <p:tgtEl>
                                          <p:spTgt spid="26"/>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18"/>
                                        </p:tgtEl>
                                        <p:attrNameLst>
                                          <p:attrName>style.visibility</p:attrName>
                                        </p:attrNameLst>
                                      </p:cBhvr>
                                      <p:to>
                                        <p:strVal val="visible"/>
                                      </p:to>
                                    </p:set>
                                    <p:animEffect transition="in" filter="fade">
                                      <p:cBhvr>
                                        <p:cTn id="132" dur="500"/>
                                        <p:tgtEl>
                                          <p:spTgt spid="18"/>
                                        </p:tgtEl>
                                      </p:cBhvr>
                                    </p:animEffect>
                                  </p:childTnLst>
                                </p:cTn>
                              </p:par>
                            </p:childTnLst>
                          </p:cTn>
                        </p:par>
                        <p:par>
                          <p:cTn id="133" fill="hold">
                            <p:stCondLst>
                              <p:cond delay="500"/>
                            </p:stCondLst>
                            <p:childTnLst>
                              <p:par>
                                <p:cTn id="134" presetID="10" presetClass="entr" presetSubtype="0" fill="hold" nodeType="afterEffect">
                                  <p:stCondLst>
                                    <p:cond delay="0"/>
                                  </p:stCondLst>
                                  <p:childTnLst>
                                    <p:set>
                                      <p:cBhvr>
                                        <p:cTn id="135" dur="1" fill="hold">
                                          <p:stCondLst>
                                            <p:cond delay="0"/>
                                          </p:stCondLst>
                                        </p:cTn>
                                        <p:tgtEl>
                                          <p:spTgt spid="27"/>
                                        </p:tgtEl>
                                        <p:attrNameLst>
                                          <p:attrName>style.visibility</p:attrName>
                                        </p:attrNameLst>
                                      </p:cBhvr>
                                      <p:to>
                                        <p:strVal val="visible"/>
                                      </p:to>
                                    </p:set>
                                    <p:animEffect transition="in" filter="fade">
                                      <p:cBhvr>
                                        <p:cTn id="136" dur="500"/>
                                        <p:tgtEl>
                                          <p:spTgt spid="27"/>
                                        </p:tgtEl>
                                      </p:cBhvr>
                                    </p:animEffect>
                                  </p:childTnLst>
                                </p:cTn>
                              </p:par>
                            </p:childTnLst>
                          </p:cTn>
                        </p:par>
                        <p:par>
                          <p:cTn id="137" fill="hold">
                            <p:stCondLst>
                              <p:cond delay="1000"/>
                            </p:stCondLst>
                            <p:childTnLst>
                              <p:par>
                                <p:cTn id="138" presetID="10" presetClass="entr" presetSubtype="0" fill="hold" nodeType="afterEffect">
                                  <p:stCondLst>
                                    <p:cond delay="0"/>
                                  </p:stCondLst>
                                  <p:childTnLst>
                                    <p:set>
                                      <p:cBhvr>
                                        <p:cTn id="139" dur="1" fill="hold">
                                          <p:stCondLst>
                                            <p:cond delay="0"/>
                                          </p:stCondLst>
                                        </p:cTn>
                                        <p:tgtEl>
                                          <p:spTgt spid="28"/>
                                        </p:tgtEl>
                                        <p:attrNameLst>
                                          <p:attrName>style.visibility</p:attrName>
                                        </p:attrNameLst>
                                      </p:cBhvr>
                                      <p:to>
                                        <p:strVal val="visible"/>
                                      </p:to>
                                    </p:set>
                                    <p:animEffect transition="in" filter="fade">
                                      <p:cBhvr>
                                        <p:cTn id="1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
            <a:extLst>
              <a:ext uri="{FF2B5EF4-FFF2-40B4-BE49-F238E27FC236}">
                <a16:creationId xmlns:a16="http://schemas.microsoft.com/office/drawing/2014/main" id="{9CD5B76C-2141-4E1A-8703-C26139629581}"/>
              </a:ext>
            </a:extLst>
          </p:cNvPr>
          <p:cNvPicPr>
            <a:picLocks noChangeAspect="1"/>
          </p:cNvPicPr>
          <p:nvPr/>
        </p:nvPicPr>
        <p:blipFill>
          <a:blip r:embed="rId3"/>
          <a:stretch>
            <a:fillRect/>
          </a:stretch>
        </p:blipFill>
        <p:spPr>
          <a:xfrm>
            <a:off x="377372" y="207646"/>
            <a:ext cx="687356" cy="665931"/>
          </a:xfrm>
          <a:prstGeom prst="rect">
            <a:avLst/>
          </a:prstGeom>
        </p:spPr>
      </p:pic>
      <p:sp>
        <p:nvSpPr>
          <p:cNvPr id="14" name="任意多边形: 形状 2">
            <a:extLst>
              <a:ext uri="{FF2B5EF4-FFF2-40B4-BE49-F238E27FC236}">
                <a16:creationId xmlns:a16="http://schemas.microsoft.com/office/drawing/2014/main" id="{E94F5C34-566F-4B85-9917-E57AFE66FE6F}"/>
              </a:ext>
            </a:extLst>
          </p:cNvPr>
          <p:cNvSpPr/>
          <p:nvPr/>
        </p:nvSpPr>
        <p:spPr>
          <a:xfrm>
            <a:off x="1349828" y="84903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
          <p:cNvPicPr>
            <a:picLocks noChangeAspect="1"/>
          </p:cNvPicPr>
          <p:nvPr/>
        </p:nvPicPr>
        <p:blipFill>
          <a:blip r:embed="rId4"/>
          <a:stretch>
            <a:fillRect/>
          </a:stretch>
        </p:blipFill>
        <p:spPr>
          <a:xfrm>
            <a:off x="9234697" y="49253"/>
            <a:ext cx="2145665" cy="631190"/>
          </a:xfrm>
          <a:prstGeom prst="rect">
            <a:avLst/>
          </a:prstGeom>
        </p:spPr>
      </p:pic>
      <p:pic>
        <p:nvPicPr>
          <p:cNvPr id="17" name="图片 11">
            <a:extLst>
              <a:ext uri="{FF2B5EF4-FFF2-40B4-BE49-F238E27FC236}">
                <a16:creationId xmlns:a16="http://schemas.microsoft.com/office/drawing/2014/main" id="{39D00734-06E6-4F4D-A4B0-928D88E34DEF}"/>
              </a:ext>
            </a:extLst>
          </p:cNvPr>
          <p:cNvPicPr>
            <a:picLocks noChangeAspect="1"/>
          </p:cNvPicPr>
          <p:nvPr/>
        </p:nvPicPr>
        <p:blipFill>
          <a:blip r:embed="rId5"/>
          <a:stretch>
            <a:fillRect/>
          </a:stretch>
        </p:blipFill>
        <p:spPr>
          <a:xfrm>
            <a:off x="10662620" y="90511"/>
            <a:ext cx="1277451" cy="1160556"/>
          </a:xfrm>
          <a:prstGeom prst="rect">
            <a:avLst/>
          </a:prstGeom>
        </p:spPr>
      </p:pic>
      <p:pic>
        <p:nvPicPr>
          <p:cNvPr id="18" name="图片 5">
            <a:extLst>
              <a:ext uri="{FF2B5EF4-FFF2-40B4-BE49-F238E27FC236}">
                <a16:creationId xmlns:a16="http://schemas.microsoft.com/office/drawing/2014/main" id="{363256B6-55DD-4722-8EE2-5B47C7C7DB16}"/>
              </a:ext>
            </a:extLst>
          </p:cNvPr>
          <p:cNvPicPr>
            <a:picLocks noChangeAspect="1"/>
          </p:cNvPicPr>
          <p:nvPr/>
        </p:nvPicPr>
        <p:blipFill>
          <a:blip r:embed="rId6"/>
          <a:stretch>
            <a:fillRect/>
          </a:stretch>
        </p:blipFill>
        <p:spPr>
          <a:xfrm>
            <a:off x="8598090" y="5087951"/>
            <a:ext cx="3395187" cy="1770049"/>
          </a:xfrm>
          <a:prstGeom prst="rect">
            <a:avLst/>
          </a:prstGeom>
        </p:spPr>
      </p:pic>
      <p:pic>
        <p:nvPicPr>
          <p:cNvPr id="19" name="图片 7">
            <a:extLst>
              <a:ext uri="{FF2B5EF4-FFF2-40B4-BE49-F238E27FC236}">
                <a16:creationId xmlns:a16="http://schemas.microsoft.com/office/drawing/2014/main" id="{96ED20E4-FBB3-45DF-B979-BE7FFEA4E0B7}"/>
              </a:ext>
            </a:extLst>
          </p:cNvPr>
          <p:cNvPicPr>
            <a:picLocks noChangeAspect="1"/>
          </p:cNvPicPr>
          <p:nvPr/>
        </p:nvPicPr>
        <p:blipFill>
          <a:blip r:embed="rId7"/>
          <a:stretch>
            <a:fillRect/>
          </a:stretch>
        </p:blipFill>
        <p:spPr>
          <a:xfrm>
            <a:off x="0" y="4928592"/>
            <a:ext cx="1006411" cy="1799845"/>
          </a:xfrm>
          <a:prstGeom prst="rect">
            <a:avLst/>
          </a:prstGeom>
        </p:spPr>
      </p:pic>
      <p:sp>
        <p:nvSpPr>
          <p:cNvPr id="20" name="Google Shape;669;p19"/>
          <p:cNvSpPr/>
          <p:nvPr/>
        </p:nvSpPr>
        <p:spPr>
          <a:xfrm>
            <a:off x="1531144" y="1076758"/>
            <a:ext cx="9129713" cy="685800"/>
          </a:xfrm>
          <a:prstGeom prst="rect">
            <a:avLst/>
          </a:prstGeom>
          <a:noFill/>
          <a:ln>
            <a:noFill/>
          </a:ln>
        </p:spPr>
        <p:txBody>
          <a:bodyPr spcFirstLastPara="1" wrap="square" lIns="91425" tIns="45700" rIns="91425" bIns="45700" anchor="ctr" anchorCtr="0">
            <a:noAutofit/>
          </a:bodyPr>
          <a:lstStyle/>
          <a:p>
            <a:pPr marR="0" lvl="0" algn="l" rtl="0">
              <a:lnSpc>
                <a:spcPct val="100000"/>
              </a:lnSpc>
              <a:spcBef>
                <a:spcPts val="0"/>
              </a:spcBef>
              <a:spcAft>
                <a:spcPts val="0"/>
              </a:spcAft>
              <a:buClr>
                <a:srgbClr val="FF0000"/>
              </a:buClr>
              <a:buSzPts val="3200"/>
            </a:pPr>
            <a:r>
              <a:rPr lang="en-US" sz="3600" b="1" i="0" u="none" strike="noStrike" cap="none" dirty="0" err="1">
                <a:solidFill>
                  <a:srgbClr val="2B14D6"/>
                </a:solidFill>
                <a:latin typeface="Times New Roman"/>
                <a:ea typeface="Times New Roman"/>
                <a:cs typeface="Times New Roman"/>
                <a:sym typeface="Times New Roman"/>
              </a:rPr>
              <a:t>Bài</a:t>
            </a:r>
            <a:r>
              <a:rPr lang="en-US" sz="3600" b="1" i="0" u="none" strike="noStrike" cap="none" dirty="0">
                <a:solidFill>
                  <a:srgbClr val="2B14D6"/>
                </a:solidFill>
                <a:latin typeface="Times New Roman"/>
                <a:ea typeface="Times New Roman"/>
                <a:cs typeface="Times New Roman"/>
                <a:sym typeface="Times New Roman"/>
              </a:rPr>
              <a:t> 2: </a:t>
            </a:r>
            <a:r>
              <a:rPr lang="en-US" sz="3600" b="1" i="0" u="none" strike="noStrike" cap="none" dirty="0" err="1">
                <a:solidFill>
                  <a:srgbClr val="2B14D6"/>
                </a:solidFill>
                <a:latin typeface="Times New Roman"/>
                <a:ea typeface="Times New Roman"/>
                <a:cs typeface="Times New Roman"/>
                <a:sym typeface="Times New Roman"/>
              </a:rPr>
              <a:t>Viết</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các</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thương</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dưới</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dạng</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phân</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số</a:t>
            </a:r>
            <a:r>
              <a:rPr lang="en-US" sz="3600" b="1" i="0" u="none" strike="noStrike" cap="none" dirty="0">
                <a:solidFill>
                  <a:srgbClr val="2B14D6"/>
                </a:solidFill>
                <a:latin typeface="Times New Roman"/>
                <a:ea typeface="Times New Roman"/>
                <a:cs typeface="Times New Roman"/>
                <a:sym typeface="Times New Roman"/>
              </a:rPr>
              <a:t>:</a:t>
            </a:r>
            <a:endParaRPr sz="2000" dirty="0">
              <a:solidFill>
                <a:srgbClr val="2B14D6"/>
              </a:solidFill>
            </a:endParaRPr>
          </a:p>
        </p:txBody>
      </p:sp>
      <p:sp>
        <p:nvSpPr>
          <p:cNvPr id="21" name="Google Shape;670;p19"/>
          <p:cNvSpPr txBox="1"/>
          <p:nvPr/>
        </p:nvSpPr>
        <p:spPr>
          <a:xfrm>
            <a:off x="3886200" y="2019880"/>
            <a:ext cx="1409700" cy="6461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3600" b="1" i="0" u="none" strike="noStrike" cap="none" dirty="0">
                <a:latin typeface="Times New Roman"/>
                <a:ea typeface="Times New Roman"/>
                <a:cs typeface="Times New Roman"/>
                <a:sym typeface="Times New Roman"/>
              </a:rPr>
              <a:t>3 : 5 =</a:t>
            </a:r>
            <a:endParaRPr dirty="0"/>
          </a:p>
        </p:txBody>
      </p:sp>
      <p:sp>
        <p:nvSpPr>
          <p:cNvPr id="22" name="Google Shape;671;p19"/>
          <p:cNvSpPr txBox="1"/>
          <p:nvPr/>
        </p:nvSpPr>
        <p:spPr>
          <a:xfrm>
            <a:off x="3886200" y="3239080"/>
            <a:ext cx="2101850" cy="6461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3600" b="1" i="0" u="none" strike="noStrike" cap="none" dirty="0">
                <a:latin typeface="Times New Roman"/>
                <a:ea typeface="Times New Roman"/>
                <a:cs typeface="Times New Roman"/>
                <a:sym typeface="Times New Roman"/>
              </a:rPr>
              <a:t>75 : 100 =</a:t>
            </a:r>
            <a:endParaRPr dirty="0"/>
          </a:p>
        </p:txBody>
      </p:sp>
      <p:sp>
        <p:nvSpPr>
          <p:cNvPr id="23" name="Google Shape;672;p19"/>
          <p:cNvSpPr txBox="1"/>
          <p:nvPr/>
        </p:nvSpPr>
        <p:spPr>
          <a:xfrm>
            <a:off x="3886200" y="4534480"/>
            <a:ext cx="1639888" cy="6461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3600" b="1" i="0" u="none" strike="noStrike" cap="none" dirty="0">
                <a:latin typeface="Times New Roman"/>
                <a:ea typeface="Times New Roman"/>
                <a:cs typeface="Times New Roman"/>
                <a:sym typeface="Times New Roman"/>
              </a:rPr>
              <a:t>9 : 17 =</a:t>
            </a:r>
            <a:endParaRPr dirty="0"/>
          </a:p>
        </p:txBody>
      </p:sp>
      <p:sp>
        <p:nvSpPr>
          <p:cNvPr id="24" name="Google Shape;673;p19"/>
          <p:cNvSpPr txBox="1"/>
          <p:nvPr/>
        </p:nvSpPr>
        <p:spPr>
          <a:xfrm>
            <a:off x="5443229" y="1795733"/>
            <a:ext cx="4127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3</a:t>
            </a:r>
            <a:endParaRPr/>
          </a:p>
        </p:txBody>
      </p:sp>
      <p:sp>
        <p:nvSpPr>
          <p:cNvPr id="25" name="Google Shape;674;p19"/>
          <p:cNvSpPr txBox="1"/>
          <p:nvPr/>
        </p:nvSpPr>
        <p:spPr>
          <a:xfrm>
            <a:off x="5459104" y="2297383"/>
            <a:ext cx="4127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5</a:t>
            </a:r>
            <a:endParaRPr/>
          </a:p>
        </p:txBody>
      </p:sp>
      <p:cxnSp>
        <p:nvCxnSpPr>
          <p:cNvPr id="26" name="Google Shape;675;p19"/>
          <p:cNvCxnSpPr/>
          <p:nvPr/>
        </p:nvCxnSpPr>
        <p:spPr>
          <a:xfrm>
            <a:off x="5382904" y="2373583"/>
            <a:ext cx="533400" cy="0"/>
          </a:xfrm>
          <a:prstGeom prst="straightConnector1">
            <a:avLst/>
          </a:prstGeom>
          <a:noFill/>
          <a:ln w="9525" cap="flat" cmpd="sng">
            <a:solidFill>
              <a:srgbClr val="FF0066"/>
            </a:solidFill>
            <a:prstDash val="solid"/>
            <a:round/>
            <a:headEnd type="none" w="med" len="med"/>
            <a:tailEnd type="none" w="med" len="med"/>
          </a:ln>
        </p:spPr>
      </p:cxnSp>
      <p:sp>
        <p:nvSpPr>
          <p:cNvPr id="27" name="Google Shape;676;p19"/>
          <p:cNvSpPr txBox="1"/>
          <p:nvPr/>
        </p:nvSpPr>
        <p:spPr>
          <a:xfrm>
            <a:off x="6064250" y="3001285"/>
            <a:ext cx="6413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75</a:t>
            </a:r>
            <a:endParaRPr/>
          </a:p>
        </p:txBody>
      </p:sp>
      <p:sp>
        <p:nvSpPr>
          <p:cNvPr id="28" name="Google Shape;677;p19"/>
          <p:cNvSpPr txBox="1"/>
          <p:nvPr/>
        </p:nvSpPr>
        <p:spPr>
          <a:xfrm>
            <a:off x="5943600" y="3502935"/>
            <a:ext cx="8699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100</a:t>
            </a:r>
            <a:endParaRPr/>
          </a:p>
        </p:txBody>
      </p:sp>
      <p:cxnSp>
        <p:nvCxnSpPr>
          <p:cNvPr id="29" name="Google Shape;678;p19"/>
          <p:cNvCxnSpPr/>
          <p:nvPr/>
        </p:nvCxnSpPr>
        <p:spPr>
          <a:xfrm>
            <a:off x="6096000" y="3579135"/>
            <a:ext cx="533400" cy="0"/>
          </a:xfrm>
          <a:prstGeom prst="straightConnector1">
            <a:avLst/>
          </a:prstGeom>
          <a:noFill/>
          <a:ln w="9525" cap="flat" cmpd="sng">
            <a:solidFill>
              <a:srgbClr val="FF0066"/>
            </a:solidFill>
            <a:prstDash val="solid"/>
            <a:round/>
            <a:headEnd type="none" w="med" len="med"/>
            <a:tailEnd type="none" w="med" len="med"/>
          </a:ln>
        </p:spPr>
      </p:cxnSp>
      <p:sp>
        <p:nvSpPr>
          <p:cNvPr id="30" name="Google Shape;679;p19"/>
          <p:cNvSpPr txBox="1"/>
          <p:nvPr/>
        </p:nvSpPr>
        <p:spPr>
          <a:xfrm>
            <a:off x="5775325" y="4300191"/>
            <a:ext cx="4127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dirty="0">
                <a:solidFill>
                  <a:srgbClr val="FF0000"/>
                </a:solidFill>
                <a:latin typeface="Times New Roman"/>
                <a:ea typeface="Times New Roman"/>
                <a:cs typeface="Times New Roman"/>
                <a:sym typeface="Times New Roman"/>
              </a:rPr>
              <a:t>9</a:t>
            </a:r>
            <a:endParaRPr dirty="0"/>
          </a:p>
        </p:txBody>
      </p:sp>
      <p:sp>
        <p:nvSpPr>
          <p:cNvPr id="31" name="Google Shape;680;p19"/>
          <p:cNvSpPr txBox="1"/>
          <p:nvPr/>
        </p:nvSpPr>
        <p:spPr>
          <a:xfrm>
            <a:off x="5638800" y="4801841"/>
            <a:ext cx="6413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17</a:t>
            </a:r>
            <a:endParaRPr/>
          </a:p>
        </p:txBody>
      </p:sp>
      <p:cxnSp>
        <p:nvCxnSpPr>
          <p:cNvPr id="32" name="Google Shape;681;p19"/>
          <p:cNvCxnSpPr/>
          <p:nvPr/>
        </p:nvCxnSpPr>
        <p:spPr>
          <a:xfrm>
            <a:off x="5715000" y="4878041"/>
            <a:ext cx="533400" cy="0"/>
          </a:xfrm>
          <a:prstGeom prst="straightConnector1">
            <a:avLst/>
          </a:prstGeom>
          <a:noFill/>
          <a:ln w="9525" cap="flat" cmpd="sng">
            <a:solidFill>
              <a:srgbClr val="FF0066"/>
            </a:solidFill>
            <a:prstDash val="solid"/>
            <a:round/>
            <a:headEnd type="none" w="med" len="med"/>
            <a:tailEnd type="none" w="med" len="med"/>
          </a:ln>
        </p:spPr>
      </p:cxnSp>
      <p:pic>
        <p:nvPicPr>
          <p:cNvPr id="34" name="图片 1">
            <a:extLst>
              <a:ext uri="{FF2B5EF4-FFF2-40B4-BE49-F238E27FC236}">
                <a16:creationId xmlns:a16="http://schemas.microsoft.com/office/drawing/2014/main" id="{9CD5B76C-2141-4E1A-8703-C26139629581}"/>
              </a:ext>
            </a:extLst>
          </p:cNvPr>
          <p:cNvPicPr>
            <a:picLocks noChangeAspect="1"/>
          </p:cNvPicPr>
          <p:nvPr/>
        </p:nvPicPr>
        <p:blipFill>
          <a:blip r:embed="rId3"/>
          <a:stretch>
            <a:fillRect/>
          </a:stretch>
        </p:blipFill>
        <p:spPr>
          <a:xfrm>
            <a:off x="309133" y="207646"/>
            <a:ext cx="687356" cy="665931"/>
          </a:xfrm>
          <a:prstGeom prst="rect">
            <a:avLst/>
          </a:prstGeom>
        </p:spPr>
      </p:pic>
      <p:sp>
        <p:nvSpPr>
          <p:cNvPr id="35" name="任意多边形: 形状 2">
            <a:extLst>
              <a:ext uri="{FF2B5EF4-FFF2-40B4-BE49-F238E27FC236}">
                <a16:creationId xmlns:a16="http://schemas.microsoft.com/office/drawing/2014/main" id="{E94F5C34-566F-4B85-9917-E57AFE66FE6F}"/>
              </a:ext>
            </a:extLst>
          </p:cNvPr>
          <p:cNvSpPr/>
          <p:nvPr/>
        </p:nvSpPr>
        <p:spPr>
          <a:xfrm>
            <a:off x="1281589" y="84903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
            <a:extLst>
              <a:ext uri="{FF2B5EF4-FFF2-40B4-BE49-F238E27FC236}">
                <a16:creationId xmlns:a16="http://schemas.microsoft.com/office/drawing/2014/main" id="{E3295AA9-DF64-410A-8B3E-AF9B52E0F292}"/>
              </a:ext>
            </a:extLst>
          </p:cNvPr>
          <p:cNvSpPr txBox="1"/>
          <p:nvPr/>
        </p:nvSpPr>
        <p:spPr>
          <a:xfrm>
            <a:off x="1326348" y="136256"/>
            <a:ext cx="4737902" cy="707886"/>
          </a:xfrm>
          <a:prstGeom prst="rect">
            <a:avLst/>
          </a:prstGeom>
          <a:noFill/>
        </p:spPr>
        <p:txBody>
          <a:bodyPr wrap="square" rtlCol="0">
            <a:spAutoFit/>
          </a:bodyPr>
          <a:lstStyle/>
          <a:p>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III.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Luyện</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tập</a:t>
            </a:r>
            <a:endPar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endParaRPr>
          </a:p>
        </p:txBody>
      </p:sp>
      <p:pic>
        <p:nvPicPr>
          <p:cNvPr id="37" name="图片 1"/>
          <p:cNvPicPr>
            <a:picLocks noChangeAspect="1"/>
          </p:cNvPicPr>
          <p:nvPr/>
        </p:nvPicPr>
        <p:blipFill>
          <a:blip r:embed="rId4"/>
          <a:stretch>
            <a:fillRect/>
          </a:stretch>
        </p:blipFill>
        <p:spPr>
          <a:xfrm>
            <a:off x="9166458" y="49253"/>
            <a:ext cx="2145665" cy="631190"/>
          </a:xfrm>
          <a:prstGeom prst="rect">
            <a:avLst/>
          </a:prstGeom>
        </p:spPr>
      </p:pic>
      <p:pic>
        <p:nvPicPr>
          <p:cNvPr id="38" name="图片 11">
            <a:extLst>
              <a:ext uri="{FF2B5EF4-FFF2-40B4-BE49-F238E27FC236}">
                <a16:creationId xmlns:a16="http://schemas.microsoft.com/office/drawing/2014/main" id="{39D00734-06E6-4F4D-A4B0-928D88E34DEF}"/>
              </a:ext>
            </a:extLst>
          </p:cNvPr>
          <p:cNvPicPr>
            <a:picLocks noChangeAspect="1"/>
          </p:cNvPicPr>
          <p:nvPr/>
        </p:nvPicPr>
        <p:blipFill>
          <a:blip r:embed="rId5"/>
          <a:stretch>
            <a:fillRect/>
          </a:stretch>
        </p:blipFill>
        <p:spPr>
          <a:xfrm>
            <a:off x="10594381" y="90511"/>
            <a:ext cx="1277451" cy="1160556"/>
          </a:xfrm>
          <a:prstGeom prst="rect">
            <a:avLst/>
          </a:prstGeom>
        </p:spPr>
      </p:pic>
      <p:pic>
        <p:nvPicPr>
          <p:cNvPr id="39" name="图片 5">
            <a:extLst>
              <a:ext uri="{FF2B5EF4-FFF2-40B4-BE49-F238E27FC236}">
                <a16:creationId xmlns:a16="http://schemas.microsoft.com/office/drawing/2014/main" id="{363256B6-55DD-4722-8EE2-5B47C7C7DB16}"/>
              </a:ext>
            </a:extLst>
          </p:cNvPr>
          <p:cNvPicPr>
            <a:picLocks noChangeAspect="1"/>
          </p:cNvPicPr>
          <p:nvPr/>
        </p:nvPicPr>
        <p:blipFill>
          <a:blip r:embed="rId6"/>
          <a:stretch>
            <a:fillRect/>
          </a:stretch>
        </p:blipFill>
        <p:spPr>
          <a:xfrm>
            <a:off x="8529851" y="5087951"/>
            <a:ext cx="3395187" cy="1770049"/>
          </a:xfrm>
          <a:prstGeom prst="rect">
            <a:avLst/>
          </a:prstGeom>
        </p:spPr>
      </p:pic>
    </p:spTree>
    <p:extLst>
      <p:ext uri="{BB962C8B-B14F-4D97-AF65-F5344CB8AC3E}">
        <p14:creationId xmlns:p14="http://schemas.microsoft.com/office/powerpoint/2010/main" val="9230381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26"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80">
                                          <p:stCondLst>
                                            <p:cond delay="0"/>
                                          </p:stCondLst>
                                        </p:cTn>
                                        <p:tgtEl>
                                          <p:spTgt spid="17"/>
                                        </p:tgtEl>
                                      </p:cBhvr>
                                    </p:animEffect>
                                    <p:anim calcmode="lin" valueType="num">
                                      <p:cBhvr>
                                        <p:cTn id="1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3" dur="26">
                                          <p:stCondLst>
                                            <p:cond delay="650"/>
                                          </p:stCondLst>
                                        </p:cTn>
                                        <p:tgtEl>
                                          <p:spTgt spid="17"/>
                                        </p:tgtEl>
                                      </p:cBhvr>
                                      <p:to x="100000" y="60000"/>
                                    </p:animScale>
                                    <p:animScale>
                                      <p:cBhvr>
                                        <p:cTn id="24" dur="166" decel="50000">
                                          <p:stCondLst>
                                            <p:cond delay="676"/>
                                          </p:stCondLst>
                                        </p:cTn>
                                        <p:tgtEl>
                                          <p:spTgt spid="17"/>
                                        </p:tgtEl>
                                      </p:cBhvr>
                                      <p:to x="100000" y="100000"/>
                                    </p:animScale>
                                    <p:animScale>
                                      <p:cBhvr>
                                        <p:cTn id="25" dur="26">
                                          <p:stCondLst>
                                            <p:cond delay="1312"/>
                                          </p:stCondLst>
                                        </p:cTn>
                                        <p:tgtEl>
                                          <p:spTgt spid="17"/>
                                        </p:tgtEl>
                                      </p:cBhvr>
                                      <p:to x="100000" y="80000"/>
                                    </p:animScale>
                                    <p:animScale>
                                      <p:cBhvr>
                                        <p:cTn id="26" dur="166" decel="50000">
                                          <p:stCondLst>
                                            <p:cond delay="1338"/>
                                          </p:stCondLst>
                                        </p:cTn>
                                        <p:tgtEl>
                                          <p:spTgt spid="17"/>
                                        </p:tgtEl>
                                      </p:cBhvr>
                                      <p:to x="100000" y="100000"/>
                                    </p:animScale>
                                    <p:animScale>
                                      <p:cBhvr>
                                        <p:cTn id="27" dur="26">
                                          <p:stCondLst>
                                            <p:cond delay="1642"/>
                                          </p:stCondLst>
                                        </p:cTn>
                                        <p:tgtEl>
                                          <p:spTgt spid="17"/>
                                        </p:tgtEl>
                                      </p:cBhvr>
                                      <p:to x="100000" y="90000"/>
                                    </p:animScale>
                                    <p:animScale>
                                      <p:cBhvr>
                                        <p:cTn id="28" dur="166" decel="50000">
                                          <p:stCondLst>
                                            <p:cond delay="1668"/>
                                          </p:stCondLst>
                                        </p:cTn>
                                        <p:tgtEl>
                                          <p:spTgt spid="17"/>
                                        </p:tgtEl>
                                      </p:cBhvr>
                                      <p:to x="100000" y="100000"/>
                                    </p:animScale>
                                    <p:animScale>
                                      <p:cBhvr>
                                        <p:cTn id="29" dur="26">
                                          <p:stCondLst>
                                            <p:cond delay="1808"/>
                                          </p:stCondLst>
                                        </p:cTn>
                                        <p:tgtEl>
                                          <p:spTgt spid="17"/>
                                        </p:tgtEl>
                                      </p:cBhvr>
                                      <p:to x="100000" y="95000"/>
                                    </p:animScale>
                                    <p:animScale>
                                      <p:cBhvr>
                                        <p:cTn id="30" dur="166" decel="50000">
                                          <p:stCondLst>
                                            <p:cond delay="1834"/>
                                          </p:stCondLst>
                                        </p:cTn>
                                        <p:tgtEl>
                                          <p:spTgt spid="17"/>
                                        </p:tgtEl>
                                      </p:cBhvr>
                                      <p:to x="100000" y="100000"/>
                                    </p:animScale>
                                  </p:childTnLst>
                                </p:cTn>
                              </p:par>
                              <p:par>
                                <p:cTn id="31" presetID="2" presetClass="entr" presetSubtype="8"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0-#ppt_w/2"/>
                                          </p:val>
                                        </p:tav>
                                        <p:tav tm="100000">
                                          <p:val>
                                            <p:strVal val="#ppt_x"/>
                                          </p:val>
                                        </p:tav>
                                      </p:tavLst>
                                    </p:anim>
                                    <p:anim calcmode="lin" valueType="num">
                                      <p:cBhvr additive="base">
                                        <p:cTn id="34" dur="500" fill="hold"/>
                                        <p:tgtEl>
                                          <p:spTgt spid="16"/>
                                        </p:tgtEl>
                                        <p:attrNameLst>
                                          <p:attrName>ppt_y</p:attrName>
                                        </p:attrNameLst>
                                      </p:cBhvr>
                                      <p:tavLst>
                                        <p:tav tm="0">
                                          <p:val>
                                            <p:strVal val="#ppt_y"/>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par>
                                <p:cTn id="57" presetID="10"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par>
                                <p:cTn id="65" presetID="10"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par>
                                <p:cTn id="68" presetID="10" presetClass="entr" presetSubtype="0"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par>
                                <p:cTn id="76" presetID="10" presetClass="entr" presetSubtype="0" fill="hold"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par>
                                <p:cTn id="79" presetID="10" presetClass="entr" presetSubtype="0" fill="hold"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fade">
                                      <p:cBhvr>
                                        <p:cTn id="86" dur="500"/>
                                        <p:tgtEl>
                                          <p:spTgt spid="30"/>
                                        </p:tgtEl>
                                      </p:cBhvr>
                                    </p:animEffec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10" presetClass="entr" presetSubtype="0" fill="hold" nodeType="with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fade">
                                      <p:cBhvr>
                                        <p:cTn id="92" dur="500"/>
                                        <p:tgtEl>
                                          <p:spTgt spid="32"/>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36"/>
                                        </p:tgtEl>
                                        <p:attrNameLst>
                                          <p:attrName>style.visibility</p:attrName>
                                        </p:attrNameLst>
                                      </p:cBhvr>
                                      <p:to>
                                        <p:strVal val="visible"/>
                                      </p:to>
                                    </p:set>
                                    <p:anim calcmode="lin" valueType="num">
                                      <p:cBhvr>
                                        <p:cTn id="95" dur="500" fill="hold"/>
                                        <p:tgtEl>
                                          <p:spTgt spid="36"/>
                                        </p:tgtEl>
                                        <p:attrNameLst>
                                          <p:attrName>ppt_w</p:attrName>
                                        </p:attrNameLst>
                                      </p:cBhvr>
                                      <p:tavLst>
                                        <p:tav tm="0">
                                          <p:val>
                                            <p:fltVal val="0"/>
                                          </p:val>
                                        </p:tav>
                                        <p:tav tm="100000">
                                          <p:val>
                                            <p:strVal val="#ppt_w"/>
                                          </p:val>
                                        </p:tav>
                                      </p:tavLst>
                                    </p:anim>
                                    <p:anim calcmode="lin" valueType="num">
                                      <p:cBhvr>
                                        <p:cTn id="96" dur="500" fill="hold"/>
                                        <p:tgtEl>
                                          <p:spTgt spid="36"/>
                                        </p:tgtEl>
                                        <p:attrNameLst>
                                          <p:attrName>ppt_h</p:attrName>
                                        </p:attrNameLst>
                                      </p:cBhvr>
                                      <p:tavLst>
                                        <p:tav tm="0">
                                          <p:val>
                                            <p:fltVal val="0"/>
                                          </p:val>
                                        </p:tav>
                                        <p:tav tm="100000">
                                          <p:val>
                                            <p:strVal val="#ppt_h"/>
                                          </p:val>
                                        </p:tav>
                                      </p:tavLst>
                                    </p:anim>
                                    <p:animEffect transition="in" filter="fade">
                                      <p:cBhvr>
                                        <p:cTn id="97" dur="500"/>
                                        <p:tgtEl>
                                          <p:spTgt spid="36"/>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35"/>
                                        </p:tgtEl>
                                        <p:attrNameLst>
                                          <p:attrName>style.visibility</p:attrName>
                                        </p:attrNameLst>
                                      </p:cBhvr>
                                      <p:to>
                                        <p:strVal val="visible"/>
                                      </p:to>
                                    </p:set>
                                    <p:anim calcmode="lin" valueType="num">
                                      <p:cBhvr>
                                        <p:cTn id="100" dur="500" fill="hold"/>
                                        <p:tgtEl>
                                          <p:spTgt spid="35"/>
                                        </p:tgtEl>
                                        <p:attrNameLst>
                                          <p:attrName>ppt_w</p:attrName>
                                        </p:attrNameLst>
                                      </p:cBhvr>
                                      <p:tavLst>
                                        <p:tav tm="0">
                                          <p:val>
                                            <p:fltVal val="0"/>
                                          </p:val>
                                        </p:tav>
                                        <p:tav tm="100000">
                                          <p:val>
                                            <p:strVal val="#ppt_w"/>
                                          </p:val>
                                        </p:tav>
                                      </p:tavLst>
                                    </p:anim>
                                    <p:anim calcmode="lin" valueType="num">
                                      <p:cBhvr>
                                        <p:cTn id="101" dur="500" fill="hold"/>
                                        <p:tgtEl>
                                          <p:spTgt spid="35"/>
                                        </p:tgtEl>
                                        <p:attrNameLst>
                                          <p:attrName>ppt_h</p:attrName>
                                        </p:attrNameLst>
                                      </p:cBhvr>
                                      <p:tavLst>
                                        <p:tav tm="0">
                                          <p:val>
                                            <p:fltVal val="0"/>
                                          </p:val>
                                        </p:tav>
                                        <p:tav tm="100000">
                                          <p:val>
                                            <p:strVal val="#ppt_h"/>
                                          </p:val>
                                        </p:tav>
                                      </p:tavLst>
                                    </p:anim>
                                    <p:animEffect transition="in" filter="fade">
                                      <p:cBhvr>
                                        <p:cTn id="102" dur="500"/>
                                        <p:tgtEl>
                                          <p:spTgt spid="35"/>
                                        </p:tgtEl>
                                      </p:cBhvr>
                                    </p:animEffect>
                                  </p:childTnLst>
                                </p:cTn>
                              </p:par>
                              <p:par>
                                <p:cTn id="103" presetID="53" presetClass="entr" presetSubtype="16" fill="hold" nodeType="withEffect">
                                  <p:stCondLst>
                                    <p:cond delay="0"/>
                                  </p:stCondLst>
                                  <p:childTnLst>
                                    <p:set>
                                      <p:cBhvr>
                                        <p:cTn id="104" dur="1" fill="hold">
                                          <p:stCondLst>
                                            <p:cond delay="0"/>
                                          </p:stCondLst>
                                        </p:cTn>
                                        <p:tgtEl>
                                          <p:spTgt spid="34"/>
                                        </p:tgtEl>
                                        <p:attrNameLst>
                                          <p:attrName>style.visibility</p:attrName>
                                        </p:attrNameLst>
                                      </p:cBhvr>
                                      <p:to>
                                        <p:strVal val="visible"/>
                                      </p:to>
                                    </p:set>
                                    <p:anim calcmode="lin" valueType="num">
                                      <p:cBhvr>
                                        <p:cTn id="105" dur="500" fill="hold"/>
                                        <p:tgtEl>
                                          <p:spTgt spid="34"/>
                                        </p:tgtEl>
                                        <p:attrNameLst>
                                          <p:attrName>ppt_w</p:attrName>
                                        </p:attrNameLst>
                                      </p:cBhvr>
                                      <p:tavLst>
                                        <p:tav tm="0">
                                          <p:val>
                                            <p:fltVal val="0"/>
                                          </p:val>
                                        </p:tav>
                                        <p:tav tm="100000">
                                          <p:val>
                                            <p:strVal val="#ppt_w"/>
                                          </p:val>
                                        </p:tav>
                                      </p:tavLst>
                                    </p:anim>
                                    <p:anim calcmode="lin" valueType="num">
                                      <p:cBhvr>
                                        <p:cTn id="106" dur="500" fill="hold"/>
                                        <p:tgtEl>
                                          <p:spTgt spid="34"/>
                                        </p:tgtEl>
                                        <p:attrNameLst>
                                          <p:attrName>ppt_h</p:attrName>
                                        </p:attrNameLst>
                                      </p:cBhvr>
                                      <p:tavLst>
                                        <p:tav tm="0">
                                          <p:val>
                                            <p:fltVal val="0"/>
                                          </p:val>
                                        </p:tav>
                                        <p:tav tm="100000">
                                          <p:val>
                                            <p:strVal val="#ppt_h"/>
                                          </p:val>
                                        </p:tav>
                                      </p:tavLst>
                                    </p:anim>
                                    <p:animEffect transition="in" filter="fade">
                                      <p:cBhvr>
                                        <p:cTn id="107" dur="500"/>
                                        <p:tgtEl>
                                          <p:spTgt spid="34"/>
                                        </p:tgtEl>
                                      </p:cBhvr>
                                    </p:animEffect>
                                  </p:childTnLst>
                                </p:cTn>
                              </p:par>
                              <p:par>
                                <p:cTn id="108" presetID="26" presetClass="entr" presetSubtype="0" fill="hold" nodeType="withEffect">
                                  <p:stCondLst>
                                    <p:cond delay="0"/>
                                  </p:stCondLst>
                                  <p:childTnLst>
                                    <p:set>
                                      <p:cBhvr>
                                        <p:cTn id="109" dur="1" fill="hold">
                                          <p:stCondLst>
                                            <p:cond delay="0"/>
                                          </p:stCondLst>
                                        </p:cTn>
                                        <p:tgtEl>
                                          <p:spTgt spid="38"/>
                                        </p:tgtEl>
                                        <p:attrNameLst>
                                          <p:attrName>style.visibility</p:attrName>
                                        </p:attrNameLst>
                                      </p:cBhvr>
                                      <p:to>
                                        <p:strVal val="visible"/>
                                      </p:to>
                                    </p:set>
                                    <p:animEffect transition="in" filter="wipe(down)">
                                      <p:cBhvr>
                                        <p:cTn id="110" dur="580">
                                          <p:stCondLst>
                                            <p:cond delay="0"/>
                                          </p:stCondLst>
                                        </p:cTn>
                                        <p:tgtEl>
                                          <p:spTgt spid="38"/>
                                        </p:tgtEl>
                                      </p:cBhvr>
                                    </p:animEffect>
                                    <p:anim calcmode="lin" valueType="num">
                                      <p:cBhvr>
                                        <p:cTn id="111"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16" dur="26">
                                          <p:stCondLst>
                                            <p:cond delay="650"/>
                                          </p:stCondLst>
                                        </p:cTn>
                                        <p:tgtEl>
                                          <p:spTgt spid="38"/>
                                        </p:tgtEl>
                                      </p:cBhvr>
                                      <p:to x="100000" y="60000"/>
                                    </p:animScale>
                                    <p:animScale>
                                      <p:cBhvr>
                                        <p:cTn id="117" dur="166" decel="50000">
                                          <p:stCondLst>
                                            <p:cond delay="676"/>
                                          </p:stCondLst>
                                        </p:cTn>
                                        <p:tgtEl>
                                          <p:spTgt spid="38"/>
                                        </p:tgtEl>
                                      </p:cBhvr>
                                      <p:to x="100000" y="100000"/>
                                    </p:animScale>
                                    <p:animScale>
                                      <p:cBhvr>
                                        <p:cTn id="118" dur="26">
                                          <p:stCondLst>
                                            <p:cond delay="1312"/>
                                          </p:stCondLst>
                                        </p:cTn>
                                        <p:tgtEl>
                                          <p:spTgt spid="38"/>
                                        </p:tgtEl>
                                      </p:cBhvr>
                                      <p:to x="100000" y="80000"/>
                                    </p:animScale>
                                    <p:animScale>
                                      <p:cBhvr>
                                        <p:cTn id="119" dur="166" decel="50000">
                                          <p:stCondLst>
                                            <p:cond delay="1338"/>
                                          </p:stCondLst>
                                        </p:cTn>
                                        <p:tgtEl>
                                          <p:spTgt spid="38"/>
                                        </p:tgtEl>
                                      </p:cBhvr>
                                      <p:to x="100000" y="100000"/>
                                    </p:animScale>
                                    <p:animScale>
                                      <p:cBhvr>
                                        <p:cTn id="120" dur="26">
                                          <p:stCondLst>
                                            <p:cond delay="1642"/>
                                          </p:stCondLst>
                                        </p:cTn>
                                        <p:tgtEl>
                                          <p:spTgt spid="38"/>
                                        </p:tgtEl>
                                      </p:cBhvr>
                                      <p:to x="100000" y="90000"/>
                                    </p:animScale>
                                    <p:animScale>
                                      <p:cBhvr>
                                        <p:cTn id="121" dur="166" decel="50000">
                                          <p:stCondLst>
                                            <p:cond delay="1668"/>
                                          </p:stCondLst>
                                        </p:cTn>
                                        <p:tgtEl>
                                          <p:spTgt spid="38"/>
                                        </p:tgtEl>
                                      </p:cBhvr>
                                      <p:to x="100000" y="100000"/>
                                    </p:animScale>
                                    <p:animScale>
                                      <p:cBhvr>
                                        <p:cTn id="122" dur="26">
                                          <p:stCondLst>
                                            <p:cond delay="1808"/>
                                          </p:stCondLst>
                                        </p:cTn>
                                        <p:tgtEl>
                                          <p:spTgt spid="38"/>
                                        </p:tgtEl>
                                      </p:cBhvr>
                                      <p:to x="100000" y="95000"/>
                                    </p:animScale>
                                    <p:animScale>
                                      <p:cBhvr>
                                        <p:cTn id="123" dur="166" decel="50000">
                                          <p:stCondLst>
                                            <p:cond delay="1834"/>
                                          </p:stCondLst>
                                        </p:cTn>
                                        <p:tgtEl>
                                          <p:spTgt spid="38"/>
                                        </p:tgtEl>
                                      </p:cBhvr>
                                      <p:to x="100000" y="100000"/>
                                    </p:animScale>
                                  </p:childTnLst>
                                </p:cTn>
                              </p:par>
                              <p:par>
                                <p:cTn id="124" presetID="2" presetClass="entr" presetSubtype="8" fill="hold" nodeType="withEffect">
                                  <p:stCondLst>
                                    <p:cond delay="0"/>
                                  </p:stCondLst>
                                  <p:childTnLst>
                                    <p:set>
                                      <p:cBhvr>
                                        <p:cTn id="125" dur="1" fill="hold">
                                          <p:stCondLst>
                                            <p:cond delay="0"/>
                                          </p:stCondLst>
                                        </p:cTn>
                                        <p:tgtEl>
                                          <p:spTgt spid="37"/>
                                        </p:tgtEl>
                                        <p:attrNameLst>
                                          <p:attrName>style.visibility</p:attrName>
                                        </p:attrNameLst>
                                      </p:cBhvr>
                                      <p:to>
                                        <p:strVal val="visible"/>
                                      </p:to>
                                    </p:set>
                                    <p:anim calcmode="lin" valueType="num">
                                      <p:cBhvr additive="base">
                                        <p:cTn id="126" dur="500" fill="hold"/>
                                        <p:tgtEl>
                                          <p:spTgt spid="37"/>
                                        </p:tgtEl>
                                        <p:attrNameLst>
                                          <p:attrName>ppt_x</p:attrName>
                                        </p:attrNameLst>
                                      </p:cBhvr>
                                      <p:tavLst>
                                        <p:tav tm="0">
                                          <p:val>
                                            <p:strVal val="0-#ppt_w/2"/>
                                          </p:val>
                                        </p:tav>
                                        <p:tav tm="100000">
                                          <p:val>
                                            <p:strVal val="#ppt_x"/>
                                          </p:val>
                                        </p:tav>
                                      </p:tavLst>
                                    </p:anim>
                                    <p:anim calcmode="lin" valueType="num">
                                      <p:cBhvr additive="base">
                                        <p:cTn id="127" dur="500" fill="hold"/>
                                        <p:tgtEl>
                                          <p:spTgt spid="37"/>
                                        </p:tgtEl>
                                        <p:attrNameLst>
                                          <p:attrName>ppt_y</p:attrName>
                                        </p:attrNameLst>
                                      </p:cBhvr>
                                      <p:tavLst>
                                        <p:tav tm="0">
                                          <p:val>
                                            <p:strVal val="#ppt_y"/>
                                          </p:val>
                                        </p:tav>
                                        <p:tav tm="100000">
                                          <p:val>
                                            <p:strVal val="#ppt_y"/>
                                          </p:val>
                                        </p:tav>
                                      </p:tavLst>
                                    </p:anim>
                                  </p:childTnLst>
                                </p:cTn>
                              </p:par>
                              <p:par>
                                <p:cTn id="128" presetID="42" presetClass="entr" presetSubtype="0" fill="hold" nodeType="withEffect">
                                  <p:stCondLst>
                                    <p:cond delay="0"/>
                                  </p:stCondLst>
                                  <p:childTnLst>
                                    <p:set>
                                      <p:cBhvr>
                                        <p:cTn id="129" dur="1" fill="hold">
                                          <p:stCondLst>
                                            <p:cond delay="0"/>
                                          </p:stCondLst>
                                        </p:cTn>
                                        <p:tgtEl>
                                          <p:spTgt spid="39"/>
                                        </p:tgtEl>
                                        <p:attrNameLst>
                                          <p:attrName>style.visibility</p:attrName>
                                        </p:attrNameLst>
                                      </p:cBhvr>
                                      <p:to>
                                        <p:strVal val="visible"/>
                                      </p:to>
                                    </p:set>
                                    <p:animEffect transition="in" filter="fade">
                                      <p:cBhvr>
                                        <p:cTn id="130" dur="1000"/>
                                        <p:tgtEl>
                                          <p:spTgt spid="39"/>
                                        </p:tgtEl>
                                      </p:cBhvr>
                                    </p:animEffect>
                                    <p:anim calcmode="lin" valueType="num">
                                      <p:cBhvr>
                                        <p:cTn id="131" dur="1000" fill="hold"/>
                                        <p:tgtEl>
                                          <p:spTgt spid="39"/>
                                        </p:tgtEl>
                                        <p:attrNameLst>
                                          <p:attrName>ppt_x</p:attrName>
                                        </p:attrNameLst>
                                      </p:cBhvr>
                                      <p:tavLst>
                                        <p:tav tm="0">
                                          <p:val>
                                            <p:strVal val="#ppt_x"/>
                                          </p:val>
                                        </p:tav>
                                        <p:tav tm="100000">
                                          <p:val>
                                            <p:strVal val="#ppt_x"/>
                                          </p:val>
                                        </p:tav>
                                      </p:tavLst>
                                    </p:anim>
                                    <p:anim calcmode="lin" valueType="num">
                                      <p:cBhvr>
                                        <p:cTn id="13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5" grpId="0" animBg="1"/>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96ED20E4-FBB3-45DF-B979-BE7FFEA4E0B7}"/>
              </a:ext>
            </a:extLst>
          </p:cNvPr>
          <p:cNvPicPr>
            <a:picLocks noChangeAspect="1"/>
          </p:cNvPicPr>
          <p:nvPr/>
        </p:nvPicPr>
        <p:blipFill>
          <a:blip r:embed="rId2"/>
          <a:stretch>
            <a:fillRect/>
          </a:stretch>
        </p:blipFill>
        <p:spPr>
          <a:xfrm>
            <a:off x="0" y="4928592"/>
            <a:ext cx="1006411" cy="1799845"/>
          </a:xfrm>
          <a:prstGeom prst="rect">
            <a:avLst/>
          </a:prstGeom>
        </p:spPr>
      </p:pic>
      <p:pic>
        <p:nvPicPr>
          <p:cNvPr id="3" name="图片 1">
            <a:extLst>
              <a:ext uri="{FF2B5EF4-FFF2-40B4-BE49-F238E27FC236}">
                <a16:creationId xmlns:a16="http://schemas.microsoft.com/office/drawing/2014/main" id="{9CD5B76C-2141-4E1A-8703-C26139629581}"/>
              </a:ext>
            </a:extLst>
          </p:cNvPr>
          <p:cNvPicPr>
            <a:picLocks noChangeAspect="1"/>
          </p:cNvPicPr>
          <p:nvPr/>
        </p:nvPicPr>
        <p:blipFill>
          <a:blip r:embed="rId3"/>
          <a:stretch>
            <a:fillRect/>
          </a:stretch>
        </p:blipFill>
        <p:spPr>
          <a:xfrm>
            <a:off x="309133" y="207646"/>
            <a:ext cx="687356" cy="665931"/>
          </a:xfrm>
          <a:prstGeom prst="rect">
            <a:avLst/>
          </a:prstGeom>
        </p:spPr>
      </p:pic>
      <p:sp>
        <p:nvSpPr>
          <p:cNvPr id="4" name="任意多边形: 形状 2">
            <a:extLst>
              <a:ext uri="{FF2B5EF4-FFF2-40B4-BE49-F238E27FC236}">
                <a16:creationId xmlns:a16="http://schemas.microsoft.com/office/drawing/2014/main" id="{E94F5C34-566F-4B85-9917-E57AFE66FE6F}"/>
              </a:ext>
            </a:extLst>
          </p:cNvPr>
          <p:cNvSpPr/>
          <p:nvPr/>
        </p:nvSpPr>
        <p:spPr>
          <a:xfrm>
            <a:off x="1281589" y="84903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3">
            <a:extLst>
              <a:ext uri="{FF2B5EF4-FFF2-40B4-BE49-F238E27FC236}">
                <a16:creationId xmlns:a16="http://schemas.microsoft.com/office/drawing/2014/main" id="{E3295AA9-DF64-410A-8B3E-AF9B52E0F292}"/>
              </a:ext>
            </a:extLst>
          </p:cNvPr>
          <p:cNvSpPr txBox="1"/>
          <p:nvPr/>
        </p:nvSpPr>
        <p:spPr>
          <a:xfrm>
            <a:off x="1380828" y="226412"/>
            <a:ext cx="4737902" cy="707886"/>
          </a:xfrm>
          <a:prstGeom prst="rect">
            <a:avLst/>
          </a:prstGeom>
          <a:noFill/>
        </p:spPr>
        <p:txBody>
          <a:bodyPr wrap="square" rtlCol="0">
            <a:spAutoFit/>
          </a:bodyPr>
          <a:lstStyle/>
          <a:p>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III.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Luyện</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tập</a:t>
            </a:r>
            <a:endPar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endParaRPr>
          </a:p>
        </p:txBody>
      </p:sp>
      <p:pic>
        <p:nvPicPr>
          <p:cNvPr id="6" name="图片 1"/>
          <p:cNvPicPr>
            <a:picLocks noChangeAspect="1"/>
          </p:cNvPicPr>
          <p:nvPr/>
        </p:nvPicPr>
        <p:blipFill>
          <a:blip r:embed="rId4"/>
          <a:stretch>
            <a:fillRect/>
          </a:stretch>
        </p:blipFill>
        <p:spPr>
          <a:xfrm>
            <a:off x="9166458" y="49253"/>
            <a:ext cx="2145665" cy="631190"/>
          </a:xfrm>
          <a:prstGeom prst="rect">
            <a:avLst/>
          </a:prstGeom>
        </p:spPr>
      </p:pic>
      <p:pic>
        <p:nvPicPr>
          <p:cNvPr id="7" name="图片 11">
            <a:extLst>
              <a:ext uri="{FF2B5EF4-FFF2-40B4-BE49-F238E27FC236}">
                <a16:creationId xmlns:a16="http://schemas.microsoft.com/office/drawing/2014/main" id="{39D00734-06E6-4F4D-A4B0-928D88E34DEF}"/>
              </a:ext>
            </a:extLst>
          </p:cNvPr>
          <p:cNvPicPr>
            <a:picLocks noChangeAspect="1"/>
          </p:cNvPicPr>
          <p:nvPr/>
        </p:nvPicPr>
        <p:blipFill>
          <a:blip r:embed="rId5"/>
          <a:stretch>
            <a:fillRect/>
          </a:stretch>
        </p:blipFill>
        <p:spPr>
          <a:xfrm>
            <a:off x="10594381" y="90511"/>
            <a:ext cx="1277451" cy="1160556"/>
          </a:xfrm>
          <a:prstGeom prst="rect">
            <a:avLst/>
          </a:prstGeom>
        </p:spPr>
      </p:pic>
      <p:pic>
        <p:nvPicPr>
          <p:cNvPr id="8" name="图片 5">
            <a:extLst>
              <a:ext uri="{FF2B5EF4-FFF2-40B4-BE49-F238E27FC236}">
                <a16:creationId xmlns:a16="http://schemas.microsoft.com/office/drawing/2014/main" id="{363256B6-55DD-4722-8EE2-5B47C7C7DB16}"/>
              </a:ext>
            </a:extLst>
          </p:cNvPr>
          <p:cNvPicPr>
            <a:picLocks noChangeAspect="1"/>
          </p:cNvPicPr>
          <p:nvPr/>
        </p:nvPicPr>
        <p:blipFill>
          <a:blip r:embed="rId6"/>
          <a:stretch>
            <a:fillRect/>
          </a:stretch>
        </p:blipFill>
        <p:spPr>
          <a:xfrm>
            <a:off x="8529851" y="5087951"/>
            <a:ext cx="3395187" cy="1770049"/>
          </a:xfrm>
          <a:prstGeom prst="rect">
            <a:avLst/>
          </a:prstGeom>
        </p:spPr>
      </p:pic>
      <p:sp>
        <p:nvSpPr>
          <p:cNvPr id="9" name="Google Shape;687;p20"/>
          <p:cNvSpPr txBox="1"/>
          <p:nvPr/>
        </p:nvSpPr>
        <p:spPr>
          <a:xfrm>
            <a:off x="3810000" y="2363376"/>
            <a:ext cx="1023938" cy="6461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3600" b="1" i="0" u="none" strike="noStrike" cap="none" dirty="0">
                <a:latin typeface="Times New Roman"/>
                <a:ea typeface="Times New Roman"/>
                <a:cs typeface="Times New Roman"/>
                <a:sym typeface="Times New Roman"/>
              </a:rPr>
              <a:t>32 =</a:t>
            </a:r>
            <a:endParaRPr dirty="0"/>
          </a:p>
        </p:txBody>
      </p:sp>
      <p:sp>
        <p:nvSpPr>
          <p:cNvPr id="10" name="Google Shape;688;p20"/>
          <p:cNvSpPr txBox="1"/>
          <p:nvPr/>
        </p:nvSpPr>
        <p:spPr>
          <a:xfrm>
            <a:off x="3810001" y="3430176"/>
            <a:ext cx="1255713" cy="6461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3600" b="1" i="0" u="none" strike="noStrike" cap="none" dirty="0">
                <a:latin typeface="Times New Roman"/>
                <a:ea typeface="Times New Roman"/>
                <a:cs typeface="Times New Roman"/>
                <a:sym typeface="Times New Roman"/>
              </a:rPr>
              <a:t>105 =</a:t>
            </a:r>
            <a:endParaRPr dirty="0"/>
          </a:p>
        </p:txBody>
      </p:sp>
      <p:sp>
        <p:nvSpPr>
          <p:cNvPr id="11" name="Google Shape;689;p20"/>
          <p:cNvSpPr txBox="1"/>
          <p:nvPr/>
        </p:nvSpPr>
        <p:spPr>
          <a:xfrm>
            <a:off x="3810000" y="4496976"/>
            <a:ext cx="1485900" cy="6461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3600" b="1" i="0" u="none" strike="noStrike" cap="none" dirty="0">
                <a:latin typeface="Times New Roman"/>
                <a:ea typeface="Times New Roman"/>
                <a:cs typeface="Times New Roman"/>
                <a:sym typeface="Times New Roman"/>
              </a:rPr>
              <a:t>1000 =</a:t>
            </a:r>
            <a:endParaRPr dirty="0"/>
          </a:p>
        </p:txBody>
      </p:sp>
      <p:sp>
        <p:nvSpPr>
          <p:cNvPr id="12" name="Google Shape;690;p20"/>
          <p:cNvSpPr txBox="1"/>
          <p:nvPr/>
        </p:nvSpPr>
        <p:spPr>
          <a:xfrm>
            <a:off x="4876800" y="2134775"/>
            <a:ext cx="6413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32</a:t>
            </a:r>
            <a:endParaRPr/>
          </a:p>
        </p:txBody>
      </p:sp>
      <p:sp>
        <p:nvSpPr>
          <p:cNvPr id="13" name="Google Shape;691;p20"/>
          <p:cNvSpPr txBox="1"/>
          <p:nvPr/>
        </p:nvSpPr>
        <p:spPr>
          <a:xfrm>
            <a:off x="5029200" y="2636425"/>
            <a:ext cx="4127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1</a:t>
            </a:r>
            <a:endParaRPr/>
          </a:p>
        </p:txBody>
      </p:sp>
      <p:cxnSp>
        <p:nvCxnSpPr>
          <p:cNvPr id="14" name="Google Shape;692;p20"/>
          <p:cNvCxnSpPr/>
          <p:nvPr/>
        </p:nvCxnSpPr>
        <p:spPr>
          <a:xfrm>
            <a:off x="4953000" y="2712625"/>
            <a:ext cx="533400" cy="0"/>
          </a:xfrm>
          <a:prstGeom prst="straightConnector1">
            <a:avLst/>
          </a:prstGeom>
          <a:noFill/>
          <a:ln w="9525" cap="flat" cmpd="sng">
            <a:solidFill>
              <a:srgbClr val="FF0066"/>
            </a:solidFill>
            <a:prstDash val="solid"/>
            <a:round/>
            <a:headEnd type="none" w="med" len="med"/>
            <a:tailEnd type="none" w="med" len="med"/>
          </a:ln>
        </p:spPr>
      </p:cxnSp>
      <p:sp>
        <p:nvSpPr>
          <p:cNvPr id="15" name="Google Shape;693;p20"/>
          <p:cNvSpPr txBox="1"/>
          <p:nvPr/>
        </p:nvSpPr>
        <p:spPr>
          <a:xfrm>
            <a:off x="5029200" y="3201575"/>
            <a:ext cx="8699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105</a:t>
            </a:r>
            <a:endParaRPr/>
          </a:p>
        </p:txBody>
      </p:sp>
      <p:sp>
        <p:nvSpPr>
          <p:cNvPr id="16" name="Google Shape;694;p20"/>
          <p:cNvSpPr txBox="1"/>
          <p:nvPr/>
        </p:nvSpPr>
        <p:spPr>
          <a:xfrm>
            <a:off x="5226050" y="3734975"/>
            <a:ext cx="4127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1</a:t>
            </a:r>
            <a:endParaRPr/>
          </a:p>
        </p:txBody>
      </p:sp>
      <p:cxnSp>
        <p:nvCxnSpPr>
          <p:cNvPr id="17" name="Google Shape;695;p20"/>
          <p:cNvCxnSpPr/>
          <p:nvPr/>
        </p:nvCxnSpPr>
        <p:spPr>
          <a:xfrm>
            <a:off x="5181600" y="3757835"/>
            <a:ext cx="533400" cy="0"/>
          </a:xfrm>
          <a:prstGeom prst="straightConnector1">
            <a:avLst/>
          </a:prstGeom>
          <a:noFill/>
          <a:ln w="9525" cap="flat" cmpd="sng">
            <a:solidFill>
              <a:srgbClr val="FF0066"/>
            </a:solidFill>
            <a:prstDash val="solid"/>
            <a:round/>
            <a:headEnd type="none" w="med" len="med"/>
            <a:tailEnd type="none" w="med" len="med"/>
          </a:ln>
        </p:spPr>
      </p:cxnSp>
      <p:sp>
        <p:nvSpPr>
          <p:cNvPr id="18" name="Google Shape;696;p20"/>
          <p:cNvSpPr txBox="1"/>
          <p:nvPr/>
        </p:nvSpPr>
        <p:spPr>
          <a:xfrm>
            <a:off x="5410200" y="4268375"/>
            <a:ext cx="10985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dirty="0">
                <a:solidFill>
                  <a:srgbClr val="FF0000"/>
                </a:solidFill>
                <a:latin typeface="Times New Roman"/>
                <a:ea typeface="Times New Roman"/>
                <a:cs typeface="Times New Roman"/>
                <a:sym typeface="Times New Roman"/>
              </a:rPr>
              <a:t>1000</a:t>
            </a:r>
            <a:endParaRPr dirty="0"/>
          </a:p>
        </p:txBody>
      </p:sp>
      <p:sp>
        <p:nvSpPr>
          <p:cNvPr id="19" name="Google Shape;697;p20"/>
          <p:cNvSpPr txBox="1"/>
          <p:nvPr/>
        </p:nvSpPr>
        <p:spPr>
          <a:xfrm>
            <a:off x="5759450" y="4801775"/>
            <a:ext cx="4127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1</a:t>
            </a:r>
            <a:endParaRPr/>
          </a:p>
        </p:txBody>
      </p:sp>
      <p:cxnSp>
        <p:nvCxnSpPr>
          <p:cNvPr id="20" name="Google Shape;698;p20"/>
          <p:cNvCxnSpPr/>
          <p:nvPr/>
        </p:nvCxnSpPr>
        <p:spPr>
          <a:xfrm>
            <a:off x="5486400" y="4824635"/>
            <a:ext cx="990600" cy="0"/>
          </a:xfrm>
          <a:prstGeom prst="straightConnector1">
            <a:avLst/>
          </a:prstGeom>
          <a:noFill/>
          <a:ln w="9525" cap="flat" cmpd="sng">
            <a:solidFill>
              <a:srgbClr val="FF0066"/>
            </a:solidFill>
            <a:prstDash val="solid"/>
            <a:round/>
            <a:headEnd type="none" w="med" len="med"/>
            <a:tailEnd type="none" w="med" len="med"/>
          </a:ln>
        </p:spPr>
      </p:cxnSp>
      <p:sp>
        <p:nvSpPr>
          <p:cNvPr id="21" name="Google Shape;699;p20"/>
          <p:cNvSpPr/>
          <p:nvPr/>
        </p:nvSpPr>
        <p:spPr>
          <a:xfrm>
            <a:off x="1607343" y="960125"/>
            <a:ext cx="9856776" cy="1282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0000"/>
              </a:buClr>
              <a:buSzPts val="3200"/>
              <a:buFont typeface="Times New Roman"/>
              <a:buNone/>
            </a:pPr>
            <a:r>
              <a:rPr lang="en-US" sz="3200" b="1" i="0" u="none" strike="noStrike" cap="none" dirty="0" err="1">
                <a:solidFill>
                  <a:srgbClr val="2B14D6"/>
                </a:solidFill>
                <a:latin typeface="Times New Roman"/>
                <a:ea typeface="Times New Roman"/>
                <a:cs typeface="Times New Roman"/>
                <a:sym typeface="Times New Roman"/>
              </a:rPr>
              <a:t>Bài</a:t>
            </a:r>
            <a:r>
              <a:rPr lang="en-US" sz="3200" b="1" i="0" u="none" strike="noStrike" cap="none" dirty="0">
                <a:solidFill>
                  <a:srgbClr val="2B14D6"/>
                </a:solidFill>
                <a:latin typeface="Times New Roman"/>
                <a:ea typeface="Times New Roman"/>
                <a:cs typeface="Times New Roman"/>
                <a:sym typeface="Times New Roman"/>
              </a:rPr>
              <a:t> 3: </a:t>
            </a:r>
            <a:r>
              <a:rPr lang="en-US" sz="3200" b="1" i="0" u="none" strike="noStrike" cap="none" dirty="0" err="1">
                <a:solidFill>
                  <a:srgbClr val="2B14D6"/>
                </a:solidFill>
                <a:latin typeface="Times New Roman"/>
                <a:ea typeface="Times New Roman"/>
                <a:cs typeface="Times New Roman"/>
                <a:sym typeface="Times New Roman"/>
              </a:rPr>
              <a:t>Viết</a:t>
            </a:r>
            <a:r>
              <a:rPr lang="en-US" sz="3200" b="1" i="0" u="none" strike="noStrike" cap="none" dirty="0">
                <a:solidFill>
                  <a:srgbClr val="2B14D6"/>
                </a:solidFill>
                <a:latin typeface="Times New Roman"/>
                <a:ea typeface="Times New Roman"/>
                <a:cs typeface="Times New Roman"/>
                <a:sym typeface="Times New Roman"/>
              </a:rPr>
              <a:t> </a:t>
            </a:r>
            <a:r>
              <a:rPr lang="en-US" sz="3200" b="1" i="0" u="none" strike="noStrike" cap="none" dirty="0" err="1">
                <a:solidFill>
                  <a:srgbClr val="2B14D6"/>
                </a:solidFill>
                <a:latin typeface="Times New Roman"/>
                <a:ea typeface="Times New Roman"/>
                <a:cs typeface="Times New Roman"/>
                <a:sym typeface="Times New Roman"/>
              </a:rPr>
              <a:t>các</a:t>
            </a:r>
            <a:r>
              <a:rPr lang="en-US" sz="3200" b="1" i="0" u="none" strike="noStrike" cap="none" dirty="0">
                <a:solidFill>
                  <a:srgbClr val="2B14D6"/>
                </a:solidFill>
                <a:latin typeface="Times New Roman"/>
                <a:ea typeface="Times New Roman"/>
                <a:cs typeface="Times New Roman"/>
                <a:sym typeface="Times New Roman"/>
              </a:rPr>
              <a:t> </a:t>
            </a:r>
            <a:r>
              <a:rPr lang="en-US" sz="3200" b="1" i="0" u="none" strike="noStrike" cap="none" dirty="0" err="1">
                <a:solidFill>
                  <a:srgbClr val="2B14D6"/>
                </a:solidFill>
                <a:latin typeface="Times New Roman"/>
                <a:ea typeface="Times New Roman"/>
                <a:cs typeface="Times New Roman"/>
                <a:sym typeface="Times New Roman"/>
              </a:rPr>
              <a:t>số</a:t>
            </a:r>
            <a:r>
              <a:rPr lang="en-US" sz="3200" b="1" i="0" u="none" strike="noStrike" cap="none" dirty="0">
                <a:solidFill>
                  <a:srgbClr val="2B14D6"/>
                </a:solidFill>
                <a:latin typeface="Times New Roman"/>
                <a:ea typeface="Times New Roman"/>
                <a:cs typeface="Times New Roman"/>
                <a:sym typeface="Times New Roman"/>
              </a:rPr>
              <a:t> </a:t>
            </a:r>
            <a:r>
              <a:rPr lang="en-US" sz="3200" b="1" i="0" u="none" strike="noStrike" cap="none" dirty="0" err="1">
                <a:solidFill>
                  <a:srgbClr val="2B14D6"/>
                </a:solidFill>
                <a:latin typeface="Times New Roman"/>
                <a:ea typeface="Times New Roman"/>
                <a:cs typeface="Times New Roman"/>
                <a:sym typeface="Times New Roman"/>
              </a:rPr>
              <a:t>tự</a:t>
            </a:r>
            <a:r>
              <a:rPr lang="en-US" sz="3200" b="1" i="0" u="none" strike="noStrike" cap="none" dirty="0">
                <a:solidFill>
                  <a:srgbClr val="2B14D6"/>
                </a:solidFill>
                <a:latin typeface="Times New Roman"/>
                <a:ea typeface="Times New Roman"/>
                <a:cs typeface="Times New Roman"/>
                <a:sym typeface="Times New Roman"/>
              </a:rPr>
              <a:t> </a:t>
            </a:r>
            <a:r>
              <a:rPr lang="en-US" sz="3200" b="1" i="0" u="none" strike="noStrike" cap="none" dirty="0" err="1">
                <a:solidFill>
                  <a:srgbClr val="2B14D6"/>
                </a:solidFill>
                <a:latin typeface="Times New Roman"/>
                <a:ea typeface="Times New Roman"/>
                <a:cs typeface="Times New Roman"/>
                <a:sym typeface="Times New Roman"/>
              </a:rPr>
              <a:t>nhiên</a:t>
            </a:r>
            <a:r>
              <a:rPr lang="en-US" sz="3200" b="1" i="0" u="none" strike="noStrike" cap="none" dirty="0">
                <a:solidFill>
                  <a:srgbClr val="2B14D6"/>
                </a:solidFill>
                <a:latin typeface="Times New Roman"/>
                <a:ea typeface="Times New Roman"/>
                <a:cs typeface="Times New Roman"/>
                <a:sym typeface="Times New Roman"/>
              </a:rPr>
              <a:t> </a:t>
            </a:r>
            <a:r>
              <a:rPr lang="en-US" sz="3200" b="1" i="0" u="none" strike="noStrike" cap="none" dirty="0" err="1">
                <a:solidFill>
                  <a:srgbClr val="2B14D6"/>
                </a:solidFill>
                <a:latin typeface="Times New Roman"/>
                <a:ea typeface="Times New Roman"/>
                <a:cs typeface="Times New Roman"/>
                <a:sym typeface="Times New Roman"/>
              </a:rPr>
              <a:t>sau</a:t>
            </a:r>
            <a:r>
              <a:rPr lang="en-US" sz="3200" b="1" i="0" u="none" strike="noStrike" cap="none" dirty="0">
                <a:solidFill>
                  <a:srgbClr val="2B14D6"/>
                </a:solidFill>
                <a:latin typeface="Times New Roman"/>
                <a:ea typeface="Times New Roman"/>
                <a:cs typeface="Times New Roman"/>
                <a:sym typeface="Times New Roman"/>
              </a:rPr>
              <a:t> </a:t>
            </a:r>
            <a:r>
              <a:rPr lang="en-US" sz="3200" b="1" i="0" u="none" strike="noStrike" cap="none" dirty="0" err="1">
                <a:solidFill>
                  <a:srgbClr val="2B14D6"/>
                </a:solidFill>
                <a:latin typeface="Times New Roman"/>
                <a:ea typeface="Times New Roman"/>
                <a:cs typeface="Times New Roman"/>
                <a:sym typeface="Times New Roman"/>
              </a:rPr>
              <a:t>dưới</a:t>
            </a:r>
            <a:r>
              <a:rPr lang="en-US" sz="3200" b="1" i="0" u="none" strike="noStrike" cap="none" dirty="0">
                <a:solidFill>
                  <a:srgbClr val="2B14D6"/>
                </a:solidFill>
                <a:latin typeface="Times New Roman"/>
                <a:ea typeface="Times New Roman"/>
                <a:cs typeface="Times New Roman"/>
                <a:sym typeface="Times New Roman"/>
              </a:rPr>
              <a:t> </a:t>
            </a:r>
            <a:r>
              <a:rPr lang="en-US" sz="3200" b="1" i="0" u="none" strike="noStrike" cap="none" dirty="0" err="1">
                <a:solidFill>
                  <a:srgbClr val="2B14D6"/>
                </a:solidFill>
                <a:latin typeface="Times New Roman"/>
                <a:ea typeface="Times New Roman"/>
                <a:cs typeface="Times New Roman"/>
                <a:sym typeface="Times New Roman"/>
              </a:rPr>
              <a:t>dạng</a:t>
            </a:r>
            <a:r>
              <a:rPr lang="en-US" sz="3200" b="1" i="0" u="none" strike="noStrike" cap="none" dirty="0">
                <a:solidFill>
                  <a:srgbClr val="2B14D6"/>
                </a:solidFill>
                <a:latin typeface="Times New Roman"/>
                <a:ea typeface="Times New Roman"/>
                <a:cs typeface="Times New Roman"/>
                <a:sym typeface="Times New Roman"/>
              </a:rPr>
              <a:t> </a:t>
            </a:r>
            <a:r>
              <a:rPr lang="en-US" sz="3200" b="1" i="0" u="none" strike="noStrike" cap="none" dirty="0" err="1">
                <a:solidFill>
                  <a:srgbClr val="2B14D6"/>
                </a:solidFill>
                <a:latin typeface="Times New Roman"/>
                <a:ea typeface="Times New Roman"/>
                <a:cs typeface="Times New Roman"/>
                <a:sym typeface="Times New Roman"/>
              </a:rPr>
              <a:t>phân</a:t>
            </a:r>
            <a:r>
              <a:rPr lang="en-US" sz="3200" b="1" i="0" u="none" strike="noStrike" cap="none" dirty="0">
                <a:solidFill>
                  <a:srgbClr val="2B14D6"/>
                </a:solidFill>
                <a:latin typeface="Times New Roman"/>
                <a:ea typeface="Times New Roman"/>
                <a:cs typeface="Times New Roman"/>
                <a:sym typeface="Times New Roman"/>
              </a:rPr>
              <a:t> </a:t>
            </a:r>
            <a:r>
              <a:rPr lang="en-US" sz="3200" b="1" i="0" u="none" strike="noStrike" cap="none" dirty="0" err="1">
                <a:solidFill>
                  <a:srgbClr val="2B14D6"/>
                </a:solidFill>
                <a:latin typeface="Times New Roman"/>
                <a:ea typeface="Times New Roman"/>
                <a:cs typeface="Times New Roman"/>
                <a:sym typeface="Times New Roman"/>
              </a:rPr>
              <a:t>số</a:t>
            </a:r>
            <a:r>
              <a:rPr lang="en-US" sz="3200" b="1" i="0" u="none" strike="noStrike" cap="none" dirty="0">
                <a:solidFill>
                  <a:srgbClr val="2B14D6"/>
                </a:solidFill>
                <a:latin typeface="Times New Roman"/>
                <a:ea typeface="Times New Roman"/>
                <a:cs typeface="Times New Roman"/>
                <a:sym typeface="Times New Roman"/>
              </a:rPr>
              <a:t> </a:t>
            </a:r>
            <a:r>
              <a:rPr lang="en-US" sz="3200" b="1" i="0" u="none" strike="noStrike" cap="none" dirty="0" err="1">
                <a:solidFill>
                  <a:srgbClr val="2B14D6"/>
                </a:solidFill>
                <a:latin typeface="Times New Roman"/>
                <a:ea typeface="Times New Roman"/>
                <a:cs typeface="Times New Roman"/>
                <a:sym typeface="Times New Roman"/>
              </a:rPr>
              <a:t>có</a:t>
            </a:r>
            <a:r>
              <a:rPr lang="en-US" sz="3200" b="1" i="0" u="none" strike="noStrike" cap="none" dirty="0">
                <a:solidFill>
                  <a:srgbClr val="2B14D6"/>
                </a:solidFill>
                <a:latin typeface="Times New Roman"/>
                <a:ea typeface="Times New Roman"/>
                <a:cs typeface="Times New Roman"/>
                <a:sym typeface="Times New Roman"/>
              </a:rPr>
              <a:t> </a:t>
            </a:r>
            <a:endParaRPr dirty="0">
              <a:solidFill>
                <a:srgbClr val="2B14D6"/>
              </a:solidFill>
            </a:endParaRPr>
          </a:p>
          <a:p>
            <a:pPr marL="0" marR="0" lvl="0" indent="0" algn="l" rtl="0">
              <a:lnSpc>
                <a:spcPct val="100000"/>
              </a:lnSpc>
              <a:spcBef>
                <a:spcPts val="0"/>
              </a:spcBef>
              <a:spcAft>
                <a:spcPts val="0"/>
              </a:spcAft>
              <a:buClr>
                <a:srgbClr val="1409C3"/>
              </a:buClr>
              <a:buSzPts val="3200"/>
              <a:buFont typeface="Times New Roman"/>
              <a:buNone/>
            </a:pPr>
            <a:r>
              <a:rPr lang="en-US" sz="3200" b="1" i="0" u="none" strike="noStrike" cap="none" dirty="0">
                <a:solidFill>
                  <a:srgbClr val="2B14D6"/>
                </a:solidFill>
                <a:latin typeface="Times New Roman"/>
                <a:ea typeface="Times New Roman"/>
                <a:cs typeface="Times New Roman"/>
                <a:sym typeface="Times New Roman"/>
              </a:rPr>
              <a:t>           </a:t>
            </a:r>
            <a:r>
              <a:rPr lang="en-US" sz="3200" b="1" i="0" u="none" strike="noStrike" cap="none" dirty="0" err="1">
                <a:solidFill>
                  <a:srgbClr val="2B14D6"/>
                </a:solidFill>
                <a:latin typeface="Times New Roman"/>
                <a:ea typeface="Times New Roman"/>
                <a:cs typeface="Times New Roman"/>
                <a:sym typeface="Times New Roman"/>
              </a:rPr>
              <a:t>mẫu</a:t>
            </a:r>
            <a:r>
              <a:rPr lang="en-US" sz="3200" b="1" i="0" u="none" strike="noStrike" cap="none" dirty="0">
                <a:solidFill>
                  <a:srgbClr val="2B14D6"/>
                </a:solidFill>
                <a:latin typeface="Times New Roman"/>
                <a:ea typeface="Times New Roman"/>
                <a:cs typeface="Times New Roman"/>
                <a:sym typeface="Times New Roman"/>
              </a:rPr>
              <a:t> </a:t>
            </a:r>
            <a:r>
              <a:rPr lang="en-US" sz="3200" b="1" i="0" u="none" strike="noStrike" cap="none" dirty="0" err="1">
                <a:solidFill>
                  <a:srgbClr val="2B14D6"/>
                </a:solidFill>
                <a:latin typeface="Times New Roman"/>
                <a:ea typeface="Times New Roman"/>
                <a:cs typeface="Times New Roman"/>
                <a:sym typeface="Times New Roman"/>
              </a:rPr>
              <a:t>số</a:t>
            </a:r>
            <a:r>
              <a:rPr lang="en-US" sz="3200" b="1" i="0" u="none" strike="noStrike" cap="none" dirty="0">
                <a:solidFill>
                  <a:srgbClr val="2B14D6"/>
                </a:solidFill>
                <a:latin typeface="Times New Roman"/>
                <a:ea typeface="Times New Roman"/>
                <a:cs typeface="Times New Roman"/>
                <a:sym typeface="Times New Roman"/>
              </a:rPr>
              <a:t> </a:t>
            </a:r>
            <a:r>
              <a:rPr lang="en-US" sz="3200" b="1" i="0" u="none" strike="noStrike" cap="none" dirty="0" err="1">
                <a:solidFill>
                  <a:srgbClr val="2B14D6"/>
                </a:solidFill>
                <a:latin typeface="Times New Roman"/>
                <a:ea typeface="Times New Roman"/>
                <a:cs typeface="Times New Roman"/>
                <a:sym typeface="Times New Roman"/>
              </a:rPr>
              <a:t>là</a:t>
            </a:r>
            <a:r>
              <a:rPr lang="en-US" sz="3200" b="1" i="0" u="none" strike="noStrike" cap="none" dirty="0">
                <a:solidFill>
                  <a:srgbClr val="2B14D6"/>
                </a:solidFill>
                <a:latin typeface="Times New Roman"/>
                <a:ea typeface="Times New Roman"/>
                <a:cs typeface="Times New Roman"/>
                <a:sym typeface="Times New Roman"/>
              </a:rPr>
              <a:t> 1:</a:t>
            </a:r>
            <a:endParaRPr dirty="0">
              <a:solidFill>
                <a:srgbClr val="2B14D6"/>
              </a:solidFill>
            </a:endParaRPr>
          </a:p>
        </p:txBody>
      </p:sp>
    </p:spTree>
    <p:extLst>
      <p:ext uri="{BB962C8B-B14F-4D97-AF65-F5344CB8AC3E}">
        <p14:creationId xmlns:p14="http://schemas.microsoft.com/office/powerpoint/2010/main" val="3538434727"/>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26"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80">
                                          <p:stCondLst>
                                            <p:cond delay="0"/>
                                          </p:stCondLst>
                                        </p:cTn>
                                        <p:tgtEl>
                                          <p:spTgt spid="7"/>
                                        </p:tgtEl>
                                      </p:cBhvr>
                                    </p:animEffect>
                                    <p:anim calcmode="lin" valueType="num">
                                      <p:cBhvr>
                                        <p:cTn id="2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2" dur="26">
                                          <p:stCondLst>
                                            <p:cond delay="650"/>
                                          </p:stCondLst>
                                        </p:cTn>
                                        <p:tgtEl>
                                          <p:spTgt spid="7"/>
                                        </p:tgtEl>
                                      </p:cBhvr>
                                      <p:to x="100000" y="60000"/>
                                    </p:animScale>
                                    <p:animScale>
                                      <p:cBhvr>
                                        <p:cTn id="33" dur="166" decel="50000">
                                          <p:stCondLst>
                                            <p:cond delay="676"/>
                                          </p:stCondLst>
                                        </p:cTn>
                                        <p:tgtEl>
                                          <p:spTgt spid="7"/>
                                        </p:tgtEl>
                                      </p:cBhvr>
                                      <p:to x="100000" y="100000"/>
                                    </p:animScale>
                                    <p:animScale>
                                      <p:cBhvr>
                                        <p:cTn id="34" dur="26">
                                          <p:stCondLst>
                                            <p:cond delay="1312"/>
                                          </p:stCondLst>
                                        </p:cTn>
                                        <p:tgtEl>
                                          <p:spTgt spid="7"/>
                                        </p:tgtEl>
                                      </p:cBhvr>
                                      <p:to x="100000" y="80000"/>
                                    </p:animScale>
                                    <p:animScale>
                                      <p:cBhvr>
                                        <p:cTn id="35" dur="166" decel="50000">
                                          <p:stCondLst>
                                            <p:cond delay="1338"/>
                                          </p:stCondLst>
                                        </p:cTn>
                                        <p:tgtEl>
                                          <p:spTgt spid="7"/>
                                        </p:tgtEl>
                                      </p:cBhvr>
                                      <p:to x="100000" y="100000"/>
                                    </p:animScale>
                                    <p:animScale>
                                      <p:cBhvr>
                                        <p:cTn id="36" dur="26">
                                          <p:stCondLst>
                                            <p:cond delay="1642"/>
                                          </p:stCondLst>
                                        </p:cTn>
                                        <p:tgtEl>
                                          <p:spTgt spid="7"/>
                                        </p:tgtEl>
                                      </p:cBhvr>
                                      <p:to x="100000" y="90000"/>
                                    </p:animScale>
                                    <p:animScale>
                                      <p:cBhvr>
                                        <p:cTn id="37" dur="166" decel="50000">
                                          <p:stCondLst>
                                            <p:cond delay="1668"/>
                                          </p:stCondLst>
                                        </p:cTn>
                                        <p:tgtEl>
                                          <p:spTgt spid="7"/>
                                        </p:tgtEl>
                                      </p:cBhvr>
                                      <p:to x="100000" y="100000"/>
                                    </p:animScale>
                                    <p:animScale>
                                      <p:cBhvr>
                                        <p:cTn id="38" dur="26">
                                          <p:stCondLst>
                                            <p:cond delay="1808"/>
                                          </p:stCondLst>
                                        </p:cTn>
                                        <p:tgtEl>
                                          <p:spTgt spid="7"/>
                                        </p:tgtEl>
                                      </p:cBhvr>
                                      <p:to x="100000" y="95000"/>
                                    </p:animScale>
                                    <p:animScale>
                                      <p:cBhvr>
                                        <p:cTn id="39" dur="166" decel="50000">
                                          <p:stCondLst>
                                            <p:cond delay="1834"/>
                                          </p:stCondLst>
                                        </p:cTn>
                                        <p:tgtEl>
                                          <p:spTgt spid="7"/>
                                        </p:tgtEl>
                                      </p:cBhvr>
                                      <p:to x="100000" y="100000"/>
                                    </p:animScale>
                                  </p:childTnLst>
                                </p:cTn>
                              </p:par>
                              <p:par>
                                <p:cTn id="40" presetID="2" presetClass="entr" presetSubtype="8"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0-#ppt_w/2"/>
                                          </p:val>
                                        </p:tav>
                                        <p:tav tm="100000">
                                          <p:val>
                                            <p:strVal val="#ppt_x"/>
                                          </p:val>
                                        </p:tav>
                                      </p:tavLst>
                                    </p:anim>
                                    <p:anim calcmode="lin" valueType="num">
                                      <p:cBhvr additive="base">
                                        <p:cTn id="43" dur="500" fill="hold"/>
                                        <p:tgtEl>
                                          <p:spTgt spid="6"/>
                                        </p:tgtEl>
                                        <p:attrNameLst>
                                          <p:attrName>ppt_y</p:attrName>
                                        </p:attrNameLst>
                                      </p:cBhvr>
                                      <p:tavLst>
                                        <p:tav tm="0">
                                          <p:val>
                                            <p:strVal val="#ppt_y"/>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par>
                                <p:cTn id="59" presetID="10" presetClass="entr" presetSubtype="0"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par>
                                <p:cTn id="62" presetID="10" presetClass="entr" presetSubtype="0" fill="hold"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par>
                                <p:cTn id="70" presetID="10" presetClass="entr" presetSubtype="0" fill="hold"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0"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fade">
                                      <p:cBhvr>
                                        <p:cTn id="80" dur="500"/>
                                        <p:tgtEl>
                                          <p:spTgt spid="15"/>
                                        </p:tgtEl>
                                      </p:cBhvr>
                                    </p:animEffect>
                                  </p:childTnLst>
                                </p:cTn>
                              </p:par>
                              <p:par>
                                <p:cTn id="81" presetID="10" presetClass="entr" presetSubtype="0" fill="hold"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500"/>
                                        <p:tgtEl>
                                          <p:spTgt spid="16"/>
                                        </p:tgtEl>
                                      </p:cBhvr>
                                    </p:animEffect>
                                  </p:childTnLst>
                                </p:cTn>
                              </p:par>
                              <p:par>
                                <p:cTn id="84" presetID="10" presetClass="entr" presetSubtype="0" fill="hold" nodeType="with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fade">
                                      <p:cBhvr>
                                        <p:cTn id="86" dur="500"/>
                                        <p:tgtEl>
                                          <p:spTgt spid="1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500"/>
                                        <p:tgtEl>
                                          <p:spTgt spid="18"/>
                                        </p:tgtEl>
                                      </p:cBhvr>
                                    </p:animEffect>
                                  </p:childTnLst>
                                </p:cTn>
                              </p:par>
                              <p:par>
                                <p:cTn id="92" presetID="10" presetClass="entr" presetSubtype="0" fill="hold" nodeType="with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fade">
                                      <p:cBhvr>
                                        <p:cTn id="94" dur="500"/>
                                        <p:tgtEl>
                                          <p:spTgt spid="19"/>
                                        </p:tgtEl>
                                      </p:cBhvr>
                                    </p:animEffect>
                                  </p:childTnLst>
                                </p:cTn>
                              </p:par>
                              <p:par>
                                <p:cTn id="95" presetID="10" presetClass="entr" presetSubtype="0" fill="hold" nodeType="with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fade">
                                      <p:cBhvr>
                                        <p:cTn id="9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96ED20E4-FBB3-45DF-B979-BE7FFEA4E0B7}"/>
              </a:ext>
            </a:extLst>
          </p:cNvPr>
          <p:cNvPicPr>
            <a:picLocks noChangeAspect="1"/>
          </p:cNvPicPr>
          <p:nvPr/>
        </p:nvPicPr>
        <p:blipFill>
          <a:blip r:embed="rId2"/>
          <a:stretch>
            <a:fillRect/>
          </a:stretch>
        </p:blipFill>
        <p:spPr>
          <a:xfrm>
            <a:off x="0" y="4928592"/>
            <a:ext cx="1006411" cy="1799845"/>
          </a:xfrm>
          <a:prstGeom prst="rect">
            <a:avLst/>
          </a:prstGeom>
        </p:spPr>
      </p:pic>
      <p:pic>
        <p:nvPicPr>
          <p:cNvPr id="3" name="图片 1">
            <a:extLst>
              <a:ext uri="{FF2B5EF4-FFF2-40B4-BE49-F238E27FC236}">
                <a16:creationId xmlns:a16="http://schemas.microsoft.com/office/drawing/2014/main" id="{9CD5B76C-2141-4E1A-8703-C26139629581}"/>
              </a:ext>
            </a:extLst>
          </p:cNvPr>
          <p:cNvPicPr>
            <a:picLocks noChangeAspect="1"/>
          </p:cNvPicPr>
          <p:nvPr/>
        </p:nvPicPr>
        <p:blipFill>
          <a:blip r:embed="rId3"/>
          <a:stretch>
            <a:fillRect/>
          </a:stretch>
        </p:blipFill>
        <p:spPr>
          <a:xfrm>
            <a:off x="309133" y="207646"/>
            <a:ext cx="687356" cy="665931"/>
          </a:xfrm>
          <a:prstGeom prst="rect">
            <a:avLst/>
          </a:prstGeom>
        </p:spPr>
      </p:pic>
      <p:sp>
        <p:nvSpPr>
          <p:cNvPr id="4" name="任意多边形: 形状 2">
            <a:extLst>
              <a:ext uri="{FF2B5EF4-FFF2-40B4-BE49-F238E27FC236}">
                <a16:creationId xmlns:a16="http://schemas.microsoft.com/office/drawing/2014/main" id="{E94F5C34-566F-4B85-9917-E57AFE66FE6F}"/>
              </a:ext>
            </a:extLst>
          </p:cNvPr>
          <p:cNvSpPr/>
          <p:nvPr/>
        </p:nvSpPr>
        <p:spPr>
          <a:xfrm>
            <a:off x="1281589" y="84903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3">
            <a:extLst>
              <a:ext uri="{FF2B5EF4-FFF2-40B4-BE49-F238E27FC236}">
                <a16:creationId xmlns:a16="http://schemas.microsoft.com/office/drawing/2014/main" id="{E3295AA9-DF64-410A-8B3E-AF9B52E0F292}"/>
              </a:ext>
            </a:extLst>
          </p:cNvPr>
          <p:cNvSpPr txBox="1"/>
          <p:nvPr/>
        </p:nvSpPr>
        <p:spPr>
          <a:xfrm>
            <a:off x="1380828" y="226412"/>
            <a:ext cx="4737902" cy="707886"/>
          </a:xfrm>
          <a:prstGeom prst="rect">
            <a:avLst/>
          </a:prstGeom>
          <a:noFill/>
        </p:spPr>
        <p:txBody>
          <a:bodyPr wrap="square" rtlCol="0">
            <a:spAutoFit/>
          </a:bodyPr>
          <a:lstStyle/>
          <a:p>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III.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Luyện</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tập</a:t>
            </a:r>
            <a:endPar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endParaRPr>
          </a:p>
        </p:txBody>
      </p:sp>
      <p:pic>
        <p:nvPicPr>
          <p:cNvPr id="6" name="图片 1"/>
          <p:cNvPicPr>
            <a:picLocks noChangeAspect="1"/>
          </p:cNvPicPr>
          <p:nvPr/>
        </p:nvPicPr>
        <p:blipFill>
          <a:blip r:embed="rId4"/>
          <a:stretch>
            <a:fillRect/>
          </a:stretch>
        </p:blipFill>
        <p:spPr>
          <a:xfrm>
            <a:off x="9166458" y="49253"/>
            <a:ext cx="2145665" cy="631190"/>
          </a:xfrm>
          <a:prstGeom prst="rect">
            <a:avLst/>
          </a:prstGeom>
        </p:spPr>
      </p:pic>
      <p:pic>
        <p:nvPicPr>
          <p:cNvPr id="7" name="图片 11">
            <a:extLst>
              <a:ext uri="{FF2B5EF4-FFF2-40B4-BE49-F238E27FC236}">
                <a16:creationId xmlns:a16="http://schemas.microsoft.com/office/drawing/2014/main" id="{39D00734-06E6-4F4D-A4B0-928D88E34DEF}"/>
              </a:ext>
            </a:extLst>
          </p:cNvPr>
          <p:cNvPicPr>
            <a:picLocks noChangeAspect="1"/>
          </p:cNvPicPr>
          <p:nvPr/>
        </p:nvPicPr>
        <p:blipFill>
          <a:blip r:embed="rId5"/>
          <a:stretch>
            <a:fillRect/>
          </a:stretch>
        </p:blipFill>
        <p:spPr>
          <a:xfrm>
            <a:off x="10594381" y="90511"/>
            <a:ext cx="1277451" cy="1160556"/>
          </a:xfrm>
          <a:prstGeom prst="rect">
            <a:avLst/>
          </a:prstGeom>
        </p:spPr>
      </p:pic>
      <p:pic>
        <p:nvPicPr>
          <p:cNvPr id="8" name="图片 5">
            <a:extLst>
              <a:ext uri="{FF2B5EF4-FFF2-40B4-BE49-F238E27FC236}">
                <a16:creationId xmlns:a16="http://schemas.microsoft.com/office/drawing/2014/main" id="{363256B6-55DD-4722-8EE2-5B47C7C7DB16}"/>
              </a:ext>
            </a:extLst>
          </p:cNvPr>
          <p:cNvPicPr>
            <a:picLocks noChangeAspect="1"/>
          </p:cNvPicPr>
          <p:nvPr/>
        </p:nvPicPr>
        <p:blipFill>
          <a:blip r:embed="rId6"/>
          <a:stretch>
            <a:fillRect/>
          </a:stretch>
        </p:blipFill>
        <p:spPr>
          <a:xfrm>
            <a:off x="8529851" y="5087951"/>
            <a:ext cx="3395187" cy="1770049"/>
          </a:xfrm>
          <a:prstGeom prst="rect">
            <a:avLst/>
          </a:prstGeom>
        </p:spPr>
      </p:pic>
      <p:sp>
        <p:nvSpPr>
          <p:cNvPr id="9" name="Google Shape;705;p21"/>
          <p:cNvSpPr txBox="1"/>
          <p:nvPr/>
        </p:nvSpPr>
        <p:spPr>
          <a:xfrm>
            <a:off x="3840481" y="2375095"/>
            <a:ext cx="1287463"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3600" b="1" i="0" u="none" strike="noStrike" cap="none" dirty="0">
                <a:latin typeface="Times New Roman"/>
                <a:ea typeface="Times New Roman"/>
                <a:cs typeface="Times New Roman"/>
                <a:sym typeface="Times New Roman"/>
              </a:rPr>
              <a:t>a) 1 =</a:t>
            </a:r>
            <a:endParaRPr dirty="0"/>
          </a:p>
        </p:txBody>
      </p:sp>
      <p:sp>
        <p:nvSpPr>
          <p:cNvPr id="10" name="Google Shape;706;p21"/>
          <p:cNvSpPr txBox="1"/>
          <p:nvPr/>
        </p:nvSpPr>
        <p:spPr>
          <a:xfrm>
            <a:off x="3840481" y="3867346"/>
            <a:ext cx="1319213" cy="6461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3600" b="1" i="0" u="none" strike="noStrike" cap="none" dirty="0">
                <a:latin typeface="Times New Roman"/>
                <a:ea typeface="Times New Roman"/>
                <a:cs typeface="Times New Roman"/>
                <a:sym typeface="Times New Roman"/>
              </a:rPr>
              <a:t>b) 0 =</a:t>
            </a:r>
            <a:endParaRPr dirty="0"/>
          </a:p>
        </p:txBody>
      </p:sp>
      <p:sp>
        <p:nvSpPr>
          <p:cNvPr id="11" name="Google Shape;707;p21"/>
          <p:cNvSpPr txBox="1"/>
          <p:nvPr/>
        </p:nvSpPr>
        <p:spPr>
          <a:xfrm>
            <a:off x="5288280" y="2146495"/>
            <a:ext cx="4127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dirty="0">
                <a:latin typeface="Times New Roman"/>
                <a:ea typeface="Times New Roman"/>
                <a:cs typeface="Times New Roman"/>
                <a:sym typeface="Times New Roman"/>
              </a:rPr>
              <a:t>6</a:t>
            </a:r>
            <a:endParaRPr dirty="0"/>
          </a:p>
        </p:txBody>
      </p:sp>
      <p:cxnSp>
        <p:nvCxnSpPr>
          <p:cNvPr id="12" name="Google Shape;708;p21"/>
          <p:cNvCxnSpPr/>
          <p:nvPr/>
        </p:nvCxnSpPr>
        <p:spPr>
          <a:xfrm>
            <a:off x="5212080" y="2756095"/>
            <a:ext cx="533400" cy="0"/>
          </a:xfrm>
          <a:prstGeom prst="straightConnector1">
            <a:avLst/>
          </a:prstGeom>
          <a:noFill/>
          <a:ln w="9525" cap="flat" cmpd="sng">
            <a:solidFill>
              <a:srgbClr val="FF0066"/>
            </a:solidFill>
            <a:prstDash val="solid"/>
            <a:round/>
            <a:headEnd type="none" w="med" len="med"/>
            <a:tailEnd type="none" w="med" len="med"/>
          </a:ln>
        </p:spPr>
      </p:cxnSp>
      <p:sp>
        <p:nvSpPr>
          <p:cNvPr id="13" name="Google Shape;709;p21"/>
          <p:cNvSpPr txBox="1"/>
          <p:nvPr/>
        </p:nvSpPr>
        <p:spPr>
          <a:xfrm>
            <a:off x="5408930" y="4172145"/>
            <a:ext cx="4127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dirty="0">
                <a:latin typeface="Times New Roman"/>
                <a:ea typeface="Times New Roman"/>
                <a:cs typeface="Times New Roman"/>
                <a:sym typeface="Times New Roman"/>
              </a:rPr>
              <a:t>5</a:t>
            </a:r>
            <a:endParaRPr dirty="0"/>
          </a:p>
        </p:txBody>
      </p:sp>
      <p:cxnSp>
        <p:nvCxnSpPr>
          <p:cNvPr id="14" name="Google Shape;710;p21"/>
          <p:cNvCxnSpPr/>
          <p:nvPr/>
        </p:nvCxnSpPr>
        <p:spPr>
          <a:xfrm>
            <a:off x="5364480" y="4248345"/>
            <a:ext cx="533400" cy="0"/>
          </a:xfrm>
          <a:prstGeom prst="straightConnector1">
            <a:avLst/>
          </a:prstGeom>
          <a:noFill/>
          <a:ln w="9525" cap="flat" cmpd="sng">
            <a:solidFill>
              <a:srgbClr val="FF0066"/>
            </a:solidFill>
            <a:prstDash val="solid"/>
            <a:round/>
            <a:headEnd type="none" w="med" len="med"/>
            <a:tailEnd type="none" w="med" len="med"/>
          </a:ln>
        </p:spPr>
      </p:cxnSp>
      <p:sp>
        <p:nvSpPr>
          <p:cNvPr id="15" name="Google Shape;711;p21"/>
          <p:cNvSpPr/>
          <p:nvPr/>
        </p:nvSpPr>
        <p:spPr>
          <a:xfrm>
            <a:off x="1554956" y="959045"/>
            <a:ext cx="9082088" cy="1066800"/>
          </a:xfrm>
          <a:prstGeom prst="rect">
            <a:avLst/>
          </a:prstGeom>
          <a:noFill/>
          <a:ln>
            <a:noFill/>
          </a:ln>
        </p:spPr>
        <p:txBody>
          <a:bodyPr spcFirstLastPara="1" wrap="square" lIns="91425" tIns="45700" rIns="91425" bIns="45700" anchor="ctr" anchorCtr="0">
            <a:noAutofit/>
          </a:bodyPr>
          <a:lstStyle/>
          <a:p>
            <a:pPr marR="0" lvl="0" algn="ctr" rtl="0">
              <a:lnSpc>
                <a:spcPct val="100000"/>
              </a:lnSpc>
              <a:spcBef>
                <a:spcPts val="0"/>
              </a:spcBef>
              <a:spcAft>
                <a:spcPts val="0"/>
              </a:spcAft>
              <a:buClr>
                <a:srgbClr val="FF0000"/>
              </a:buClr>
              <a:buSzPts val="3200"/>
            </a:pPr>
            <a:r>
              <a:rPr lang="en-US" sz="3600" b="1" i="0" u="none" strike="noStrike" cap="none" dirty="0" err="1">
                <a:solidFill>
                  <a:srgbClr val="2B14D6"/>
                </a:solidFill>
                <a:latin typeface="Times New Roman"/>
                <a:ea typeface="Times New Roman"/>
                <a:cs typeface="Times New Roman"/>
                <a:sym typeface="Times New Roman"/>
              </a:rPr>
              <a:t>Bài</a:t>
            </a:r>
            <a:r>
              <a:rPr lang="en-US" sz="3600" b="1" i="0" u="none" strike="noStrike" cap="none" dirty="0">
                <a:solidFill>
                  <a:srgbClr val="2B14D6"/>
                </a:solidFill>
                <a:latin typeface="Times New Roman"/>
                <a:ea typeface="Times New Roman"/>
                <a:cs typeface="Times New Roman"/>
                <a:sym typeface="Times New Roman"/>
              </a:rPr>
              <a:t> 4: </a:t>
            </a:r>
            <a:r>
              <a:rPr lang="en-US" sz="3600" b="1" i="0" u="none" strike="noStrike" cap="none" dirty="0" err="1">
                <a:solidFill>
                  <a:srgbClr val="2B14D6"/>
                </a:solidFill>
                <a:latin typeface="Times New Roman"/>
                <a:ea typeface="Times New Roman"/>
                <a:cs typeface="Times New Roman"/>
                <a:sym typeface="Times New Roman"/>
              </a:rPr>
              <a:t>Viết</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số</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thích</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hợp</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vào</a:t>
            </a:r>
            <a:r>
              <a:rPr lang="en-US" sz="3600" b="1" i="0" u="none" strike="noStrike" cap="none" dirty="0">
                <a:solidFill>
                  <a:srgbClr val="2B14D6"/>
                </a:solidFill>
                <a:latin typeface="Times New Roman"/>
                <a:ea typeface="Times New Roman"/>
                <a:cs typeface="Times New Roman"/>
                <a:sym typeface="Times New Roman"/>
              </a:rPr>
              <a:t> ô </a:t>
            </a:r>
            <a:r>
              <a:rPr lang="en-US" sz="3600" b="1" i="0" u="none" strike="noStrike" cap="none" dirty="0" err="1">
                <a:solidFill>
                  <a:srgbClr val="2B14D6"/>
                </a:solidFill>
                <a:latin typeface="Times New Roman"/>
                <a:ea typeface="Times New Roman"/>
                <a:cs typeface="Times New Roman"/>
                <a:sym typeface="Times New Roman"/>
              </a:rPr>
              <a:t>trống</a:t>
            </a:r>
            <a:r>
              <a:rPr lang="en-US" sz="3600" b="1" i="0" u="none" strike="noStrike" cap="none" dirty="0">
                <a:solidFill>
                  <a:srgbClr val="2B14D6"/>
                </a:solidFill>
                <a:latin typeface="Times New Roman"/>
                <a:ea typeface="Times New Roman"/>
                <a:cs typeface="Times New Roman"/>
                <a:sym typeface="Times New Roman"/>
              </a:rPr>
              <a:t> :</a:t>
            </a:r>
            <a:endParaRPr sz="2000" dirty="0">
              <a:solidFill>
                <a:srgbClr val="2B14D6"/>
              </a:solidFill>
            </a:endParaRPr>
          </a:p>
        </p:txBody>
      </p:sp>
      <p:sp>
        <p:nvSpPr>
          <p:cNvPr id="16" name="Google Shape;712;p21"/>
          <p:cNvSpPr/>
          <p:nvPr/>
        </p:nvSpPr>
        <p:spPr>
          <a:xfrm>
            <a:off x="5364480" y="3670495"/>
            <a:ext cx="533400" cy="457200"/>
          </a:xfrm>
          <a:prstGeom prst="rect">
            <a:avLst/>
          </a:prstGeom>
          <a:noFill/>
          <a:ln w="9525" cap="flat" cmpd="sng">
            <a:solidFill>
              <a:srgbClr val="1409C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17" name="Google Shape;713;p21"/>
          <p:cNvSpPr/>
          <p:nvPr/>
        </p:nvSpPr>
        <p:spPr>
          <a:xfrm>
            <a:off x="5212080" y="2832295"/>
            <a:ext cx="533400" cy="457200"/>
          </a:xfrm>
          <a:prstGeom prst="rect">
            <a:avLst/>
          </a:prstGeom>
          <a:noFill/>
          <a:ln w="9525" cap="flat" cmpd="sng">
            <a:solidFill>
              <a:srgbClr val="1409C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18" name="Google Shape;714;p21"/>
          <p:cNvSpPr txBox="1"/>
          <p:nvPr/>
        </p:nvSpPr>
        <p:spPr>
          <a:xfrm>
            <a:off x="5256530" y="2724345"/>
            <a:ext cx="4127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6</a:t>
            </a:r>
            <a:endParaRPr/>
          </a:p>
        </p:txBody>
      </p:sp>
      <p:sp>
        <p:nvSpPr>
          <p:cNvPr id="19" name="Google Shape;715;p21"/>
          <p:cNvSpPr txBox="1"/>
          <p:nvPr/>
        </p:nvSpPr>
        <p:spPr>
          <a:xfrm>
            <a:off x="5440680" y="3562545"/>
            <a:ext cx="4127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0</a:t>
            </a:r>
            <a:endParaRPr/>
          </a:p>
        </p:txBody>
      </p:sp>
    </p:spTree>
    <p:extLst>
      <p:ext uri="{BB962C8B-B14F-4D97-AF65-F5344CB8AC3E}">
        <p14:creationId xmlns:p14="http://schemas.microsoft.com/office/powerpoint/2010/main" val="257388292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26"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80">
                                          <p:stCondLst>
                                            <p:cond delay="0"/>
                                          </p:stCondLst>
                                        </p:cTn>
                                        <p:tgtEl>
                                          <p:spTgt spid="7"/>
                                        </p:tgtEl>
                                      </p:cBhvr>
                                    </p:animEffect>
                                    <p:anim calcmode="lin" valueType="num">
                                      <p:cBhvr>
                                        <p:cTn id="2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2" dur="26">
                                          <p:stCondLst>
                                            <p:cond delay="650"/>
                                          </p:stCondLst>
                                        </p:cTn>
                                        <p:tgtEl>
                                          <p:spTgt spid="7"/>
                                        </p:tgtEl>
                                      </p:cBhvr>
                                      <p:to x="100000" y="60000"/>
                                    </p:animScale>
                                    <p:animScale>
                                      <p:cBhvr>
                                        <p:cTn id="33" dur="166" decel="50000">
                                          <p:stCondLst>
                                            <p:cond delay="676"/>
                                          </p:stCondLst>
                                        </p:cTn>
                                        <p:tgtEl>
                                          <p:spTgt spid="7"/>
                                        </p:tgtEl>
                                      </p:cBhvr>
                                      <p:to x="100000" y="100000"/>
                                    </p:animScale>
                                    <p:animScale>
                                      <p:cBhvr>
                                        <p:cTn id="34" dur="26">
                                          <p:stCondLst>
                                            <p:cond delay="1312"/>
                                          </p:stCondLst>
                                        </p:cTn>
                                        <p:tgtEl>
                                          <p:spTgt spid="7"/>
                                        </p:tgtEl>
                                      </p:cBhvr>
                                      <p:to x="100000" y="80000"/>
                                    </p:animScale>
                                    <p:animScale>
                                      <p:cBhvr>
                                        <p:cTn id="35" dur="166" decel="50000">
                                          <p:stCondLst>
                                            <p:cond delay="1338"/>
                                          </p:stCondLst>
                                        </p:cTn>
                                        <p:tgtEl>
                                          <p:spTgt spid="7"/>
                                        </p:tgtEl>
                                      </p:cBhvr>
                                      <p:to x="100000" y="100000"/>
                                    </p:animScale>
                                    <p:animScale>
                                      <p:cBhvr>
                                        <p:cTn id="36" dur="26">
                                          <p:stCondLst>
                                            <p:cond delay="1642"/>
                                          </p:stCondLst>
                                        </p:cTn>
                                        <p:tgtEl>
                                          <p:spTgt spid="7"/>
                                        </p:tgtEl>
                                      </p:cBhvr>
                                      <p:to x="100000" y="90000"/>
                                    </p:animScale>
                                    <p:animScale>
                                      <p:cBhvr>
                                        <p:cTn id="37" dur="166" decel="50000">
                                          <p:stCondLst>
                                            <p:cond delay="1668"/>
                                          </p:stCondLst>
                                        </p:cTn>
                                        <p:tgtEl>
                                          <p:spTgt spid="7"/>
                                        </p:tgtEl>
                                      </p:cBhvr>
                                      <p:to x="100000" y="100000"/>
                                    </p:animScale>
                                    <p:animScale>
                                      <p:cBhvr>
                                        <p:cTn id="38" dur="26">
                                          <p:stCondLst>
                                            <p:cond delay="1808"/>
                                          </p:stCondLst>
                                        </p:cTn>
                                        <p:tgtEl>
                                          <p:spTgt spid="7"/>
                                        </p:tgtEl>
                                      </p:cBhvr>
                                      <p:to x="100000" y="95000"/>
                                    </p:animScale>
                                    <p:animScale>
                                      <p:cBhvr>
                                        <p:cTn id="39" dur="166" decel="50000">
                                          <p:stCondLst>
                                            <p:cond delay="1834"/>
                                          </p:stCondLst>
                                        </p:cTn>
                                        <p:tgtEl>
                                          <p:spTgt spid="7"/>
                                        </p:tgtEl>
                                      </p:cBhvr>
                                      <p:to x="100000" y="100000"/>
                                    </p:animScale>
                                  </p:childTnLst>
                                </p:cTn>
                              </p:par>
                              <p:par>
                                <p:cTn id="40" presetID="2" presetClass="entr" presetSubtype="8"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0-#ppt_w/2"/>
                                          </p:val>
                                        </p:tav>
                                        <p:tav tm="100000">
                                          <p:val>
                                            <p:strVal val="#ppt_x"/>
                                          </p:val>
                                        </p:tav>
                                      </p:tavLst>
                                    </p:anim>
                                    <p:anim calcmode="lin" valueType="num">
                                      <p:cBhvr additive="base">
                                        <p:cTn id="43" dur="500" fill="hold"/>
                                        <p:tgtEl>
                                          <p:spTgt spid="6"/>
                                        </p:tgtEl>
                                        <p:attrNameLst>
                                          <p:attrName>ppt_y</p:attrName>
                                        </p:attrNameLst>
                                      </p:cBhvr>
                                      <p:tavLst>
                                        <p:tav tm="0">
                                          <p:val>
                                            <p:strVal val="#ppt_y"/>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par>
                                <p:cTn id="59" presetID="10" presetClass="entr" presetSubtype="0"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par>
                                <p:cTn id="62" presetID="10" presetClass="entr" presetSubtype="0" fill="hold"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par>
                                <p:cTn id="65" presetID="10"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par>
                                <p:cTn id="68" presetID="10" presetClass="entr" presetSubtype="0" fill="hold"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500"/>
                                        <p:tgtEl>
                                          <p:spTgt spid="13"/>
                                        </p:tgtEl>
                                      </p:cBhvr>
                                    </p:animEffect>
                                  </p:childTnLst>
                                </p:cTn>
                              </p:par>
                              <p:par>
                                <p:cTn id="71" presetID="10" presetClass="entr" presetSubtype="0"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childTnLst>
                                </p:cTn>
                              </p:par>
                              <p:par>
                                <p:cTn id="74" presetID="10" presetClass="entr" presetSubtype="0" fill="hold" nodeType="with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500"/>
                                        <p:tgtEl>
                                          <p:spTgt spid="16"/>
                                        </p:tgtEl>
                                      </p:cBhvr>
                                    </p:animEffect>
                                  </p:childTnLst>
                                </p:cTn>
                              </p:par>
                              <p:par>
                                <p:cTn id="77" presetID="10" presetClass="entr" presetSubtype="0" fill="hold" nodeType="with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500"/>
                                        <p:tgtEl>
                                          <p:spTgt spid="18"/>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799914" y="1492997"/>
            <a:ext cx="2145665" cy="631190"/>
          </a:xfrm>
          <a:prstGeom prst="rect">
            <a:avLst/>
          </a:prstGeom>
        </p:spPr>
      </p:pic>
      <p:pic>
        <p:nvPicPr>
          <p:cNvPr id="3" name="图片 2"/>
          <p:cNvPicPr>
            <a:picLocks noChangeAspect="1"/>
          </p:cNvPicPr>
          <p:nvPr/>
        </p:nvPicPr>
        <p:blipFill>
          <a:blip r:embed="rId4"/>
          <a:stretch>
            <a:fillRect/>
          </a:stretch>
        </p:blipFill>
        <p:spPr>
          <a:xfrm>
            <a:off x="3034030" y="3728085"/>
            <a:ext cx="6123940" cy="6123940"/>
          </a:xfrm>
          <a:prstGeom prst="rect">
            <a:avLst/>
          </a:prstGeom>
        </p:spPr>
      </p:pic>
      <p:pic>
        <p:nvPicPr>
          <p:cNvPr id="11" name="图片 10">
            <a:extLst>
              <a:ext uri="{FF2B5EF4-FFF2-40B4-BE49-F238E27FC236}">
                <a16:creationId xmlns:a16="http://schemas.microsoft.com/office/drawing/2014/main" id="{1ADA0B05-8FC5-4D05-B2CC-8E49BE49A1C7}"/>
              </a:ext>
            </a:extLst>
          </p:cNvPr>
          <p:cNvPicPr>
            <a:picLocks noChangeAspect="1"/>
          </p:cNvPicPr>
          <p:nvPr/>
        </p:nvPicPr>
        <p:blipFill>
          <a:blip r:embed="rId5"/>
          <a:stretch>
            <a:fillRect/>
          </a:stretch>
        </p:blipFill>
        <p:spPr>
          <a:xfrm flipV="1">
            <a:off x="3452686" y="4344520"/>
            <a:ext cx="5179051" cy="2095500"/>
          </a:xfrm>
          <a:prstGeom prst="rect">
            <a:avLst/>
          </a:prstGeom>
        </p:spPr>
      </p:pic>
      <p:pic>
        <p:nvPicPr>
          <p:cNvPr id="5" name="图片 4">
            <a:extLst>
              <a:ext uri="{FF2B5EF4-FFF2-40B4-BE49-F238E27FC236}">
                <a16:creationId xmlns:a16="http://schemas.microsoft.com/office/drawing/2014/main" id="{9066B16D-E538-4226-A562-E0E56CBDE1CF}"/>
              </a:ext>
            </a:extLst>
          </p:cNvPr>
          <p:cNvPicPr>
            <a:picLocks noChangeAspect="1"/>
          </p:cNvPicPr>
          <p:nvPr/>
        </p:nvPicPr>
        <p:blipFill>
          <a:blip r:embed="rId6"/>
          <a:stretch>
            <a:fillRect/>
          </a:stretch>
        </p:blipFill>
        <p:spPr>
          <a:xfrm rot="749549">
            <a:off x="2280052" y="4894991"/>
            <a:ext cx="1326747" cy="1677257"/>
          </a:xfrm>
          <a:prstGeom prst="rect">
            <a:avLst/>
          </a:prstGeom>
        </p:spPr>
      </p:pic>
      <p:pic>
        <p:nvPicPr>
          <p:cNvPr id="6" name="图片 5">
            <a:extLst>
              <a:ext uri="{FF2B5EF4-FFF2-40B4-BE49-F238E27FC236}">
                <a16:creationId xmlns:a16="http://schemas.microsoft.com/office/drawing/2014/main" id="{114059E7-31F2-4F25-B1B1-31CA3F1FE15F}"/>
              </a:ext>
            </a:extLst>
          </p:cNvPr>
          <p:cNvPicPr>
            <a:picLocks noChangeAspect="1"/>
          </p:cNvPicPr>
          <p:nvPr/>
        </p:nvPicPr>
        <p:blipFill>
          <a:blip r:embed="rId7"/>
          <a:stretch>
            <a:fillRect/>
          </a:stretch>
        </p:blipFill>
        <p:spPr>
          <a:xfrm>
            <a:off x="3048681" y="2882900"/>
            <a:ext cx="2767238" cy="2387600"/>
          </a:xfrm>
          <a:prstGeom prst="rect">
            <a:avLst/>
          </a:prstGeom>
        </p:spPr>
      </p:pic>
      <p:pic>
        <p:nvPicPr>
          <p:cNvPr id="8" name="图片 7">
            <a:extLst>
              <a:ext uri="{FF2B5EF4-FFF2-40B4-BE49-F238E27FC236}">
                <a16:creationId xmlns:a16="http://schemas.microsoft.com/office/drawing/2014/main" id="{B86FAB74-ABB5-4080-9861-F2788AD9511A}"/>
              </a:ext>
            </a:extLst>
          </p:cNvPr>
          <p:cNvPicPr>
            <a:picLocks noChangeAspect="1"/>
          </p:cNvPicPr>
          <p:nvPr/>
        </p:nvPicPr>
        <p:blipFill>
          <a:blip r:embed="rId8"/>
          <a:stretch>
            <a:fillRect/>
          </a:stretch>
        </p:blipFill>
        <p:spPr>
          <a:xfrm rot="344586">
            <a:off x="7087005" y="2692400"/>
            <a:ext cx="1385735" cy="1663700"/>
          </a:xfrm>
          <a:prstGeom prst="rect">
            <a:avLst/>
          </a:prstGeom>
        </p:spPr>
      </p:pic>
      <p:pic>
        <p:nvPicPr>
          <p:cNvPr id="7" name="图片 6">
            <a:extLst>
              <a:ext uri="{FF2B5EF4-FFF2-40B4-BE49-F238E27FC236}">
                <a16:creationId xmlns:a16="http://schemas.microsoft.com/office/drawing/2014/main" id="{F6D9A5C2-3D35-47F3-BA94-E8056BF397C1}"/>
              </a:ext>
            </a:extLst>
          </p:cNvPr>
          <p:cNvPicPr>
            <a:picLocks noChangeAspect="1"/>
          </p:cNvPicPr>
          <p:nvPr/>
        </p:nvPicPr>
        <p:blipFill>
          <a:blip r:embed="rId9"/>
          <a:stretch>
            <a:fillRect/>
          </a:stretch>
        </p:blipFill>
        <p:spPr>
          <a:xfrm>
            <a:off x="5601187" y="2390938"/>
            <a:ext cx="1662881" cy="1781012"/>
          </a:xfrm>
          <a:prstGeom prst="rect">
            <a:avLst/>
          </a:prstGeom>
        </p:spPr>
      </p:pic>
      <p:pic>
        <p:nvPicPr>
          <p:cNvPr id="9" name="图片 8">
            <a:extLst>
              <a:ext uri="{FF2B5EF4-FFF2-40B4-BE49-F238E27FC236}">
                <a16:creationId xmlns:a16="http://schemas.microsoft.com/office/drawing/2014/main" id="{5B83879B-21D4-470E-8374-35AB657B19F8}"/>
              </a:ext>
            </a:extLst>
          </p:cNvPr>
          <p:cNvPicPr>
            <a:picLocks noChangeAspect="1"/>
          </p:cNvPicPr>
          <p:nvPr/>
        </p:nvPicPr>
        <p:blipFill>
          <a:blip r:embed="rId10"/>
          <a:stretch>
            <a:fillRect/>
          </a:stretch>
        </p:blipFill>
        <p:spPr>
          <a:xfrm>
            <a:off x="8484030" y="4419600"/>
            <a:ext cx="2005613" cy="2006600"/>
          </a:xfrm>
          <a:prstGeom prst="rect">
            <a:avLst/>
          </a:prstGeom>
        </p:spPr>
      </p:pic>
      <p:pic>
        <p:nvPicPr>
          <p:cNvPr id="10" name="图片 9">
            <a:extLst>
              <a:ext uri="{FF2B5EF4-FFF2-40B4-BE49-F238E27FC236}">
                <a16:creationId xmlns:a16="http://schemas.microsoft.com/office/drawing/2014/main" id="{4246F8FD-1452-4A0A-8F31-81C60278B98D}"/>
              </a:ext>
            </a:extLst>
          </p:cNvPr>
          <p:cNvPicPr>
            <a:picLocks noChangeAspect="1"/>
          </p:cNvPicPr>
          <p:nvPr/>
        </p:nvPicPr>
        <p:blipFill>
          <a:blip r:embed="rId11"/>
          <a:stretch>
            <a:fillRect/>
          </a:stretch>
        </p:blipFill>
        <p:spPr>
          <a:xfrm rot="19795380">
            <a:off x="7861607" y="3968750"/>
            <a:ext cx="1243988" cy="876300"/>
          </a:xfrm>
          <a:prstGeom prst="rect">
            <a:avLst/>
          </a:prstGeom>
        </p:spPr>
      </p:pic>
      <p:pic>
        <p:nvPicPr>
          <p:cNvPr id="12" name="图片 11">
            <a:extLst>
              <a:ext uri="{FF2B5EF4-FFF2-40B4-BE49-F238E27FC236}">
                <a16:creationId xmlns:a16="http://schemas.microsoft.com/office/drawing/2014/main" id="{39D00734-06E6-4F4D-A4B0-928D88E34DEF}"/>
              </a:ext>
            </a:extLst>
          </p:cNvPr>
          <p:cNvPicPr>
            <a:picLocks noChangeAspect="1"/>
          </p:cNvPicPr>
          <p:nvPr/>
        </p:nvPicPr>
        <p:blipFill>
          <a:blip r:embed="rId12"/>
          <a:stretch>
            <a:fillRect/>
          </a:stretch>
        </p:blipFill>
        <p:spPr>
          <a:xfrm>
            <a:off x="10631361" y="42982"/>
            <a:ext cx="1277451" cy="1160556"/>
          </a:xfrm>
          <a:prstGeom prst="rect">
            <a:avLst/>
          </a:prstGeom>
        </p:spPr>
      </p:pic>
      <p:pic>
        <p:nvPicPr>
          <p:cNvPr id="18" name="Picture 17"/>
          <p:cNvPicPr>
            <a:picLocks noChangeAspect="1"/>
          </p:cNvPicPr>
          <p:nvPr/>
        </p:nvPicPr>
        <p:blipFill rotWithShape="1">
          <a:blip r:embed="rId13">
            <a:extLst>
              <a:ext uri="{28A0092B-C50C-407E-A947-70E740481C1C}">
                <a14:useLocalDpi xmlns:a14="http://schemas.microsoft.com/office/drawing/2010/main" val="0"/>
              </a:ext>
            </a:extLst>
          </a:blip>
          <a:srcRect r="30394" b="70998"/>
          <a:stretch/>
        </p:blipFill>
        <p:spPr>
          <a:xfrm rot="10800000">
            <a:off x="-719433" y="-119179"/>
            <a:ext cx="11886418" cy="1484878"/>
          </a:xfrm>
          <a:prstGeom prst="rect">
            <a:avLst/>
          </a:prstGeom>
        </p:spPr>
      </p:pic>
      <p:sp>
        <p:nvSpPr>
          <p:cNvPr id="13" name="文本框 12">
            <a:extLst>
              <a:ext uri="{FF2B5EF4-FFF2-40B4-BE49-F238E27FC236}">
                <a16:creationId xmlns:a16="http://schemas.microsoft.com/office/drawing/2014/main" id="{53F3670C-E9E3-4089-8917-9FB7828629B6}"/>
              </a:ext>
            </a:extLst>
          </p:cNvPr>
          <p:cNvSpPr txBox="1"/>
          <p:nvPr/>
        </p:nvSpPr>
        <p:spPr>
          <a:xfrm>
            <a:off x="2086454" y="1892207"/>
            <a:ext cx="7626547" cy="4241311"/>
          </a:xfrm>
          <a:prstGeom prst="rect">
            <a:avLst/>
          </a:prstGeom>
          <a:noFill/>
        </p:spPr>
        <p:txBody>
          <a:bodyPr wrap="square" rtlCol="0">
            <a:prstTxWarp prst="textArchUp">
              <a:avLst/>
            </a:prstTxWarp>
            <a:spAutoFit/>
          </a:bodyPr>
          <a:lstStyle/>
          <a:p>
            <a:pPr algn="ctr"/>
            <a:r>
              <a:rPr lang="en-US" altLang="zh-CN" sz="28700" b="1" dirty="0" err="1">
                <a:ln w="6600">
                  <a:solidFill>
                    <a:schemeClr val="accent2"/>
                  </a:solidFill>
                  <a:prstDash val="solid"/>
                </a:ln>
                <a:solidFill>
                  <a:srgbClr val="FFFFFF"/>
                </a:solidFill>
                <a:effectLst>
                  <a:outerShdw dist="38100" dir="2700000" algn="tl" rotWithShape="0">
                    <a:schemeClr val="accent2"/>
                  </a:outerShdw>
                </a:effectLst>
                <a:latin typeface="#9Slide04 Lora Bold" panose="00000800000000000000" pitchFamily="2" charset="0"/>
                <a:ea typeface="微软雅黑" panose="020B0503020204020204" pitchFamily="34" charset="-122"/>
              </a:rPr>
              <a:t>Chúc</a:t>
            </a:r>
            <a:r>
              <a:rPr lang="en-US" altLang="zh-CN" sz="28700" b="1" dirty="0">
                <a:ln w="6600">
                  <a:solidFill>
                    <a:schemeClr val="accent2"/>
                  </a:solidFill>
                  <a:prstDash val="solid"/>
                </a:ln>
                <a:solidFill>
                  <a:srgbClr val="FFFFFF"/>
                </a:solidFill>
                <a:effectLst>
                  <a:outerShdw dist="38100" dir="2700000" algn="tl" rotWithShape="0">
                    <a:schemeClr val="accent2"/>
                  </a:outerShdw>
                </a:effectLst>
                <a:latin typeface="#9Slide04 Lora Bold" panose="00000800000000000000" pitchFamily="2" charset="0"/>
                <a:ea typeface="微软雅黑" panose="020B0503020204020204" pitchFamily="34" charset="-122"/>
              </a:rPr>
              <a:t> </a:t>
            </a:r>
            <a:r>
              <a:rPr lang="en-US" altLang="zh-CN" sz="28700" b="1" dirty="0" err="1">
                <a:ln w="6600">
                  <a:solidFill>
                    <a:schemeClr val="accent2"/>
                  </a:solidFill>
                  <a:prstDash val="solid"/>
                </a:ln>
                <a:solidFill>
                  <a:srgbClr val="FFFFFF"/>
                </a:solidFill>
                <a:effectLst>
                  <a:outerShdw dist="38100" dir="2700000" algn="tl" rotWithShape="0">
                    <a:schemeClr val="accent2"/>
                  </a:outerShdw>
                </a:effectLst>
                <a:latin typeface="#9Slide04 Lora Bold" panose="00000800000000000000" pitchFamily="2" charset="0"/>
                <a:ea typeface="微软雅黑" panose="020B0503020204020204" pitchFamily="34" charset="-122"/>
              </a:rPr>
              <a:t>các</a:t>
            </a:r>
            <a:r>
              <a:rPr lang="en-US" altLang="zh-CN" sz="28700" b="1" dirty="0">
                <a:ln w="6600">
                  <a:solidFill>
                    <a:schemeClr val="accent2"/>
                  </a:solidFill>
                  <a:prstDash val="solid"/>
                </a:ln>
                <a:solidFill>
                  <a:srgbClr val="FFFFFF"/>
                </a:solidFill>
                <a:effectLst>
                  <a:outerShdw dist="38100" dir="2700000" algn="tl" rotWithShape="0">
                    <a:schemeClr val="accent2"/>
                  </a:outerShdw>
                </a:effectLst>
                <a:latin typeface="#9Slide04 Lora Bold" panose="00000800000000000000" pitchFamily="2" charset="0"/>
                <a:ea typeface="微软雅黑" panose="020B0503020204020204" pitchFamily="34" charset="-122"/>
              </a:rPr>
              <a:t> </a:t>
            </a:r>
            <a:r>
              <a:rPr lang="en-US" altLang="zh-CN" sz="28700" b="1" dirty="0" err="1">
                <a:ln w="6600">
                  <a:solidFill>
                    <a:schemeClr val="accent2"/>
                  </a:solidFill>
                  <a:prstDash val="solid"/>
                </a:ln>
                <a:solidFill>
                  <a:srgbClr val="FFFFFF"/>
                </a:solidFill>
                <a:effectLst>
                  <a:outerShdw dist="38100" dir="2700000" algn="tl" rotWithShape="0">
                    <a:schemeClr val="accent2"/>
                  </a:outerShdw>
                </a:effectLst>
                <a:latin typeface="#9Slide04 Lora Bold" panose="00000800000000000000" pitchFamily="2" charset="0"/>
                <a:ea typeface="微软雅黑" panose="020B0503020204020204" pitchFamily="34" charset="-122"/>
              </a:rPr>
              <a:t>em</a:t>
            </a:r>
            <a:r>
              <a:rPr lang="en-US" altLang="zh-CN" sz="28700" b="1" dirty="0">
                <a:ln w="6600">
                  <a:solidFill>
                    <a:schemeClr val="accent2"/>
                  </a:solidFill>
                  <a:prstDash val="solid"/>
                </a:ln>
                <a:solidFill>
                  <a:srgbClr val="FFFFFF"/>
                </a:solidFill>
                <a:effectLst>
                  <a:outerShdw dist="38100" dir="2700000" algn="tl" rotWithShape="0">
                    <a:schemeClr val="accent2"/>
                  </a:outerShdw>
                </a:effectLst>
                <a:latin typeface="#9Slide04 Lora Bold" panose="00000800000000000000" pitchFamily="2" charset="0"/>
                <a:ea typeface="微软雅黑" panose="020B0503020204020204" pitchFamily="34" charset="-122"/>
              </a:rPr>
              <a:t> </a:t>
            </a:r>
            <a:r>
              <a:rPr lang="en-US" altLang="zh-CN" sz="28700" b="1" dirty="0" err="1">
                <a:ln w="6600">
                  <a:solidFill>
                    <a:schemeClr val="accent2"/>
                  </a:solidFill>
                  <a:prstDash val="solid"/>
                </a:ln>
                <a:solidFill>
                  <a:srgbClr val="FFFFFF"/>
                </a:solidFill>
                <a:effectLst>
                  <a:outerShdw dist="38100" dir="2700000" algn="tl" rotWithShape="0">
                    <a:schemeClr val="accent2"/>
                  </a:outerShdw>
                </a:effectLst>
                <a:latin typeface="#9Slide04 Lora Bold" panose="00000800000000000000" pitchFamily="2" charset="0"/>
                <a:ea typeface="微软雅黑" panose="020B0503020204020204" pitchFamily="34" charset="-122"/>
              </a:rPr>
              <a:t>học</a:t>
            </a:r>
            <a:r>
              <a:rPr lang="en-US" altLang="zh-CN" sz="28700" b="1" dirty="0">
                <a:ln w="6600">
                  <a:solidFill>
                    <a:schemeClr val="accent2"/>
                  </a:solidFill>
                  <a:prstDash val="solid"/>
                </a:ln>
                <a:solidFill>
                  <a:srgbClr val="FFFFFF"/>
                </a:solidFill>
                <a:effectLst>
                  <a:outerShdw dist="38100" dir="2700000" algn="tl" rotWithShape="0">
                    <a:schemeClr val="accent2"/>
                  </a:outerShdw>
                </a:effectLst>
                <a:latin typeface="#9Slide04 Lora Bold" panose="00000800000000000000" pitchFamily="2" charset="0"/>
                <a:ea typeface="微软雅黑" panose="020B0503020204020204" pitchFamily="34" charset="-122"/>
              </a:rPr>
              <a:t> </a:t>
            </a:r>
            <a:r>
              <a:rPr lang="en-US" altLang="zh-CN" sz="28700" b="1" dirty="0" err="1">
                <a:ln w="6600">
                  <a:solidFill>
                    <a:schemeClr val="accent2"/>
                  </a:solidFill>
                  <a:prstDash val="solid"/>
                </a:ln>
                <a:solidFill>
                  <a:srgbClr val="FFFFFF"/>
                </a:solidFill>
                <a:effectLst>
                  <a:outerShdw dist="38100" dir="2700000" algn="tl" rotWithShape="0">
                    <a:schemeClr val="accent2"/>
                  </a:outerShdw>
                </a:effectLst>
                <a:latin typeface="#9Slide04 Lora Bold" panose="00000800000000000000" pitchFamily="2" charset="0"/>
                <a:ea typeface="微软雅黑" panose="020B0503020204020204" pitchFamily="34" charset="-122"/>
              </a:rPr>
              <a:t>tốt</a:t>
            </a:r>
            <a:r>
              <a:rPr lang="en-US" altLang="zh-CN" sz="28700" b="1" dirty="0">
                <a:ln w="6600">
                  <a:solidFill>
                    <a:schemeClr val="accent2"/>
                  </a:solidFill>
                  <a:prstDash val="solid"/>
                </a:ln>
                <a:solidFill>
                  <a:srgbClr val="FFFFFF"/>
                </a:solidFill>
                <a:effectLst>
                  <a:outerShdw dist="38100" dir="2700000" algn="tl" rotWithShape="0">
                    <a:schemeClr val="accent2"/>
                  </a:outerShdw>
                </a:effectLst>
                <a:latin typeface="#9Slide04 Lora Bold" panose="00000800000000000000" pitchFamily="2" charset="0"/>
                <a:ea typeface="微软雅黑" panose="020B0503020204020204" pitchFamily="34" charset="-122"/>
              </a:rPr>
              <a:t> </a:t>
            </a:r>
            <a:r>
              <a:rPr lang="en-US" altLang="zh-CN" sz="28700" b="1" dirty="0" err="1">
                <a:ln w="6600">
                  <a:solidFill>
                    <a:schemeClr val="accent2"/>
                  </a:solidFill>
                  <a:prstDash val="solid"/>
                </a:ln>
                <a:solidFill>
                  <a:srgbClr val="FFFFFF"/>
                </a:solidFill>
                <a:effectLst>
                  <a:outerShdw dist="38100" dir="2700000" algn="tl" rotWithShape="0">
                    <a:schemeClr val="accent2"/>
                  </a:outerShdw>
                </a:effectLst>
                <a:latin typeface="#9Slide04 Lora Bold" panose="00000800000000000000" pitchFamily="2" charset="0"/>
                <a:ea typeface="微软雅黑" panose="020B0503020204020204" pitchFamily="34" charset="-122"/>
              </a:rPr>
              <a:t>nhé</a:t>
            </a:r>
            <a:r>
              <a:rPr lang="en-US" altLang="zh-CN" sz="28700" b="1" dirty="0">
                <a:ln w="6600">
                  <a:solidFill>
                    <a:schemeClr val="accent2"/>
                  </a:solidFill>
                  <a:prstDash val="solid"/>
                </a:ln>
                <a:solidFill>
                  <a:srgbClr val="FFFFFF"/>
                </a:solidFill>
                <a:effectLst>
                  <a:outerShdw dist="38100" dir="2700000" algn="tl" rotWithShape="0">
                    <a:schemeClr val="accent2"/>
                  </a:outerShdw>
                </a:effectLst>
                <a:latin typeface="#9Slide04 Lora Bold" panose="00000800000000000000" pitchFamily="2" charset="0"/>
                <a:ea typeface="微软雅黑" panose="020B0503020204020204" pitchFamily="34" charset="-122"/>
              </a:rPr>
              <a:t>!</a:t>
            </a:r>
            <a:endParaRPr lang="zh-CN" altLang="en-US" sz="28700" b="1" dirty="0">
              <a:ln w="6600">
                <a:solidFill>
                  <a:schemeClr val="accent2"/>
                </a:solidFill>
                <a:prstDash val="solid"/>
              </a:ln>
              <a:solidFill>
                <a:srgbClr val="FFFFFF"/>
              </a:solidFill>
              <a:effectLst>
                <a:outerShdw dist="38100" dir="2700000" algn="tl" rotWithShape="0">
                  <a:schemeClr val="accent2"/>
                </a:outerShdw>
              </a:effectLst>
              <a:latin typeface="#9Slide04 Lora Bold" panose="00000800000000000000" pitchFamily="2" charset="0"/>
              <a:ea typeface="微软雅黑" panose="020B0503020204020204" pitchFamily="34" charset="-122"/>
            </a:endParaRPr>
          </a:p>
        </p:txBody>
      </p:sp>
      <p:pic>
        <p:nvPicPr>
          <p:cNvPr id="16" name="图片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086979" flipH="1">
            <a:off x="1347516" y="378946"/>
            <a:ext cx="1477877" cy="1340220"/>
          </a:xfrm>
          <a:prstGeom prst="rect">
            <a:avLst/>
          </a:prstGeom>
        </p:spPr>
      </p:pic>
      <p:pic>
        <p:nvPicPr>
          <p:cNvPr id="17" name="图片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086979" flipH="1">
            <a:off x="8747897" y="533427"/>
            <a:ext cx="1477877" cy="1340220"/>
          </a:xfrm>
          <a:prstGeom prst="rect">
            <a:avLst/>
          </a:prstGeom>
        </p:spPr>
      </p:pic>
      <p:pic>
        <p:nvPicPr>
          <p:cNvPr id="20" name="图片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086979" flipH="1">
            <a:off x="4695" y="5321229"/>
            <a:ext cx="1477877" cy="1340220"/>
          </a:xfrm>
          <a:prstGeom prst="rect">
            <a:avLst/>
          </a:prstGeom>
        </p:spPr>
      </p:pic>
    </p:spTree>
    <p:extLst>
      <p:ext uri="{BB962C8B-B14F-4D97-AF65-F5344CB8AC3E}">
        <p14:creationId xmlns:p14="http://schemas.microsoft.com/office/powerpoint/2010/main" val="744604294"/>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6"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1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13"/>
                                        </p:tgtEl>
                                      </p:cBhvr>
                                    </p:animEffect>
                                    <p:animScale>
                                      <p:cBhvr>
                                        <p:cTn id="22" dur="250" autoRev="1" fill="hold"/>
                                        <p:tgtEl>
                                          <p:spTgt spid="13"/>
                                        </p:tgtEl>
                                      </p:cBhvr>
                                      <p:by x="105000" y="105000"/>
                                    </p:animScale>
                                  </p:childTnLst>
                                </p:cTn>
                              </p:par>
                              <p:par>
                                <p:cTn id="23" presetID="42"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71;p1">
            <a:hlinkClick r:id="rId2" action="ppaction://hlinksldjump"/>
          </p:cNvPr>
          <p:cNvSpPr/>
          <p:nvPr/>
        </p:nvSpPr>
        <p:spPr>
          <a:xfrm>
            <a:off x="4610022" y="2861066"/>
            <a:ext cx="1337688" cy="1337688"/>
          </a:xfrm>
          <a:prstGeom prst="roundRect">
            <a:avLst>
              <a:gd name="adj" fmla="val 16667"/>
            </a:avLst>
          </a:prstGeom>
          <a:solidFill>
            <a:srgbClr val="92D050">
              <a:alpha val="72000"/>
            </a:srgbClr>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dk1"/>
                </a:solidFill>
                <a:latin typeface="Times New Roman" panose="02020603050405020304" pitchFamily="18" charset="0"/>
                <a:ea typeface="Tahoma"/>
                <a:cs typeface="Times New Roman" panose="02020603050405020304" pitchFamily="18" charset="0"/>
                <a:sym typeface="Tahoma"/>
              </a:rPr>
              <a:t>1</a:t>
            </a:r>
            <a:endParaRPr sz="4400" b="1" i="0" u="none" strike="noStrike" cap="none">
              <a:solidFill>
                <a:schemeClr val="dk1"/>
              </a:solidFill>
              <a:latin typeface="Times New Roman" panose="02020603050405020304" pitchFamily="18" charset="0"/>
              <a:ea typeface="Tahoma"/>
              <a:cs typeface="Times New Roman" panose="02020603050405020304" pitchFamily="18" charset="0"/>
              <a:sym typeface="Tahoma"/>
            </a:endParaRPr>
          </a:p>
        </p:txBody>
      </p:sp>
      <p:sp>
        <p:nvSpPr>
          <p:cNvPr id="7" name="Google Shape;172;p1">
            <a:hlinkClick r:id="rId3" action="ppaction://hlinksldjump"/>
          </p:cNvPr>
          <p:cNvSpPr/>
          <p:nvPr/>
        </p:nvSpPr>
        <p:spPr>
          <a:xfrm>
            <a:off x="6160168" y="2861066"/>
            <a:ext cx="1337688" cy="1337688"/>
          </a:xfrm>
          <a:prstGeom prst="roundRect">
            <a:avLst>
              <a:gd name="adj" fmla="val 16667"/>
            </a:avLst>
          </a:prstGeom>
          <a:solidFill>
            <a:srgbClr val="92D050">
              <a:alpha val="72000"/>
            </a:srgbClr>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dirty="0">
                <a:solidFill>
                  <a:schemeClr val="dk1"/>
                </a:solidFill>
                <a:latin typeface="Times New Roman" panose="02020603050405020304" pitchFamily="18" charset="0"/>
                <a:ea typeface="Tahoma"/>
                <a:cs typeface="Times New Roman" panose="02020603050405020304" pitchFamily="18" charset="0"/>
                <a:sym typeface="Tahoma"/>
              </a:rPr>
              <a:t>2</a:t>
            </a:r>
            <a:endParaRPr sz="4400" b="1" i="0" u="none" strike="noStrike" cap="none" dirty="0">
              <a:solidFill>
                <a:schemeClr val="dk1"/>
              </a:solidFill>
              <a:latin typeface="Times New Roman" panose="02020603050405020304" pitchFamily="18" charset="0"/>
              <a:ea typeface="Tahoma"/>
              <a:cs typeface="Times New Roman" panose="02020603050405020304" pitchFamily="18" charset="0"/>
              <a:sym typeface="Tahoma"/>
            </a:endParaRPr>
          </a:p>
        </p:txBody>
      </p:sp>
      <p:pic>
        <p:nvPicPr>
          <p:cNvPr id="12"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4191000"/>
            <a:ext cx="3200400" cy="2817416"/>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b="57693"/>
          <a:stretch/>
        </p:blipFill>
        <p:spPr>
          <a:xfrm flipV="1">
            <a:off x="-1014271" y="-233882"/>
            <a:ext cx="10058400" cy="2166080"/>
          </a:xfrm>
          <a:prstGeom prst="rect">
            <a:avLst/>
          </a:prstGeom>
        </p:spPr>
      </p:pic>
      <p:grpSp>
        <p:nvGrpSpPr>
          <p:cNvPr id="15" name="Group 14"/>
          <p:cNvGrpSpPr/>
          <p:nvPr/>
        </p:nvGrpSpPr>
        <p:grpSpPr>
          <a:xfrm>
            <a:off x="2217920" y="577513"/>
            <a:ext cx="8141170" cy="2203343"/>
            <a:chOff x="2758427" y="1398086"/>
            <a:chExt cx="8141170" cy="2203343"/>
          </a:xfrm>
        </p:grpSpPr>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24708" t="51357" r="17805" b="37006"/>
            <a:stretch/>
          </p:blipFill>
          <p:spPr>
            <a:xfrm>
              <a:off x="2758427" y="1398086"/>
              <a:ext cx="8141170" cy="2203343"/>
            </a:xfrm>
            <a:prstGeom prst="rect">
              <a:avLst/>
            </a:prstGeom>
          </p:spPr>
        </p:pic>
        <p:sp>
          <p:nvSpPr>
            <p:cNvPr id="10" name="TextBox 9"/>
            <p:cNvSpPr txBox="1"/>
            <p:nvPr/>
          </p:nvSpPr>
          <p:spPr>
            <a:xfrm>
              <a:off x="4029664" y="2309930"/>
              <a:ext cx="5598695" cy="923330"/>
            </a:xfrm>
            <a:prstGeom prst="rect">
              <a:avLst/>
            </a:prstGeom>
            <a:noFill/>
          </p:spPr>
          <p:txBody>
            <a:bodyPr wrap="square" rtlCol="0">
              <a:spAutoFit/>
            </a:bodyPr>
            <a:lstStyle/>
            <a:p>
              <a:r>
                <a:rPr lang="en-US" sz="5400" dirty="0" err="1">
                  <a:latin typeface="Times New Roman" panose="02020603050405020304" pitchFamily="18" charset="0"/>
                  <a:cs typeface="Times New Roman" panose="02020603050405020304" pitchFamily="18" charset="0"/>
                </a:rPr>
                <a:t>Hình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vuông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bí</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mật</a:t>
              </a:r>
              <a:endParaRPr lang="en-US" sz="5400" dirty="0">
                <a:latin typeface="Times New Roman" panose="02020603050405020304" pitchFamily="18" charset="0"/>
                <a:cs typeface="Times New Roman" panose="02020603050405020304" pitchFamily="18" charset="0"/>
              </a:endParaRPr>
            </a:p>
          </p:txBody>
        </p:sp>
      </p:grpSp>
      <p:pic>
        <p:nvPicPr>
          <p:cNvPr id="17" name="图片 4">
            <a:hlinkClick r:id="rId7" action="ppaction://hlinksldjump"/>
            <a:extLst>
              <a:ext uri="{FF2B5EF4-FFF2-40B4-BE49-F238E27FC236}">
                <a16:creationId xmlns:a16="http://schemas.microsoft.com/office/drawing/2014/main" id="{1CED9D4A-A95C-42FD-9CB0-CBEF4168EE60}"/>
              </a:ext>
            </a:extLst>
          </p:cNvPr>
          <p:cNvPicPr>
            <a:picLocks noChangeAspect="1"/>
          </p:cNvPicPr>
          <p:nvPr/>
        </p:nvPicPr>
        <p:blipFill>
          <a:blip r:embed="rId8"/>
          <a:stretch>
            <a:fillRect/>
          </a:stretch>
        </p:blipFill>
        <p:spPr>
          <a:xfrm>
            <a:off x="8959515" y="5319942"/>
            <a:ext cx="3189283" cy="1538058"/>
          </a:xfrm>
          <a:prstGeom prst="rect">
            <a:avLst/>
          </a:prstGeom>
        </p:spPr>
      </p:pic>
      <p:sp>
        <p:nvSpPr>
          <p:cNvPr id="18" name="TextBox 17">
            <a:hlinkClick r:id="rId7" action="ppaction://hlinksldjump" highlightClick="1"/>
          </p:cNvPr>
          <p:cNvSpPr txBox="1"/>
          <p:nvPr/>
        </p:nvSpPr>
        <p:spPr>
          <a:xfrm>
            <a:off x="8997615" y="5672928"/>
            <a:ext cx="1592085" cy="830997"/>
          </a:xfrm>
          <a:prstGeom prst="actionButtonForwardNext">
            <a:avLst/>
          </a:prstGeom>
          <a:solidFill>
            <a:schemeClr val="lt1">
              <a:alpha val="9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Next</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20" name="图片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6979" flipH="1">
            <a:off x="243009" y="1914038"/>
            <a:ext cx="1477877" cy="1340220"/>
          </a:xfrm>
          <a:prstGeom prst="rect">
            <a:avLst/>
          </a:prstGeom>
        </p:spPr>
      </p:pic>
      <p:pic>
        <p:nvPicPr>
          <p:cNvPr id="21" name="图片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6979" flipH="1">
            <a:off x="1356397" y="4102963"/>
            <a:ext cx="1477877" cy="1340220"/>
          </a:xfrm>
          <a:prstGeom prst="rect">
            <a:avLst/>
          </a:prstGeom>
        </p:spPr>
      </p:pic>
      <p:pic>
        <p:nvPicPr>
          <p:cNvPr id="22" name="图片 11">
            <a:extLst>
              <a:ext uri="{FF2B5EF4-FFF2-40B4-BE49-F238E27FC236}">
                <a16:creationId xmlns:a16="http://schemas.microsoft.com/office/drawing/2014/main" id="{39D00734-06E6-4F4D-A4B0-928D88E34DEF}"/>
              </a:ext>
            </a:extLst>
          </p:cNvPr>
          <p:cNvPicPr>
            <a:picLocks noChangeAspect="1"/>
          </p:cNvPicPr>
          <p:nvPr/>
        </p:nvPicPr>
        <p:blipFill>
          <a:blip r:embed="rId10"/>
          <a:stretch>
            <a:fillRect/>
          </a:stretch>
        </p:blipFill>
        <p:spPr>
          <a:xfrm>
            <a:off x="10669353" y="373909"/>
            <a:ext cx="1277451" cy="1160556"/>
          </a:xfrm>
          <a:prstGeom prst="rect">
            <a:avLst/>
          </a:prstGeom>
        </p:spPr>
      </p:pic>
    </p:spTree>
    <p:extLst>
      <p:ext uri="{BB962C8B-B14F-4D97-AF65-F5344CB8AC3E}">
        <p14:creationId xmlns:p14="http://schemas.microsoft.com/office/powerpoint/2010/main" val="1324667851"/>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10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1000"/>
                                        <p:tgtEl>
                                          <p:spTgt spid="12"/>
                                        </p:tgtEl>
                                      </p:cBhvr>
                                    </p:animEffect>
                                  </p:childTnLst>
                                </p:cTn>
                              </p:par>
                              <p:par>
                                <p:cTn id="11" presetID="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26"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80">
                                          <p:stCondLst>
                                            <p:cond delay="0"/>
                                          </p:stCondLst>
                                        </p:cTn>
                                        <p:tgtEl>
                                          <p:spTgt spid="22"/>
                                        </p:tgtEl>
                                      </p:cBhvr>
                                    </p:animEffect>
                                    <p:anim calcmode="lin" valueType="num">
                                      <p:cBhvr>
                                        <p:cTn id="3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7" dur="26">
                                          <p:stCondLst>
                                            <p:cond delay="650"/>
                                          </p:stCondLst>
                                        </p:cTn>
                                        <p:tgtEl>
                                          <p:spTgt spid="22"/>
                                        </p:tgtEl>
                                      </p:cBhvr>
                                      <p:to x="100000" y="60000"/>
                                    </p:animScale>
                                    <p:animScale>
                                      <p:cBhvr>
                                        <p:cTn id="38" dur="166" decel="50000">
                                          <p:stCondLst>
                                            <p:cond delay="676"/>
                                          </p:stCondLst>
                                        </p:cTn>
                                        <p:tgtEl>
                                          <p:spTgt spid="22"/>
                                        </p:tgtEl>
                                      </p:cBhvr>
                                      <p:to x="100000" y="100000"/>
                                    </p:animScale>
                                    <p:animScale>
                                      <p:cBhvr>
                                        <p:cTn id="39" dur="26">
                                          <p:stCondLst>
                                            <p:cond delay="1312"/>
                                          </p:stCondLst>
                                        </p:cTn>
                                        <p:tgtEl>
                                          <p:spTgt spid="22"/>
                                        </p:tgtEl>
                                      </p:cBhvr>
                                      <p:to x="100000" y="80000"/>
                                    </p:animScale>
                                    <p:animScale>
                                      <p:cBhvr>
                                        <p:cTn id="40" dur="166" decel="50000">
                                          <p:stCondLst>
                                            <p:cond delay="1338"/>
                                          </p:stCondLst>
                                        </p:cTn>
                                        <p:tgtEl>
                                          <p:spTgt spid="22"/>
                                        </p:tgtEl>
                                      </p:cBhvr>
                                      <p:to x="100000" y="100000"/>
                                    </p:animScale>
                                    <p:animScale>
                                      <p:cBhvr>
                                        <p:cTn id="41" dur="26">
                                          <p:stCondLst>
                                            <p:cond delay="1642"/>
                                          </p:stCondLst>
                                        </p:cTn>
                                        <p:tgtEl>
                                          <p:spTgt spid="22"/>
                                        </p:tgtEl>
                                      </p:cBhvr>
                                      <p:to x="100000" y="90000"/>
                                    </p:animScale>
                                    <p:animScale>
                                      <p:cBhvr>
                                        <p:cTn id="42" dur="166" decel="50000">
                                          <p:stCondLst>
                                            <p:cond delay="1668"/>
                                          </p:stCondLst>
                                        </p:cTn>
                                        <p:tgtEl>
                                          <p:spTgt spid="22"/>
                                        </p:tgtEl>
                                      </p:cBhvr>
                                      <p:to x="100000" y="100000"/>
                                    </p:animScale>
                                    <p:animScale>
                                      <p:cBhvr>
                                        <p:cTn id="43" dur="26">
                                          <p:stCondLst>
                                            <p:cond delay="1808"/>
                                          </p:stCondLst>
                                        </p:cTn>
                                        <p:tgtEl>
                                          <p:spTgt spid="22"/>
                                        </p:tgtEl>
                                      </p:cBhvr>
                                      <p:to x="100000" y="95000"/>
                                    </p:animScale>
                                    <p:animScale>
                                      <p:cBhvr>
                                        <p:cTn id="44" dur="166" decel="50000">
                                          <p:stCondLst>
                                            <p:cond delay="1834"/>
                                          </p:stCondLst>
                                        </p:cTn>
                                        <p:tgtEl>
                                          <p:spTgt spid="22"/>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circle(in)">
                                      <p:cBhvr>
                                        <p:cTn id="54" dur="750"/>
                                        <p:tgtEl>
                                          <p:spTgt spid="6"/>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circle(in)">
                                      <p:cBhvr>
                                        <p:cTn id="5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r="30394" b="70998"/>
          <a:stretch/>
        </p:blipFill>
        <p:spPr>
          <a:xfrm rot="10800000" flipV="1">
            <a:off x="6441286" y="5430586"/>
            <a:ext cx="9811638" cy="1484878"/>
          </a:xfrm>
          <a:prstGeom prst="rect">
            <a:avLst/>
          </a:prstGeom>
        </p:spPr>
      </p:pic>
      <p:sp>
        <p:nvSpPr>
          <p:cNvPr id="3" name="Google Shape;221;p3"/>
          <p:cNvSpPr/>
          <p:nvPr/>
        </p:nvSpPr>
        <p:spPr>
          <a:xfrm>
            <a:off x="2406315" y="3251561"/>
            <a:ext cx="8406445" cy="1350974"/>
          </a:xfrm>
          <a:prstGeom prst="snip2DiagRect">
            <a:avLst>
              <a:gd name="adj1" fmla="val 0"/>
              <a:gd name="adj2" fmla="val 16667"/>
            </a:avLst>
          </a:prstGeom>
          <a:solidFill>
            <a:srgbClr val="7030A0">
              <a:alpha val="7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200"/>
              <a:buFont typeface="Tahoma"/>
              <a:buNone/>
            </a:pPr>
            <a:r>
              <a:rPr lang="en-US" sz="4000" b="1" dirty="0">
                <a:solidFill>
                  <a:schemeClr val="lt1"/>
                </a:solidFill>
                <a:latin typeface="Times New Roman" panose="02020603050405020304" pitchFamily="18" charset="0"/>
                <a:ea typeface="Tahoma"/>
                <a:cs typeface="Times New Roman" panose="02020603050405020304" pitchFamily="18" charset="0"/>
                <a:sym typeface="Tahoma"/>
              </a:rPr>
              <a:t>997; 998; 999; …</a:t>
            </a:r>
            <a:endParaRPr lang="en-US" sz="4000" b="1" i="0" u="none" strike="noStrike" cap="none" dirty="0">
              <a:solidFill>
                <a:schemeClr val="lt1"/>
              </a:solidFill>
              <a:latin typeface="Times New Roman" panose="02020603050405020304" pitchFamily="18" charset="0"/>
              <a:ea typeface="Tahoma"/>
              <a:cs typeface="Times New Roman" panose="02020603050405020304" pitchFamily="18" charset="0"/>
              <a:sym typeface="Tahoma"/>
            </a:endParaRPr>
          </a:p>
        </p:txBody>
      </p:sp>
      <p:sp>
        <p:nvSpPr>
          <p:cNvPr id="5" name="Google Shape;223;p3">
            <a:hlinkClick r:id="rId3" action="ppaction://hlinksldjump"/>
          </p:cNvPr>
          <p:cNvSpPr/>
          <p:nvPr/>
        </p:nvSpPr>
        <p:spPr>
          <a:xfrm flipH="1">
            <a:off x="8911772" y="5617029"/>
            <a:ext cx="3062514" cy="1001485"/>
          </a:xfrm>
          <a:prstGeom prst="homePlate">
            <a:avLst>
              <a:gd name="adj" fmla="val 50000"/>
            </a:avLst>
          </a:prstGeom>
          <a:solidFill>
            <a:srgbClr val="DDEA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E75B5"/>
              </a:buClr>
              <a:buSzPts val="3200"/>
              <a:buFont typeface="Tahoma"/>
              <a:buNone/>
            </a:pPr>
            <a:r>
              <a:rPr lang="en-US" sz="3200" b="1" i="0" u="none" strike="noStrike" cap="none" dirty="0">
                <a:solidFill>
                  <a:srgbClr val="2E75B5"/>
                </a:solidFill>
                <a:latin typeface="Times New Roman" panose="02020603050405020304" pitchFamily="18" charset="0"/>
                <a:ea typeface="Tahoma"/>
                <a:cs typeface="Times New Roman" panose="02020603050405020304" pitchFamily="18" charset="0"/>
                <a:sym typeface="Tahoma"/>
              </a:rPr>
              <a:t>QUAY VỀ</a:t>
            </a:r>
            <a:endParaRPr sz="3200" b="1" i="0" u="none" strike="noStrike" cap="none" dirty="0">
              <a:solidFill>
                <a:srgbClr val="2E75B5"/>
              </a:solidFill>
              <a:latin typeface="Times New Roman" panose="02020603050405020304" pitchFamily="18" charset="0"/>
              <a:ea typeface="Tahoma"/>
              <a:cs typeface="Times New Roman" panose="02020603050405020304" pitchFamily="18" charset="0"/>
              <a:sym typeface="Tahoma"/>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57693"/>
          <a:stretch/>
        </p:blipFill>
        <p:spPr>
          <a:xfrm flipV="1">
            <a:off x="-1014271" y="-233882"/>
            <a:ext cx="10058400" cy="2166080"/>
          </a:xfrm>
          <a:prstGeom prst="rect">
            <a:avLst/>
          </a:prstGeom>
        </p:spPr>
      </p:pic>
      <p:sp>
        <p:nvSpPr>
          <p:cNvPr id="2" name="Google Shape;220;p3"/>
          <p:cNvSpPr/>
          <p:nvPr/>
        </p:nvSpPr>
        <p:spPr>
          <a:xfrm>
            <a:off x="1059542" y="1456958"/>
            <a:ext cx="10763489" cy="1566015"/>
          </a:xfrm>
          <a:prstGeom prst="snip2DiagRect">
            <a:avLst>
              <a:gd name="adj1" fmla="val 0"/>
              <a:gd name="adj2" fmla="val 16667"/>
            </a:avLst>
          </a:prstGeom>
          <a:solidFill>
            <a:schemeClr val="lt1">
              <a:alpha val="7490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030A0"/>
              </a:buClr>
              <a:buSzPts val="3200"/>
              <a:buFont typeface="Tahoma"/>
              <a:buNone/>
            </a:pPr>
            <a:r>
              <a:rPr lang="en-US" sz="4400" b="1" dirty="0" err="1">
                <a:solidFill>
                  <a:srgbClr val="7030A0"/>
                </a:solidFill>
                <a:latin typeface="Times New Roman" panose="02020603050405020304" pitchFamily="18" charset="0"/>
                <a:ea typeface="Tahoma"/>
                <a:cs typeface="Times New Roman" panose="02020603050405020304" pitchFamily="18" charset="0"/>
                <a:sym typeface="Tahoma"/>
              </a:rPr>
              <a:t>Điền</a:t>
            </a:r>
            <a:r>
              <a:rPr lang="en-US" sz="4400" b="1" dirty="0">
                <a:solidFill>
                  <a:srgbClr val="7030A0"/>
                </a:solidFill>
                <a:latin typeface="Times New Roman" panose="02020603050405020304" pitchFamily="18" charset="0"/>
                <a:ea typeface="Tahoma"/>
                <a:cs typeface="Times New Roman" panose="02020603050405020304" pitchFamily="18" charset="0"/>
                <a:sym typeface="Tahoma"/>
              </a:rPr>
              <a:t> </a:t>
            </a:r>
            <a:r>
              <a:rPr lang="en-US" sz="4400" b="1" dirty="0" err="1">
                <a:solidFill>
                  <a:srgbClr val="7030A0"/>
                </a:solidFill>
                <a:latin typeface="Times New Roman" panose="02020603050405020304" pitchFamily="18" charset="0"/>
                <a:ea typeface="Tahoma"/>
                <a:cs typeface="Times New Roman" panose="02020603050405020304" pitchFamily="18" charset="0"/>
                <a:sym typeface="Tahoma"/>
              </a:rPr>
              <a:t>số</a:t>
            </a:r>
            <a:r>
              <a:rPr lang="en-US" sz="4400" b="1" dirty="0">
                <a:solidFill>
                  <a:srgbClr val="7030A0"/>
                </a:solidFill>
                <a:latin typeface="Times New Roman" panose="02020603050405020304" pitchFamily="18" charset="0"/>
                <a:ea typeface="Tahoma"/>
                <a:cs typeface="Times New Roman" panose="02020603050405020304" pitchFamily="18" charset="0"/>
                <a:sym typeface="Tahoma"/>
              </a:rPr>
              <a:t> </a:t>
            </a:r>
            <a:r>
              <a:rPr lang="en-US" sz="4400" b="1" dirty="0" err="1">
                <a:solidFill>
                  <a:srgbClr val="7030A0"/>
                </a:solidFill>
                <a:latin typeface="Times New Roman" panose="02020603050405020304" pitchFamily="18" charset="0"/>
                <a:ea typeface="Tahoma"/>
                <a:cs typeface="Times New Roman" panose="02020603050405020304" pitchFamily="18" charset="0"/>
                <a:sym typeface="Tahoma"/>
              </a:rPr>
              <a:t>thích</a:t>
            </a:r>
            <a:r>
              <a:rPr lang="en-US" sz="4400" b="1" dirty="0">
                <a:solidFill>
                  <a:srgbClr val="7030A0"/>
                </a:solidFill>
                <a:latin typeface="Times New Roman" panose="02020603050405020304" pitchFamily="18" charset="0"/>
                <a:ea typeface="Tahoma"/>
                <a:cs typeface="Times New Roman" panose="02020603050405020304" pitchFamily="18" charset="0"/>
                <a:sym typeface="Tahoma"/>
              </a:rPr>
              <a:t> </a:t>
            </a:r>
            <a:r>
              <a:rPr lang="en-US" sz="4400" b="1" dirty="0" err="1">
                <a:solidFill>
                  <a:srgbClr val="7030A0"/>
                </a:solidFill>
                <a:latin typeface="Times New Roman" panose="02020603050405020304" pitchFamily="18" charset="0"/>
                <a:ea typeface="Tahoma"/>
                <a:cs typeface="Times New Roman" panose="02020603050405020304" pitchFamily="18" charset="0"/>
                <a:sym typeface="Tahoma"/>
              </a:rPr>
              <a:t>hợp</a:t>
            </a:r>
            <a:r>
              <a:rPr lang="en-US" sz="4400" b="1" dirty="0">
                <a:solidFill>
                  <a:srgbClr val="7030A0"/>
                </a:solidFill>
                <a:latin typeface="Times New Roman" panose="02020603050405020304" pitchFamily="18" charset="0"/>
                <a:ea typeface="Tahoma"/>
                <a:cs typeface="Times New Roman" panose="02020603050405020304" pitchFamily="18" charset="0"/>
                <a:sym typeface="Tahoma"/>
              </a:rPr>
              <a:t> </a:t>
            </a:r>
            <a:r>
              <a:rPr lang="en-US" sz="4400" b="1" dirty="0" err="1">
                <a:solidFill>
                  <a:srgbClr val="7030A0"/>
                </a:solidFill>
                <a:latin typeface="Times New Roman" panose="02020603050405020304" pitchFamily="18" charset="0"/>
                <a:ea typeface="Tahoma"/>
                <a:cs typeface="Times New Roman" panose="02020603050405020304" pitchFamily="18" charset="0"/>
                <a:sym typeface="Tahoma"/>
              </a:rPr>
              <a:t>vào</a:t>
            </a:r>
            <a:r>
              <a:rPr lang="en-US" sz="4400" b="1" dirty="0">
                <a:solidFill>
                  <a:srgbClr val="7030A0"/>
                </a:solidFill>
                <a:latin typeface="Times New Roman" panose="02020603050405020304" pitchFamily="18" charset="0"/>
                <a:ea typeface="Tahoma"/>
                <a:cs typeface="Times New Roman" panose="02020603050405020304" pitchFamily="18" charset="0"/>
                <a:sym typeface="Tahoma"/>
              </a:rPr>
              <a:t> </a:t>
            </a:r>
            <a:r>
              <a:rPr lang="en-US" sz="4400" b="1" dirty="0" err="1">
                <a:solidFill>
                  <a:srgbClr val="7030A0"/>
                </a:solidFill>
                <a:latin typeface="Times New Roman" panose="02020603050405020304" pitchFamily="18" charset="0"/>
                <a:ea typeface="Tahoma"/>
                <a:cs typeface="Times New Roman" panose="02020603050405020304" pitchFamily="18" charset="0"/>
                <a:sym typeface="Tahoma"/>
              </a:rPr>
              <a:t>chỗ</a:t>
            </a:r>
            <a:r>
              <a:rPr lang="en-US" sz="4400" b="1" dirty="0">
                <a:solidFill>
                  <a:srgbClr val="7030A0"/>
                </a:solidFill>
                <a:latin typeface="Times New Roman" panose="02020603050405020304" pitchFamily="18" charset="0"/>
                <a:ea typeface="Tahoma"/>
                <a:cs typeface="Times New Roman" panose="02020603050405020304" pitchFamily="18" charset="0"/>
                <a:sym typeface="Tahoma"/>
              </a:rPr>
              <a:t> </a:t>
            </a:r>
            <a:r>
              <a:rPr lang="en-US" sz="4400" b="1" dirty="0" err="1">
                <a:solidFill>
                  <a:srgbClr val="7030A0"/>
                </a:solidFill>
                <a:latin typeface="Times New Roman" panose="02020603050405020304" pitchFamily="18" charset="0"/>
                <a:ea typeface="Tahoma"/>
                <a:cs typeface="Times New Roman" panose="02020603050405020304" pitchFamily="18" charset="0"/>
                <a:sym typeface="Tahoma"/>
              </a:rPr>
              <a:t>chấm</a:t>
            </a:r>
            <a:r>
              <a:rPr lang="en-US" sz="4400" b="1" dirty="0">
                <a:solidFill>
                  <a:srgbClr val="7030A0"/>
                </a:solidFill>
                <a:latin typeface="Times New Roman" panose="02020603050405020304" pitchFamily="18" charset="0"/>
                <a:ea typeface="Tahoma"/>
                <a:cs typeface="Times New Roman" panose="02020603050405020304" pitchFamily="18" charset="0"/>
                <a:sym typeface="Tahoma"/>
              </a:rPr>
              <a:t>:</a:t>
            </a:r>
          </a:p>
        </p:txBody>
      </p:sp>
      <p:pic>
        <p:nvPicPr>
          <p:cNvPr id="7" name="图片 11">
            <a:extLst>
              <a:ext uri="{FF2B5EF4-FFF2-40B4-BE49-F238E27FC236}">
                <a16:creationId xmlns:a16="http://schemas.microsoft.com/office/drawing/2014/main" id="{39D00734-06E6-4F4D-A4B0-928D88E34DEF}"/>
              </a:ext>
            </a:extLst>
          </p:cNvPr>
          <p:cNvPicPr>
            <a:picLocks noChangeAspect="1"/>
          </p:cNvPicPr>
          <p:nvPr/>
        </p:nvPicPr>
        <p:blipFill>
          <a:blip r:embed="rId4"/>
          <a:stretch>
            <a:fillRect/>
          </a:stretch>
        </p:blipFill>
        <p:spPr>
          <a:xfrm rot="20353002">
            <a:off x="10607370" y="188882"/>
            <a:ext cx="1277451" cy="1160556"/>
          </a:xfrm>
          <a:prstGeom prst="rect">
            <a:avLst/>
          </a:prstGeom>
        </p:spPr>
      </p:pic>
      <p:pic>
        <p:nvPicPr>
          <p:cNvPr id="15"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4191000"/>
            <a:ext cx="3200400" cy="2817416"/>
          </a:xfrm>
          <a:prstGeom prst="rect">
            <a:avLst/>
          </a:prstGeom>
        </p:spPr>
      </p:pic>
      <p:sp>
        <p:nvSpPr>
          <p:cNvPr id="11" name="TextBox 10">
            <a:extLst>
              <a:ext uri="{FF2B5EF4-FFF2-40B4-BE49-F238E27FC236}">
                <a16:creationId xmlns:a16="http://schemas.microsoft.com/office/drawing/2014/main" id="{6287F7BC-6F75-46B7-B31E-ED0D2FE9FB11}"/>
              </a:ext>
            </a:extLst>
          </p:cNvPr>
          <p:cNvSpPr txBox="1"/>
          <p:nvPr/>
        </p:nvSpPr>
        <p:spPr>
          <a:xfrm>
            <a:off x="3006725" y="2507734"/>
            <a:ext cx="8832850" cy="369332"/>
          </a:xfrm>
          <a:prstGeom prst="rect">
            <a:avLst/>
          </a:prstGeom>
          <a:noFill/>
        </p:spPr>
        <p:txBody>
          <a:bodyPr wrap="square">
            <a:spAutoFit/>
          </a:bodyPr>
          <a:lstStyle/>
          <a:p>
            <a:r>
              <a:rPr lang="en-US" sz="1800" b="1">
                <a:solidFill>
                  <a:schemeClr val="lt1"/>
                </a:solidFill>
                <a:latin typeface="Times New Roman" panose="02020603050405020304" pitchFamily="18" charset="0"/>
                <a:ea typeface="Tahoma"/>
                <a:cs typeface="Times New Roman" panose="02020603050405020304" pitchFamily="18" charset="0"/>
                <a:sym typeface="Tahoma"/>
              </a:rPr>
              <a:t>…</a:t>
            </a:r>
            <a:endParaRPr lang="en-US"/>
          </a:p>
        </p:txBody>
      </p:sp>
      <p:sp>
        <p:nvSpPr>
          <p:cNvPr id="8" name="TextBox 7">
            <a:extLst>
              <a:ext uri="{FF2B5EF4-FFF2-40B4-BE49-F238E27FC236}">
                <a16:creationId xmlns:a16="http://schemas.microsoft.com/office/drawing/2014/main" id="{AA1AB607-E5A3-4116-8510-D7F0CFDD9ABF}"/>
              </a:ext>
            </a:extLst>
          </p:cNvPr>
          <p:cNvSpPr txBox="1"/>
          <p:nvPr/>
        </p:nvSpPr>
        <p:spPr>
          <a:xfrm>
            <a:off x="7803776" y="3544669"/>
            <a:ext cx="1107996" cy="646331"/>
          </a:xfrm>
          <a:prstGeom prst="rect">
            <a:avLst/>
          </a:prstGeom>
          <a:noFill/>
        </p:spPr>
        <p:txBody>
          <a:bodyPr wrap="none" rtlCol="0">
            <a:spAutoFit/>
          </a:bodyPr>
          <a:lstStyle/>
          <a:p>
            <a:r>
              <a:rPr lang="en-US" sz="3600" b="1">
                <a:solidFill>
                  <a:srgbClr val="FF0000"/>
                </a:solidFill>
                <a:latin typeface="Times New Roman" panose="02020603050405020304" pitchFamily="18" charset="0"/>
                <a:cs typeface="Times New Roman" panose="02020603050405020304" pitchFamily="18" charset="0"/>
              </a:rPr>
              <a:t>1000</a:t>
            </a:r>
          </a:p>
        </p:txBody>
      </p:sp>
    </p:spTree>
    <p:extLst>
      <p:ext uri="{BB962C8B-B14F-4D97-AF65-F5344CB8AC3E}">
        <p14:creationId xmlns:p14="http://schemas.microsoft.com/office/powerpoint/2010/main" val="88804300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6"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1000"/>
                                        <p:tgtEl>
                                          <p:spTgt spid="6"/>
                                        </p:tgtEl>
                                      </p:cBhvr>
                                    </p:animEffect>
                                  </p:childTnLst>
                                </p:cTn>
                              </p:par>
                              <p:par>
                                <p:cTn id="24" presetID="6"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1000"/>
                                        <p:tgtEl>
                                          <p:spTgt spid="10"/>
                                        </p:tgtEl>
                                      </p:cBhvr>
                                    </p:animEffect>
                                  </p:childTnLst>
                                </p:cTn>
                              </p:par>
                              <p:par>
                                <p:cTn id="27" presetID="47"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1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500" fill="hold"/>
                                        <p:tgtEl>
                                          <p:spTgt spid="8"/>
                                        </p:tgtEl>
                                        <p:attrNameLst>
                                          <p:attrName>ppt_w</p:attrName>
                                        </p:attrNameLst>
                                      </p:cBhvr>
                                      <p:tavLst>
                                        <p:tav tm="0">
                                          <p:val>
                                            <p:fltVal val="0"/>
                                          </p:val>
                                        </p:tav>
                                        <p:tav tm="100000">
                                          <p:val>
                                            <p:strVal val="#ppt_w"/>
                                          </p:val>
                                        </p:tav>
                                      </p:tavLst>
                                    </p:anim>
                                    <p:anim calcmode="lin" valueType="num">
                                      <p:cBhvr>
                                        <p:cTn id="51" dur="500" fill="hold"/>
                                        <p:tgtEl>
                                          <p:spTgt spid="8"/>
                                        </p:tgtEl>
                                        <p:attrNameLst>
                                          <p:attrName>ppt_h</p:attrName>
                                        </p:attrNameLst>
                                      </p:cBhvr>
                                      <p:tavLst>
                                        <p:tav tm="0">
                                          <p:val>
                                            <p:fltVal val="0"/>
                                          </p:val>
                                        </p:tav>
                                        <p:tav tm="100000">
                                          <p:val>
                                            <p:strVal val="#ppt_h"/>
                                          </p:val>
                                        </p:tav>
                                      </p:tavLst>
                                    </p:anim>
                                    <p:animEffect transition="in" filter="fade">
                                      <p:cBhvr>
                                        <p:cTn id="52" dur="500"/>
                                        <p:tgtEl>
                                          <p:spTgt spid="8"/>
                                        </p:tgtEl>
                                      </p:cBhvr>
                                    </p:animEffect>
                                  </p:childTnLst>
                                </p:cTn>
                              </p:par>
                            </p:childTnLst>
                          </p:cTn>
                        </p:par>
                      </p:childTnLst>
                    </p:cTn>
                  </p:par>
                </p:childTnLst>
              </p:cTn>
              <p:nextCondLst>
                <p:cond evt="onClick" delay="0">
                  <p:tgtEl>
                    <p:spTgt spid="3"/>
                  </p:tgtEl>
                </p:cond>
              </p:nextCondLst>
            </p:seq>
          </p:childTnLst>
        </p:cTn>
      </p:par>
    </p:tnLst>
    <p:bldLst>
      <p:bldP spid="5"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30394" b="70998"/>
          <a:stretch/>
        </p:blipFill>
        <p:spPr>
          <a:xfrm rot="10800000" flipV="1">
            <a:off x="6441286" y="5430586"/>
            <a:ext cx="9811638" cy="1484878"/>
          </a:xfrm>
          <a:prstGeom prst="rect">
            <a:avLst/>
          </a:prstGeom>
        </p:spPr>
      </p:pic>
      <p:sp>
        <p:nvSpPr>
          <p:cNvPr id="3" name="Google Shape;221;p3"/>
          <p:cNvSpPr/>
          <p:nvPr/>
        </p:nvSpPr>
        <p:spPr>
          <a:xfrm>
            <a:off x="2406315" y="3251561"/>
            <a:ext cx="8406445" cy="1350974"/>
          </a:xfrm>
          <a:prstGeom prst="snip2DiagRect">
            <a:avLst>
              <a:gd name="adj1" fmla="val 0"/>
              <a:gd name="adj2" fmla="val 16667"/>
            </a:avLst>
          </a:prstGeom>
          <a:solidFill>
            <a:srgbClr val="7030A0">
              <a:alpha val="7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200"/>
              <a:buFont typeface="Tahoma"/>
              <a:buNone/>
            </a:pPr>
            <a:r>
              <a:rPr lang="en-US" sz="4000" b="1" i="0" u="none" strike="noStrike" cap="none" dirty="0">
                <a:solidFill>
                  <a:schemeClr val="lt1"/>
                </a:solidFill>
                <a:latin typeface="Times New Roman" panose="02020603050405020304" pitchFamily="18" charset="0"/>
                <a:ea typeface="Tahoma"/>
                <a:cs typeface="Times New Roman" panose="02020603050405020304" pitchFamily="18" charset="0"/>
                <a:sym typeface="Tahoma"/>
              </a:rPr>
              <a:t>11000 … 9998</a:t>
            </a:r>
          </a:p>
        </p:txBody>
      </p:sp>
      <p:sp>
        <p:nvSpPr>
          <p:cNvPr id="4" name="Google Shape;223;p3">
            <a:hlinkClick r:id="rId3" action="ppaction://hlinksldjump"/>
          </p:cNvPr>
          <p:cNvSpPr/>
          <p:nvPr/>
        </p:nvSpPr>
        <p:spPr>
          <a:xfrm flipH="1">
            <a:off x="8911772" y="5617029"/>
            <a:ext cx="3062514" cy="1001485"/>
          </a:xfrm>
          <a:prstGeom prst="homePlate">
            <a:avLst>
              <a:gd name="adj" fmla="val 50000"/>
            </a:avLst>
          </a:prstGeom>
          <a:solidFill>
            <a:srgbClr val="DDEA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E75B5"/>
              </a:buClr>
              <a:buSzPts val="3200"/>
              <a:buFont typeface="Tahoma"/>
              <a:buNone/>
            </a:pPr>
            <a:r>
              <a:rPr lang="en-US" sz="3200" b="1" i="0" u="none" strike="noStrike" cap="none" dirty="0">
                <a:solidFill>
                  <a:srgbClr val="2E75B5"/>
                </a:solidFill>
                <a:latin typeface="Tahoma"/>
                <a:ea typeface="Tahoma"/>
                <a:cs typeface="Tahoma"/>
                <a:sym typeface="Tahoma"/>
              </a:rPr>
              <a:t>QUAY VỀ</a:t>
            </a:r>
            <a:endParaRPr sz="3200" b="1" i="0" u="none" strike="noStrike" cap="none" dirty="0">
              <a:solidFill>
                <a:srgbClr val="2E75B5"/>
              </a:solidFill>
              <a:latin typeface="Tahoma"/>
              <a:ea typeface="Tahoma"/>
              <a:cs typeface="Tahoma"/>
              <a:sym typeface="Tahoma"/>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57693"/>
          <a:stretch/>
        </p:blipFill>
        <p:spPr>
          <a:xfrm flipV="1">
            <a:off x="-1014271" y="-233882"/>
            <a:ext cx="10058400" cy="2166080"/>
          </a:xfrm>
          <a:prstGeom prst="rect">
            <a:avLst/>
          </a:prstGeom>
        </p:spPr>
      </p:pic>
      <p:sp>
        <p:nvSpPr>
          <p:cNvPr id="6" name="Google Shape;220;p3"/>
          <p:cNvSpPr/>
          <p:nvPr/>
        </p:nvSpPr>
        <p:spPr>
          <a:xfrm>
            <a:off x="1059542" y="1456958"/>
            <a:ext cx="10763489" cy="1566015"/>
          </a:xfrm>
          <a:prstGeom prst="snip2DiagRect">
            <a:avLst>
              <a:gd name="adj1" fmla="val 0"/>
              <a:gd name="adj2" fmla="val 16667"/>
            </a:avLst>
          </a:prstGeom>
          <a:solidFill>
            <a:schemeClr val="lt1">
              <a:alpha val="7490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030A0"/>
              </a:buClr>
              <a:buSzPts val="3200"/>
              <a:buFont typeface="Tahoma"/>
              <a:buNone/>
            </a:pPr>
            <a:r>
              <a:rPr lang="en-US" sz="4400" b="1" dirty="0" err="1">
                <a:solidFill>
                  <a:srgbClr val="7030A0"/>
                </a:solidFill>
                <a:latin typeface="Times New Roman" panose="02020603050405020304" pitchFamily="18" charset="0"/>
                <a:ea typeface="Tahoma"/>
                <a:cs typeface="Times New Roman" panose="02020603050405020304" pitchFamily="18" charset="0"/>
                <a:sym typeface="Tahoma"/>
              </a:rPr>
              <a:t>Điền</a:t>
            </a:r>
            <a:r>
              <a:rPr lang="en-US" sz="4400" b="1" dirty="0">
                <a:solidFill>
                  <a:srgbClr val="7030A0"/>
                </a:solidFill>
                <a:latin typeface="Times New Roman" panose="02020603050405020304" pitchFamily="18" charset="0"/>
                <a:ea typeface="Tahoma"/>
                <a:cs typeface="Times New Roman" panose="02020603050405020304" pitchFamily="18" charset="0"/>
                <a:sym typeface="Tahoma"/>
              </a:rPr>
              <a:t> </a:t>
            </a:r>
            <a:r>
              <a:rPr lang="en-US" sz="4400" b="1" dirty="0" err="1">
                <a:solidFill>
                  <a:srgbClr val="7030A0"/>
                </a:solidFill>
                <a:latin typeface="Times New Roman" panose="02020603050405020304" pitchFamily="18" charset="0"/>
                <a:ea typeface="Tahoma"/>
                <a:cs typeface="Times New Roman" panose="02020603050405020304" pitchFamily="18" charset="0"/>
                <a:sym typeface="Tahoma"/>
              </a:rPr>
              <a:t>dấu</a:t>
            </a:r>
            <a:r>
              <a:rPr lang="en-US" sz="4400" b="1" dirty="0">
                <a:solidFill>
                  <a:srgbClr val="7030A0"/>
                </a:solidFill>
                <a:latin typeface="Times New Roman" panose="02020603050405020304" pitchFamily="18" charset="0"/>
                <a:ea typeface="Tahoma"/>
                <a:cs typeface="Times New Roman" panose="02020603050405020304" pitchFamily="18" charset="0"/>
                <a:sym typeface="Tahoma"/>
              </a:rPr>
              <a:t> &gt;; &lt;; = </a:t>
            </a:r>
            <a:r>
              <a:rPr lang="en-US" sz="4400" b="1" dirty="0" err="1">
                <a:solidFill>
                  <a:srgbClr val="7030A0"/>
                </a:solidFill>
                <a:latin typeface="Times New Roman" panose="02020603050405020304" pitchFamily="18" charset="0"/>
                <a:ea typeface="Tahoma"/>
                <a:cs typeface="Times New Roman" panose="02020603050405020304" pitchFamily="18" charset="0"/>
                <a:sym typeface="Tahoma"/>
              </a:rPr>
              <a:t>thích</a:t>
            </a:r>
            <a:r>
              <a:rPr lang="en-US" sz="4400" b="1" dirty="0">
                <a:solidFill>
                  <a:srgbClr val="7030A0"/>
                </a:solidFill>
                <a:latin typeface="Times New Roman" panose="02020603050405020304" pitchFamily="18" charset="0"/>
                <a:ea typeface="Tahoma"/>
                <a:cs typeface="Times New Roman" panose="02020603050405020304" pitchFamily="18" charset="0"/>
                <a:sym typeface="Tahoma"/>
              </a:rPr>
              <a:t> </a:t>
            </a:r>
            <a:r>
              <a:rPr lang="en-US" sz="4400" b="1" dirty="0" err="1">
                <a:solidFill>
                  <a:srgbClr val="7030A0"/>
                </a:solidFill>
                <a:latin typeface="Times New Roman" panose="02020603050405020304" pitchFamily="18" charset="0"/>
                <a:ea typeface="Tahoma"/>
                <a:cs typeface="Times New Roman" panose="02020603050405020304" pitchFamily="18" charset="0"/>
                <a:sym typeface="Tahoma"/>
              </a:rPr>
              <a:t>hợp</a:t>
            </a:r>
            <a:r>
              <a:rPr lang="en-US" sz="4400" b="1" dirty="0">
                <a:solidFill>
                  <a:srgbClr val="7030A0"/>
                </a:solidFill>
                <a:latin typeface="Times New Roman" panose="02020603050405020304" pitchFamily="18" charset="0"/>
                <a:ea typeface="Tahoma"/>
                <a:cs typeface="Times New Roman" panose="02020603050405020304" pitchFamily="18" charset="0"/>
                <a:sym typeface="Tahoma"/>
              </a:rPr>
              <a:t> </a:t>
            </a:r>
            <a:r>
              <a:rPr lang="en-US" sz="4400" b="1" dirty="0" err="1">
                <a:solidFill>
                  <a:srgbClr val="7030A0"/>
                </a:solidFill>
                <a:latin typeface="Times New Roman" panose="02020603050405020304" pitchFamily="18" charset="0"/>
                <a:ea typeface="Tahoma"/>
                <a:cs typeface="Times New Roman" panose="02020603050405020304" pitchFamily="18" charset="0"/>
                <a:sym typeface="Tahoma"/>
              </a:rPr>
              <a:t>vào</a:t>
            </a:r>
            <a:r>
              <a:rPr lang="en-US" sz="4400" b="1" dirty="0">
                <a:solidFill>
                  <a:srgbClr val="7030A0"/>
                </a:solidFill>
                <a:latin typeface="Times New Roman" panose="02020603050405020304" pitchFamily="18" charset="0"/>
                <a:ea typeface="Tahoma"/>
                <a:cs typeface="Times New Roman" panose="02020603050405020304" pitchFamily="18" charset="0"/>
                <a:sym typeface="Tahoma"/>
              </a:rPr>
              <a:t> </a:t>
            </a:r>
            <a:r>
              <a:rPr lang="en-US" sz="4400" b="1" dirty="0" err="1">
                <a:solidFill>
                  <a:srgbClr val="7030A0"/>
                </a:solidFill>
                <a:latin typeface="Times New Roman" panose="02020603050405020304" pitchFamily="18" charset="0"/>
                <a:ea typeface="Tahoma"/>
                <a:cs typeface="Times New Roman" panose="02020603050405020304" pitchFamily="18" charset="0"/>
                <a:sym typeface="Tahoma"/>
              </a:rPr>
              <a:t>chỗ</a:t>
            </a:r>
            <a:r>
              <a:rPr lang="en-US" sz="4400" b="1" dirty="0">
                <a:solidFill>
                  <a:srgbClr val="7030A0"/>
                </a:solidFill>
                <a:latin typeface="Times New Roman" panose="02020603050405020304" pitchFamily="18" charset="0"/>
                <a:ea typeface="Tahoma"/>
                <a:cs typeface="Times New Roman" panose="02020603050405020304" pitchFamily="18" charset="0"/>
                <a:sym typeface="Tahoma"/>
              </a:rPr>
              <a:t> </a:t>
            </a:r>
            <a:r>
              <a:rPr lang="en-US" sz="4400" b="1" dirty="0" err="1">
                <a:solidFill>
                  <a:srgbClr val="7030A0"/>
                </a:solidFill>
                <a:latin typeface="Times New Roman" panose="02020603050405020304" pitchFamily="18" charset="0"/>
                <a:ea typeface="Tahoma"/>
                <a:cs typeface="Times New Roman" panose="02020603050405020304" pitchFamily="18" charset="0"/>
                <a:sym typeface="Tahoma"/>
              </a:rPr>
              <a:t>chấm</a:t>
            </a:r>
            <a:r>
              <a:rPr lang="en-US" sz="4400" b="1" dirty="0">
                <a:solidFill>
                  <a:srgbClr val="7030A0"/>
                </a:solidFill>
                <a:latin typeface="Times New Roman" panose="02020603050405020304" pitchFamily="18" charset="0"/>
                <a:ea typeface="Tahoma"/>
                <a:cs typeface="Times New Roman" panose="02020603050405020304" pitchFamily="18" charset="0"/>
                <a:sym typeface="Tahoma"/>
              </a:rPr>
              <a:t>:</a:t>
            </a:r>
          </a:p>
        </p:txBody>
      </p:sp>
      <p:pic>
        <p:nvPicPr>
          <p:cNvPr id="7" name="图片 11">
            <a:extLst>
              <a:ext uri="{FF2B5EF4-FFF2-40B4-BE49-F238E27FC236}">
                <a16:creationId xmlns:a16="http://schemas.microsoft.com/office/drawing/2014/main" id="{39D00734-06E6-4F4D-A4B0-928D88E34DEF}"/>
              </a:ext>
            </a:extLst>
          </p:cNvPr>
          <p:cNvPicPr>
            <a:picLocks noChangeAspect="1"/>
          </p:cNvPicPr>
          <p:nvPr/>
        </p:nvPicPr>
        <p:blipFill>
          <a:blip r:embed="rId4"/>
          <a:stretch>
            <a:fillRect/>
          </a:stretch>
        </p:blipFill>
        <p:spPr>
          <a:xfrm rot="20353002">
            <a:off x="10607370" y="188882"/>
            <a:ext cx="1277451" cy="1160556"/>
          </a:xfrm>
          <a:prstGeom prst="rect">
            <a:avLst/>
          </a:prstGeom>
        </p:spPr>
      </p:pic>
      <p:pic>
        <p:nvPicPr>
          <p:cNvPr id="10"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4191000"/>
            <a:ext cx="3200400" cy="2817416"/>
          </a:xfrm>
          <a:prstGeom prst="rect">
            <a:avLst/>
          </a:prstGeom>
        </p:spPr>
      </p:pic>
      <p:sp>
        <p:nvSpPr>
          <p:cNvPr id="9" name="TextBox 8">
            <a:extLst>
              <a:ext uri="{FF2B5EF4-FFF2-40B4-BE49-F238E27FC236}">
                <a16:creationId xmlns:a16="http://schemas.microsoft.com/office/drawing/2014/main" id="{55927668-BB6C-4A31-87FD-93D6402FEBB6}"/>
              </a:ext>
            </a:extLst>
          </p:cNvPr>
          <p:cNvSpPr txBox="1"/>
          <p:nvPr/>
        </p:nvSpPr>
        <p:spPr>
          <a:xfrm>
            <a:off x="6382690" y="3343192"/>
            <a:ext cx="623889" cy="1015663"/>
          </a:xfrm>
          <a:prstGeom prst="rect">
            <a:avLst/>
          </a:prstGeom>
          <a:noFill/>
        </p:spPr>
        <p:txBody>
          <a:bodyPr wrap="none" rtlCol="0">
            <a:spAutoFit/>
          </a:bodyPr>
          <a:lstStyle/>
          <a:p>
            <a:r>
              <a:rPr lang="en-US" sz="6000" b="1">
                <a:solidFill>
                  <a:srgbClr val="FF0000"/>
                </a:solidFill>
                <a:latin typeface="Times New Roman" panose="02020603050405020304" pitchFamily="18" charset="0"/>
                <a:cs typeface="Times New Roman" panose="02020603050405020304" pitchFamily="18" charset="0"/>
              </a:rPr>
              <a:t>&gt;</a:t>
            </a:r>
          </a:p>
        </p:txBody>
      </p:sp>
    </p:spTree>
    <p:extLst>
      <p:ext uri="{BB962C8B-B14F-4D97-AF65-F5344CB8AC3E}">
        <p14:creationId xmlns:p14="http://schemas.microsoft.com/office/powerpoint/2010/main" val="85290204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6"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1000"/>
                                        <p:tgtEl>
                                          <p:spTgt spid="5"/>
                                        </p:tgtEl>
                                      </p:cBhvr>
                                    </p:animEffect>
                                  </p:childTnLst>
                                </p:cTn>
                              </p:par>
                              <p:par>
                                <p:cTn id="24" presetID="6" presetClass="entr" presetSubtype="16"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1000"/>
                                        <p:tgtEl>
                                          <p:spTgt spid="2"/>
                                        </p:tgtEl>
                                      </p:cBhvr>
                                    </p:animEffect>
                                  </p:childTnLst>
                                </p:cTn>
                              </p:par>
                              <p:par>
                                <p:cTn id="27" presetID="47"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1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fltVal val="0"/>
                                          </p:val>
                                        </p:tav>
                                        <p:tav tm="100000">
                                          <p:val>
                                            <p:strVal val="#ppt_h"/>
                                          </p:val>
                                        </p:tav>
                                      </p:tavLst>
                                    </p:anim>
                                    <p:animEffect transition="in" filter="fade">
                                      <p:cBhvr>
                                        <p:cTn id="52" dur="500"/>
                                        <p:tgtEl>
                                          <p:spTgt spid="9"/>
                                        </p:tgtEl>
                                      </p:cBhvr>
                                    </p:animEffect>
                                  </p:childTnLst>
                                </p:cTn>
                              </p:par>
                            </p:childTnLst>
                          </p:cTn>
                        </p:par>
                      </p:childTnLst>
                    </p:cTn>
                  </p:par>
                </p:childTnLst>
              </p:cTn>
              <p:nextCondLst>
                <p:cond evt="onClick" delay="0">
                  <p:tgtEl>
                    <p:spTgt spid="3"/>
                  </p:tgtEl>
                </p:cond>
              </p:nextCondLst>
            </p:seq>
          </p:childTnLst>
        </p:cTn>
      </p:par>
    </p:tnLst>
    <p:bldLst>
      <p:bldP spid="4"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oogle Shape;181;p1"/>
          <p:cNvPicPr preferRelativeResize="0"/>
          <p:nvPr/>
        </p:nvPicPr>
        <p:blipFill rotWithShape="1">
          <a:blip r:embed="rId2">
            <a:alphaModFix/>
          </a:blip>
          <a:srcRect/>
          <a:stretch/>
        </p:blipFill>
        <p:spPr>
          <a:xfrm>
            <a:off x="724807" y="845531"/>
            <a:ext cx="495300" cy="438150"/>
          </a:xfrm>
          <a:prstGeom prst="rect">
            <a:avLst/>
          </a:prstGeom>
          <a:noFill/>
          <a:ln>
            <a:noFill/>
          </a:ln>
        </p:spPr>
      </p:pic>
      <p:pic>
        <p:nvPicPr>
          <p:cNvPr id="26" name="Google Shape;182;p1"/>
          <p:cNvPicPr preferRelativeResize="0"/>
          <p:nvPr/>
        </p:nvPicPr>
        <p:blipFill rotWithShape="1">
          <a:blip r:embed="rId2">
            <a:alphaModFix/>
          </a:blip>
          <a:srcRect/>
          <a:stretch/>
        </p:blipFill>
        <p:spPr>
          <a:xfrm>
            <a:off x="2829739" y="1207472"/>
            <a:ext cx="495300" cy="438150"/>
          </a:xfrm>
          <a:prstGeom prst="rect">
            <a:avLst/>
          </a:prstGeom>
          <a:noFill/>
          <a:ln>
            <a:noFill/>
          </a:ln>
        </p:spPr>
      </p:pic>
      <p:pic>
        <p:nvPicPr>
          <p:cNvPr id="27" name="Google Shape;183;p1"/>
          <p:cNvPicPr preferRelativeResize="0"/>
          <p:nvPr/>
        </p:nvPicPr>
        <p:blipFill rotWithShape="1">
          <a:blip r:embed="rId2">
            <a:alphaModFix/>
          </a:blip>
          <a:srcRect/>
          <a:stretch/>
        </p:blipFill>
        <p:spPr>
          <a:xfrm>
            <a:off x="4919150" y="680278"/>
            <a:ext cx="495300" cy="438150"/>
          </a:xfrm>
          <a:prstGeom prst="rect">
            <a:avLst/>
          </a:prstGeom>
          <a:noFill/>
          <a:ln>
            <a:noFill/>
          </a:ln>
        </p:spPr>
      </p:pic>
      <p:pic>
        <p:nvPicPr>
          <p:cNvPr id="30" name="Google Shape;186;p1"/>
          <p:cNvPicPr preferRelativeResize="0"/>
          <p:nvPr/>
        </p:nvPicPr>
        <p:blipFill rotWithShape="1">
          <a:blip r:embed="rId3">
            <a:alphaModFix/>
          </a:blip>
          <a:srcRect/>
          <a:stretch/>
        </p:blipFill>
        <p:spPr>
          <a:xfrm>
            <a:off x="9714152" y="-693733"/>
            <a:ext cx="609600" cy="609600"/>
          </a:xfrm>
          <a:prstGeom prst="rect">
            <a:avLst/>
          </a:prstGeom>
          <a:noFill/>
          <a:ln>
            <a:noFill/>
          </a:ln>
        </p:spPr>
      </p:pic>
      <p:grpSp>
        <p:nvGrpSpPr>
          <p:cNvPr id="8" name="组合 3">
            <a:extLst>
              <a:ext uri="{FF2B5EF4-FFF2-40B4-BE49-F238E27FC236}">
                <a16:creationId xmlns:a16="http://schemas.microsoft.com/office/drawing/2014/main" id="{F5C832D1-D386-4F25-8167-6E0E9E8BB13F}"/>
              </a:ext>
            </a:extLst>
          </p:cNvPr>
          <p:cNvGrpSpPr/>
          <p:nvPr/>
        </p:nvGrpSpPr>
        <p:grpSpPr>
          <a:xfrm>
            <a:off x="3117490" y="4406900"/>
            <a:ext cx="6123940" cy="6123940"/>
            <a:chOff x="3034030" y="3728085"/>
            <a:chExt cx="6123940" cy="6123940"/>
          </a:xfrm>
        </p:grpSpPr>
        <p:pic>
          <p:nvPicPr>
            <p:cNvPr id="9" name="图片 2"/>
            <p:cNvPicPr>
              <a:picLocks noChangeAspect="1"/>
            </p:cNvPicPr>
            <p:nvPr/>
          </p:nvPicPr>
          <p:blipFill>
            <a:blip r:embed="rId4"/>
            <a:stretch>
              <a:fillRect/>
            </a:stretch>
          </p:blipFill>
          <p:spPr>
            <a:xfrm>
              <a:off x="3034030" y="3728085"/>
              <a:ext cx="6123940" cy="6123940"/>
            </a:xfrm>
            <a:prstGeom prst="rect">
              <a:avLst/>
            </a:prstGeom>
          </p:spPr>
        </p:pic>
        <p:pic>
          <p:nvPicPr>
            <p:cNvPr id="10" name="图片 10">
              <a:extLst>
                <a:ext uri="{FF2B5EF4-FFF2-40B4-BE49-F238E27FC236}">
                  <a16:creationId xmlns:a16="http://schemas.microsoft.com/office/drawing/2014/main" id="{1ADA0B05-8FC5-4D05-B2CC-8E49BE49A1C7}"/>
                </a:ext>
              </a:extLst>
            </p:cNvPr>
            <p:cNvPicPr>
              <a:picLocks noChangeAspect="1"/>
            </p:cNvPicPr>
            <p:nvPr/>
          </p:nvPicPr>
          <p:blipFill>
            <a:blip r:embed="rId5"/>
            <a:stretch>
              <a:fillRect/>
            </a:stretch>
          </p:blipFill>
          <p:spPr>
            <a:xfrm flipV="1">
              <a:off x="3452686" y="4344520"/>
              <a:ext cx="5179051" cy="2095500"/>
            </a:xfrm>
            <a:prstGeom prst="rect">
              <a:avLst/>
            </a:prstGeom>
          </p:spPr>
        </p:pic>
      </p:grpSp>
      <p:pic>
        <p:nvPicPr>
          <p:cNvPr id="11" name="图片 4">
            <a:extLst>
              <a:ext uri="{FF2B5EF4-FFF2-40B4-BE49-F238E27FC236}">
                <a16:creationId xmlns:a16="http://schemas.microsoft.com/office/drawing/2014/main" id="{9066B16D-E538-4226-A562-E0E56CBDE1CF}"/>
              </a:ext>
            </a:extLst>
          </p:cNvPr>
          <p:cNvPicPr>
            <a:picLocks noChangeAspect="1"/>
          </p:cNvPicPr>
          <p:nvPr/>
        </p:nvPicPr>
        <p:blipFill>
          <a:blip r:embed="rId6"/>
          <a:stretch>
            <a:fillRect/>
          </a:stretch>
        </p:blipFill>
        <p:spPr>
          <a:xfrm rot="749549">
            <a:off x="2417574" y="4993602"/>
            <a:ext cx="1326747" cy="1677257"/>
          </a:xfrm>
          <a:prstGeom prst="rect">
            <a:avLst/>
          </a:prstGeom>
        </p:spPr>
      </p:pic>
      <p:pic>
        <p:nvPicPr>
          <p:cNvPr id="12" name="图片 5">
            <a:extLst>
              <a:ext uri="{FF2B5EF4-FFF2-40B4-BE49-F238E27FC236}">
                <a16:creationId xmlns:a16="http://schemas.microsoft.com/office/drawing/2014/main" id="{114059E7-31F2-4F25-B1B1-31CA3F1FE15F}"/>
              </a:ext>
            </a:extLst>
          </p:cNvPr>
          <p:cNvPicPr>
            <a:picLocks noChangeAspect="1"/>
          </p:cNvPicPr>
          <p:nvPr/>
        </p:nvPicPr>
        <p:blipFill>
          <a:blip r:embed="rId7"/>
          <a:stretch>
            <a:fillRect/>
          </a:stretch>
        </p:blipFill>
        <p:spPr>
          <a:xfrm>
            <a:off x="3131200" y="3154604"/>
            <a:ext cx="2767238" cy="2387600"/>
          </a:xfrm>
          <a:prstGeom prst="rect">
            <a:avLst/>
          </a:prstGeom>
        </p:spPr>
      </p:pic>
      <p:pic>
        <p:nvPicPr>
          <p:cNvPr id="13" name="图片 7">
            <a:extLst>
              <a:ext uri="{FF2B5EF4-FFF2-40B4-BE49-F238E27FC236}">
                <a16:creationId xmlns:a16="http://schemas.microsoft.com/office/drawing/2014/main" id="{B86FAB74-ABB5-4080-9861-F2788AD9511A}"/>
              </a:ext>
            </a:extLst>
          </p:cNvPr>
          <p:cNvPicPr>
            <a:picLocks noChangeAspect="1"/>
          </p:cNvPicPr>
          <p:nvPr/>
        </p:nvPicPr>
        <p:blipFill>
          <a:blip r:embed="rId8"/>
          <a:stretch>
            <a:fillRect/>
          </a:stretch>
        </p:blipFill>
        <p:spPr>
          <a:xfrm rot="344586">
            <a:off x="7032904" y="3131797"/>
            <a:ext cx="1385735" cy="1663700"/>
          </a:xfrm>
          <a:prstGeom prst="rect">
            <a:avLst/>
          </a:prstGeom>
        </p:spPr>
      </p:pic>
      <p:pic>
        <p:nvPicPr>
          <p:cNvPr id="14" name="图片 6">
            <a:extLst>
              <a:ext uri="{FF2B5EF4-FFF2-40B4-BE49-F238E27FC236}">
                <a16:creationId xmlns:a16="http://schemas.microsoft.com/office/drawing/2014/main" id="{F6D9A5C2-3D35-47F3-BA94-E8056BF397C1}"/>
              </a:ext>
            </a:extLst>
          </p:cNvPr>
          <p:cNvPicPr>
            <a:picLocks noChangeAspect="1"/>
          </p:cNvPicPr>
          <p:nvPr/>
        </p:nvPicPr>
        <p:blipFill>
          <a:blip r:embed="rId9"/>
          <a:stretch>
            <a:fillRect/>
          </a:stretch>
        </p:blipFill>
        <p:spPr>
          <a:xfrm>
            <a:off x="5640852" y="2774807"/>
            <a:ext cx="1662881" cy="1781012"/>
          </a:xfrm>
          <a:prstGeom prst="rect">
            <a:avLst/>
          </a:prstGeom>
        </p:spPr>
      </p:pic>
      <p:pic>
        <p:nvPicPr>
          <p:cNvPr id="17" name="图片 8">
            <a:extLst>
              <a:ext uri="{FF2B5EF4-FFF2-40B4-BE49-F238E27FC236}">
                <a16:creationId xmlns:a16="http://schemas.microsoft.com/office/drawing/2014/main" id="{5B83879B-21D4-470E-8374-35AB657B19F8}"/>
              </a:ext>
            </a:extLst>
          </p:cNvPr>
          <p:cNvPicPr>
            <a:picLocks noChangeAspect="1"/>
          </p:cNvPicPr>
          <p:nvPr/>
        </p:nvPicPr>
        <p:blipFill>
          <a:blip r:embed="rId10"/>
          <a:stretch>
            <a:fillRect/>
          </a:stretch>
        </p:blipFill>
        <p:spPr>
          <a:xfrm>
            <a:off x="8494282" y="4452756"/>
            <a:ext cx="2005613" cy="2006600"/>
          </a:xfrm>
          <a:prstGeom prst="rect">
            <a:avLst/>
          </a:prstGeom>
        </p:spPr>
      </p:pic>
      <p:pic>
        <p:nvPicPr>
          <p:cNvPr id="18" name="图片 9">
            <a:extLst>
              <a:ext uri="{FF2B5EF4-FFF2-40B4-BE49-F238E27FC236}">
                <a16:creationId xmlns:a16="http://schemas.microsoft.com/office/drawing/2014/main" id="{4246F8FD-1452-4A0A-8F31-81C60278B98D}"/>
              </a:ext>
            </a:extLst>
          </p:cNvPr>
          <p:cNvPicPr>
            <a:picLocks noChangeAspect="1"/>
          </p:cNvPicPr>
          <p:nvPr/>
        </p:nvPicPr>
        <p:blipFill>
          <a:blip r:embed="rId11"/>
          <a:stretch>
            <a:fillRect/>
          </a:stretch>
        </p:blipFill>
        <p:spPr>
          <a:xfrm rot="19795380">
            <a:off x="7898149" y="4256486"/>
            <a:ext cx="1243988" cy="876300"/>
          </a:xfrm>
          <a:prstGeom prst="rect">
            <a:avLst/>
          </a:prstGeom>
        </p:spPr>
      </p:pic>
      <p:pic>
        <p:nvPicPr>
          <p:cNvPr id="20" name="Picture 19"/>
          <p:cNvPicPr>
            <a:picLocks noChangeAspect="1"/>
          </p:cNvPicPr>
          <p:nvPr/>
        </p:nvPicPr>
        <p:blipFill rotWithShape="1">
          <a:blip r:embed="rId12">
            <a:extLst>
              <a:ext uri="{28A0092B-C50C-407E-A947-70E740481C1C}">
                <a14:useLocalDpi xmlns:a14="http://schemas.microsoft.com/office/drawing/2010/main" val="0"/>
              </a:ext>
            </a:extLst>
          </a:blip>
          <a:srcRect r="593" b="8056"/>
          <a:stretch/>
        </p:blipFill>
        <p:spPr>
          <a:xfrm rot="1758004">
            <a:off x="33057" y="-7278826"/>
            <a:ext cx="14541351" cy="8927963"/>
          </a:xfrm>
          <a:prstGeom prst="rect">
            <a:avLst/>
          </a:prstGeom>
        </p:spPr>
      </p:pic>
      <p:pic>
        <p:nvPicPr>
          <p:cNvPr id="21" name="图片 1"/>
          <p:cNvPicPr>
            <a:picLocks noChangeAspect="1"/>
          </p:cNvPicPr>
          <p:nvPr/>
        </p:nvPicPr>
        <p:blipFill>
          <a:blip r:embed="rId13"/>
          <a:stretch>
            <a:fillRect/>
          </a:stretch>
        </p:blipFill>
        <p:spPr>
          <a:xfrm>
            <a:off x="163996" y="241165"/>
            <a:ext cx="2145665" cy="631190"/>
          </a:xfrm>
          <a:prstGeom prst="rect">
            <a:avLst/>
          </a:prstGeom>
        </p:spPr>
      </p:pic>
      <p:sp>
        <p:nvSpPr>
          <p:cNvPr id="23" name="文本框 12">
            <a:extLst>
              <a:ext uri="{FF2B5EF4-FFF2-40B4-BE49-F238E27FC236}">
                <a16:creationId xmlns:a16="http://schemas.microsoft.com/office/drawing/2014/main" id="{53F3670C-E9E3-4089-8917-9FB7828629B6}"/>
              </a:ext>
            </a:extLst>
          </p:cNvPr>
          <p:cNvSpPr txBox="1"/>
          <p:nvPr/>
        </p:nvSpPr>
        <p:spPr>
          <a:xfrm>
            <a:off x="466411" y="954187"/>
            <a:ext cx="11259179" cy="1631216"/>
          </a:xfrm>
          <a:prstGeom prst="rect">
            <a:avLst/>
          </a:prstGeom>
          <a:noFill/>
        </p:spPr>
        <p:txBody>
          <a:bodyPr wrap="square" rtlCol="0">
            <a:spAutoFit/>
          </a:bodyPr>
          <a:lstStyle/>
          <a:p>
            <a:pPr algn="ctr"/>
            <a:r>
              <a:rPr lang="en-US" altLang="zh-CN" sz="4000" b="1" dirty="0" err="1">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Toán</a:t>
            </a:r>
            <a:endParaRPr lang="en-US" altLang="zh-CN" sz="36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en-US" altLang="zh-CN" sz="6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Ôn</a:t>
            </a:r>
            <a:r>
              <a:rPr lang="en-US" altLang="zh-CN" sz="6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6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Khái</a:t>
            </a:r>
            <a:r>
              <a:rPr lang="en-US" altLang="zh-CN" sz="6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niệm</a:t>
            </a:r>
            <a:r>
              <a:rPr lang="en-US" altLang="zh-CN" sz="6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về</a:t>
            </a:r>
            <a:r>
              <a:rPr lang="en-US" altLang="zh-CN" sz="6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phân</a:t>
            </a:r>
            <a:r>
              <a:rPr lang="en-US" altLang="zh-CN" sz="6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số</a:t>
            </a:r>
            <a:endParaRPr lang="zh-CN" altLang="en-US" sz="6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8" name="图片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538262" flipH="1">
            <a:off x="1354363" y="3252898"/>
            <a:ext cx="1549167" cy="1404870"/>
          </a:xfrm>
          <a:prstGeom prst="rect">
            <a:avLst/>
          </a:prstGeom>
        </p:spPr>
      </p:pic>
      <p:pic>
        <p:nvPicPr>
          <p:cNvPr id="29" name="图片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86979" flipH="1">
            <a:off x="113771" y="4024526"/>
            <a:ext cx="1477877" cy="1340220"/>
          </a:xfrm>
          <a:prstGeom prst="rect">
            <a:avLst/>
          </a:prstGeom>
        </p:spPr>
      </p:pic>
      <p:pic>
        <p:nvPicPr>
          <p:cNvPr id="32" name="图片 1"/>
          <p:cNvPicPr>
            <a:picLocks noChangeAspect="1"/>
          </p:cNvPicPr>
          <p:nvPr/>
        </p:nvPicPr>
        <p:blipFill>
          <a:blip r:embed="rId13"/>
          <a:stretch>
            <a:fillRect/>
          </a:stretch>
        </p:blipFill>
        <p:spPr>
          <a:xfrm>
            <a:off x="9241430" y="332651"/>
            <a:ext cx="2145665" cy="631190"/>
          </a:xfrm>
          <a:prstGeom prst="rect">
            <a:avLst/>
          </a:prstGeom>
        </p:spPr>
      </p:pic>
      <p:pic>
        <p:nvPicPr>
          <p:cNvPr id="31" name="图片 1"/>
          <p:cNvPicPr>
            <a:picLocks noChangeAspect="1"/>
          </p:cNvPicPr>
          <p:nvPr/>
        </p:nvPicPr>
        <p:blipFill>
          <a:blip r:embed="rId13"/>
          <a:stretch>
            <a:fillRect/>
          </a:stretch>
        </p:blipFill>
        <p:spPr>
          <a:xfrm>
            <a:off x="1718615" y="89239"/>
            <a:ext cx="2145665" cy="631190"/>
          </a:xfrm>
          <a:prstGeom prst="rect">
            <a:avLst/>
          </a:prstGeom>
        </p:spPr>
      </p:pic>
      <p:pic>
        <p:nvPicPr>
          <p:cNvPr id="22" name="图片 11">
            <a:extLst>
              <a:ext uri="{FF2B5EF4-FFF2-40B4-BE49-F238E27FC236}">
                <a16:creationId xmlns:a16="http://schemas.microsoft.com/office/drawing/2014/main" id="{39D00734-06E6-4F4D-A4B0-928D88E34DEF}"/>
              </a:ext>
            </a:extLst>
          </p:cNvPr>
          <p:cNvPicPr>
            <a:picLocks noChangeAspect="1"/>
          </p:cNvPicPr>
          <p:nvPr/>
        </p:nvPicPr>
        <p:blipFill>
          <a:blip r:embed="rId16"/>
          <a:stretch>
            <a:fillRect/>
          </a:stretch>
        </p:blipFill>
        <p:spPr>
          <a:xfrm>
            <a:off x="10669353" y="373909"/>
            <a:ext cx="1277451" cy="1160556"/>
          </a:xfrm>
          <a:prstGeom prst="rect">
            <a:avLst/>
          </a:prstGeom>
        </p:spPr>
      </p:pic>
      <p:pic>
        <p:nvPicPr>
          <p:cNvPr id="34" name="图片 2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0" y="4191000"/>
            <a:ext cx="3200400" cy="2817416"/>
          </a:xfrm>
          <a:prstGeom prst="rect">
            <a:avLst/>
          </a:prstGeom>
        </p:spPr>
      </p:pic>
    </p:spTree>
    <p:extLst>
      <p:ext uri="{BB962C8B-B14F-4D97-AF65-F5344CB8AC3E}">
        <p14:creationId xmlns:p14="http://schemas.microsoft.com/office/powerpoint/2010/main" val="349547735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75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360"/>
                                          </p:val>
                                        </p:tav>
                                        <p:tav tm="100000">
                                          <p:val>
                                            <p:fltVal val="0"/>
                                          </p:val>
                                        </p:tav>
                                      </p:tavLst>
                                    </p:anim>
                                    <p:animEffect transition="in" filter="fade">
                                      <p:cBhvr>
                                        <p:cTn id="15" dur="500"/>
                                        <p:tgtEl>
                                          <p:spTgt spid="8"/>
                                        </p:tgtEl>
                                      </p:cBhvr>
                                    </p:animEffect>
                                  </p:childTnLst>
                                </p:cTn>
                              </p:par>
                              <p:par>
                                <p:cTn id="16" presetID="8" presetClass="emph" presetSubtype="0" fill="hold" nodeType="withEffect">
                                  <p:stCondLst>
                                    <p:cond delay="0"/>
                                  </p:stCondLst>
                                  <p:childTnLst>
                                    <p:animRot by="-21600000">
                                      <p:cBhvr>
                                        <p:cTn id="17" dur="2000" fill="hold"/>
                                        <p:tgtEl>
                                          <p:spTgt spid="8"/>
                                        </p:tgtEl>
                                        <p:attrNameLst>
                                          <p:attrName>r</p:attrName>
                                        </p:attrNameLst>
                                      </p:cBhvr>
                                    </p:animRot>
                                  </p:childTnLst>
                                </p:cTn>
                              </p:par>
                              <p:par>
                                <p:cTn id="18" presetID="42" presetClass="entr" presetSubtype="0"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anim calcmode="lin" valueType="num">
                                      <p:cBhvr>
                                        <p:cTn id="26" dur="1000" fill="hold"/>
                                        <p:tgtEl>
                                          <p:spTgt spid="29"/>
                                        </p:tgtEl>
                                        <p:attrNameLst>
                                          <p:attrName>ppt_x</p:attrName>
                                        </p:attrNameLst>
                                      </p:cBhvr>
                                      <p:tavLst>
                                        <p:tav tm="0">
                                          <p:val>
                                            <p:strVal val="#ppt_x"/>
                                          </p:val>
                                        </p:tav>
                                        <p:tav tm="100000">
                                          <p:val>
                                            <p:strVal val="#ppt_x"/>
                                          </p:val>
                                        </p:tav>
                                      </p:tavLst>
                                    </p:anim>
                                    <p:anim calcmode="lin" valueType="num">
                                      <p:cBhvr>
                                        <p:cTn id="27" dur="1000" fill="hold"/>
                                        <p:tgtEl>
                                          <p:spTgt spid="29"/>
                                        </p:tgtEl>
                                        <p:attrNameLst>
                                          <p:attrName>ppt_y</p:attrName>
                                        </p:attrNameLst>
                                      </p:cBhvr>
                                      <p:tavLst>
                                        <p:tav tm="0">
                                          <p:val>
                                            <p:strVal val="#ppt_y+.1"/>
                                          </p:val>
                                        </p:tav>
                                        <p:tav tm="100000">
                                          <p:val>
                                            <p:strVal val="#ppt_y"/>
                                          </p:val>
                                        </p:tav>
                                      </p:tavLst>
                                    </p:anim>
                                  </p:childTnLst>
                                </p:cTn>
                              </p:par>
                              <p:par>
                                <p:cTn id="28" presetID="26"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80">
                                          <p:stCondLst>
                                            <p:cond delay="0"/>
                                          </p:stCondLst>
                                        </p:cTn>
                                        <p:tgtEl>
                                          <p:spTgt spid="22"/>
                                        </p:tgtEl>
                                      </p:cBhvr>
                                    </p:animEffect>
                                    <p:anim calcmode="lin" valueType="num">
                                      <p:cBhvr>
                                        <p:cTn id="3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6" dur="26">
                                          <p:stCondLst>
                                            <p:cond delay="650"/>
                                          </p:stCondLst>
                                        </p:cTn>
                                        <p:tgtEl>
                                          <p:spTgt spid="22"/>
                                        </p:tgtEl>
                                      </p:cBhvr>
                                      <p:to x="100000" y="60000"/>
                                    </p:animScale>
                                    <p:animScale>
                                      <p:cBhvr>
                                        <p:cTn id="37" dur="166" decel="50000">
                                          <p:stCondLst>
                                            <p:cond delay="676"/>
                                          </p:stCondLst>
                                        </p:cTn>
                                        <p:tgtEl>
                                          <p:spTgt spid="22"/>
                                        </p:tgtEl>
                                      </p:cBhvr>
                                      <p:to x="100000" y="100000"/>
                                    </p:animScale>
                                    <p:animScale>
                                      <p:cBhvr>
                                        <p:cTn id="38" dur="26">
                                          <p:stCondLst>
                                            <p:cond delay="1312"/>
                                          </p:stCondLst>
                                        </p:cTn>
                                        <p:tgtEl>
                                          <p:spTgt spid="22"/>
                                        </p:tgtEl>
                                      </p:cBhvr>
                                      <p:to x="100000" y="80000"/>
                                    </p:animScale>
                                    <p:animScale>
                                      <p:cBhvr>
                                        <p:cTn id="39" dur="166" decel="50000">
                                          <p:stCondLst>
                                            <p:cond delay="1338"/>
                                          </p:stCondLst>
                                        </p:cTn>
                                        <p:tgtEl>
                                          <p:spTgt spid="22"/>
                                        </p:tgtEl>
                                      </p:cBhvr>
                                      <p:to x="100000" y="100000"/>
                                    </p:animScale>
                                    <p:animScale>
                                      <p:cBhvr>
                                        <p:cTn id="40" dur="26">
                                          <p:stCondLst>
                                            <p:cond delay="1642"/>
                                          </p:stCondLst>
                                        </p:cTn>
                                        <p:tgtEl>
                                          <p:spTgt spid="22"/>
                                        </p:tgtEl>
                                      </p:cBhvr>
                                      <p:to x="100000" y="90000"/>
                                    </p:animScale>
                                    <p:animScale>
                                      <p:cBhvr>
                                        <p:cTn id="41" dur="166" decel="50000">
                                          <p:stCondLst>
                                            <p:cond delay="1668"/>
                                          </p:stCondLst>
                                        </p:cTn>
                                        <p:tgtEl>
                                          <p:spTgt spid="22"/>
                                        </p:tgtEl>
                                      </p:cBhvr>
                                      <p:to x="100000" y="100000"/>
                                    </p:animScale>
                                    <p:animScale>
                                      <p:cBhvr>
                                        <p:cTn id="42" dur="26">
                                          <p:stCondLst>
                                            <p:cond delay="1808"/>
                                          </p:stCondLst>
                                        </p:cTn>
                                        <p:tgtEl>
                                          <p:spTgt spid="22"/>
                                        </p:tgtEl>
                                      </p:cBhvr>
                                      <p:to x="100000" y="95000"/>
                                    </p:animScale>
                                    <p:animScale>
                                      <p:cBhvr>
                                        <p:cTn id="43" dur="166" decel="50000">
                                          <p:stCondLst>
                                            <p:cond delay="1834"/>
                                          </p:stCondLst>
                                        </p:cTn>
                                        <p:tgtEl>
                                          <p:spTgt spid="22"/>
                                        </p:tgtEl>
                                      </p:cBhvr>
                                      <p:to x="100000" y="100000"/>
                                    </p:animScale>
                                  </p:childTnLst>
                                </p:cTn>
                              </p:par>
                              <p:par>
                                <p:cTn id="44" presetID="2" presetClass="entr" presetSubtype="8"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0-#ppt_w/2"/>
                                          </p:val>
                                        </p:tav>
                                        <p:tav tm="100000">
                                          <p:val>
                                            <p:strVal val="#ppt_x"/>
                                          </p:val>
                                        </p:tav>
                                      </p:tavLst>
                                    </p:anim>
                                    <p:anim calcmode="lin" valueType="num">
                                      <p:cBhvr additive="base">
                                        <p:cTn id="47" dur="500" fill="hold"/>
                                        <p:tgtEl>
                                          <p:spTgt spid="21"/>
                                        </p:tgtEl>
                                        <p:attrNameLst>
                                          <p:attrName>ppt_y</p:attrName>
                                        </p:attrNameLst>
                                      </p:cBhvr>
                                      <p:tavLst>
                                        <p:tav tm="0">
                                          <p:val>
                                            <p:strVal val="#ppt_y"/>
                                          </p:val>
                                        </p:tav>
                                        <p:tav tm="100000">
                                          <p:val>
                                            <p:strVal val="#ppt_y"/>
                                          </p:val>
                                        </p:tav>
                                      </p:tavLst>
                                    </p:anim>
                                  </p:childTnLst>
                                </p:cTn>
                              </p:par>
                              <p:par>
                                <p:cTn id="48" presetID="2" presetClass="entr" presetSubtype="8"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500" fill="hold"/>
                                        <p:tgtEl>
                                          <p:spTgt spid="31"/>
                                        </p:tgtEl>
                                        <p:attrNameLst>
                                          <p:attrName>ppt_x</p:attrName>
                                        </p:attrNameLst>
                                      </p:cBhvr>
                                      <p:tavLst>
                                        <p:tav tm="0">
                                          <p:val>
                                            <p:strVal val="0-#ppt_w/2"/>
                                          </p:val>
                                        </p:tav>
                                        <p:tav tm="100000">
                                          <p:val>
                                            <p:strVal val="#ppt_x"/>
                                          </p:val>
                                        </p:tav>
                                      </p:tavLst>
                                    </p:anim>
                                    <p:anim calcmode="lin" valueType="num">
                                      <p:cBhvr additive="base">
                                        <p:cTn id="51" dur="500" fill="hold"/>
                                        <p:tgtEl>
                                          <p:spTgt spid="31"/>
                                        </p:tgtEl>
                                        <p:attrNameLst>
                                          <p:attrName>ppt_y</p:attrName>
                                        </p:attrNameLst>
                                      </p:cBhvr>
                                      <p:tavLst>
                                        <p:tav tm="0">
                                          <p:val>
                                            <p:strVal val="#ppt_y"/>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fill="hold"/>
                                        <p:tgtEl>
                                          <p:spTgt spid="32"/>
                                        </p:tgtEl>
                                        <p:attrNameLst>
                                          <p:attrName>ppt_x</p:attrName>
                                        </p:attrNameLst>
                                      </p:cBhvr>
                                      <p:tavLst>
                                        <p:tav tm="0">
                                          <p:val>
                                            <p:strVal val="0-#ppt_w/2"/>
                                          </p:val>
                                        </p:tav>
                                        <p:tav tm="100000">
                                          <p:val>
                                            <p:strVal val="#ppt_x"/>
                                          </p:val>
                                        </p:tav>
                                      </p:tavLst>
                                    </p:anim>
                                    <p:anim calcmode="lin" valueType="num">
                                      <p:cBhvr additive="base">
                                        <p:cTn id="55"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2" presetClass="entr" presetSubtype="4"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500"/>
                                        <p:tgtEl>
                                          <p:spTgt spid="11"/>
                                        </p:tgtEl>
                                        <p:attrNameLst>
                                          <p:attrName>ppt_y</p:attrName>
                                        </p:attrNameLst>
                                      </p:cBhvr>
                                      <p:tavLst>
                                        <p:tav tm="0">
                                          <p:val>
                                            <p:strVal val="#ppt_y+#ppt_h*1.125000"/>
                                          </p:val>
                                        </p:tav>
                                        <p:tav tm="100000">
                                          <p:val>
                                            <p:strVal val="#ppt_y"/>
                                          </p:val>
                                        </p:tav>
                                      </p:tavLst>
                                    </p:anim>
                                    <p:animEffect transition="in" filter="wipe(up)">
                                      <p:cBhvr>
                                        <p:cTn id="61" dur="500"/>
                                        <p:tgtEl>
                                          <p:spTgt spid="11"/>
                                        </p:tgtEl>
                                      </p:cBhvr>
                                    </p:animEffect>
                                  </p:childTnLst>
                                </p:cTn>
                              </p:par>
                              <p:par>
                                <p:cTn id="62" presetID="12" presetClass="entr" presetSubtype="4"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additive="base">
                                        <p:cTn id="64" dur="500"/>
                                        <p:tgtEl>
                                          <p:spTgt spid="12"/>
                                        </p:tgtEl>
                                        <p:attrNameLst>
                                          <p:attrName>ppt_y</p:attrName>
                                        </p:attrNameLst>
                                      </p:cBhvr>
                                      <p:tavLst>
                                        <p:tav tm="0">
                                          <p:val>
                                            <p:strVal val="#ppt_y+#ppt_h*1.125000"/>
                                          </p:val>
                                        </p:tav>
                                        <p:tav tm="100000">
                                          <p:val>
                                            <p:strVal val="#ppt_y"/>
                                          </p:val>
                                        </p:tav>
                                      </p:tavLst>
                                    </p:anim>
                                    <p:animEffect transition="in" filter="wipe(up)">
                                      <p:cBhvr>
                                        <p:cTn id="65" dur="500"/>
                                        <p:tgtEl>
                                          <p:spTgt spid="12"/>
                                        </p:tgtEl>
                                      </p:cBhvr>
                                    </p:animEffect>
                                  </p:childTnLst>
                                </p:cTn>
                              </p:par>
                              <p:par>
                                <p:cTn id="66" presetID="12" presetClass="entr" presetSubtype="4"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additive="base">
                                        <p:cTn id="68" dur="500"/>
                                        <p:tgtEl>
                                          <p:spTgt spid="14"/>
                                        </p:tgtEl>
                                        <p:attrNameLst>
                                          <p:attrName>ppt_y</p:attrName>
                                        </p:attrNameLst>
                                      </p:cBhvr>
                                      <p:tavLst>
                                        <p:tav tm="0">
                                          <p:val>
                                            <p:strVal val="#ppt_y+#ppt_h*1.125000"/>
                                          </p:val>
                                        </p:tav>
                                        <p:tav tm="100000">
                                          <p:val>
                                            <p:strVal val="#ppt_y"/>
                                          </p:val>
                                        </p:tav>
                                      </p:tavLst>
                                    </p:anim>
                                    <p:animEffect transition="in" filter="wipe(up)">
                                      <p:cBhvr>
                                        <p:cTn id="69" dur="500"/>
                                        <p:tgtEl>
                                          <p:spTgt spid="14"/>
                                        </p:tgtEl>
                                      </p:cBhvr>
                                    </p:animEffect>
                                  </p:childTnLst>
                                </p:cTn>
                              </p:par>
                              <p:par>
                                <p:cTn id="70" presetID="12" presetClass="entr" presetSubtype="4" fill="hold" nodeType="with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additive="base">
                                        <p:cTn id="72" dur="500"/>
                                        <p:tgtEl>
                                          <p:spTgt spid="13"/>
                                        </p:tgtEl>
                                        <p:attrNameLst>
                                          <p:attrName>ppt_y</p:attrName>
                                        </p:attrNameLst>
                                      </p:cBhvr>
                                      <p:tavLst>
                                        <p:tav tm="0">
                                          <p:val>
                                            <p:strVal val="#ppt_y+#ppt_h*1.125000"/>
                                          </p:val>
                                        </p:tav>
                                        <p:tav tm="100000">
                                          <p:val>
                                            <p:strVal val="#ppt_y"/>
                                          </p:val>
                                        </p:tav>
                                      </p:tavLst>
                                    </p:anim>
                                    <p:animEffect transition="in" filter="wipe(up)">
                                      <p:cBhvr>
                                        <p:cTn id="73" dur="500"/>
                                        <p:tgtEl>
                                          <p:spTgt spid="13"/>
                                        </p:tgtEl>
                                      </p:cBhvr>
                                    </p:animEffect>
                                  </p:childTnLst>
                                </p:cTn>
                              </p:par>
                              <p:par>
                                <p:cTn id="74" presetID="12" presetClass="entr" presetSubtype="4" fill="hold" nodeType="with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additive="base">
                                        <p:cTn id="76" dur="500"/>
                                        <p:tgtEl>
                                          <p:spTgt spid="18"/>
                                        </p:tgtEl>
                                        <p:attrNameLst>
                                          <p:attrName>ppt_y</p:attrName>
                                        </p:attrNameLst>
                                      </p:cBhvr>
                                      <p:tavLst>
                                        <p:tav tm="0">
                                          <p:val>
                                            <p:strVal val="#ppt_y+#ppt_h*1.125000"/>
                                          </p:val>
                                        </p:tav>
                                        <p:tav tm="100000">
                                          <p:val>
                                            <p:strVal val="#ppt_y"/>
                                          </p:val>
                                        </p:tav>
                                      </p:tavLst>
                                    </p:anim>
                                    <p:animEffect transition="in" filter="wipe(up)">
                                      <p:cBhvr>
                                        <p:cTn id="77" dur="500"/>
                                        <p:tgtEl>
                                          <p:spTgt spid="18"/>
                                        </p:tgtEl>
                                      </p:cBhvr>
                                    </p:animEffect>
                                  </p:childTnLst>
                                </p:cTn>
                              </p:par>
                              <p:par>
                                <p:cTn id="78" presetID="12" presetClass="entr" presetSubtype="4" fill="hold" nodeType="withEffect">
                                  <p:stCondLst>
                                    <p:cond delay="0"/>
                                  </p:stCondLst>
                                  <p:childTnLst>
                                    <p:set>
                                      <p:cBhvr>
                                        <p:cTn id="79" dur="1" fill="hold">
                                          <p:stCondLst>
                                            <p:cond delay="0"/>
                                          </p:stCondLst>
                                        </p:cTn>
                                        <p:tgtEl>
                                          <p:spTgt spid="17"/>
                                        </p:tgtEl>
                                        <p:attrNameLst>
                                          <p:attrName>style.visibility</p:attrName>
                                        </p:attrNameLst>
                                      </p:cBhvr>
                                      <p:to>
                                        <p:strVal val="visible"/>
                                      </p:to>
                                    </p:set>
                                    <p:anim calcmode="lin" valueType="num">
                                      <p:cBhvr additive="base">
                                        <p:cTn id="80" dur="500"/>
                                        <p:tgtEl>
                                          <p:spTgt spid="17"/>
                                        </p:tgtEl>
                                        <p:attrNameLst>
                                          <p:attrName>ppt_y</p:attrName>
                                        </p:attrNameLst>
                                      </p:cBhvr>
                                      <p:tavLst>
                                        <p:tav tm="0">
                                          <p:val>
                                            <p:strVal val="#ppt_y+#ppt_h*1.125000"/>
                                          </p:val>
                                        </p:tav>
                                        <p:tav tm="100000">
                                          <p:val>
                                            <p:strVal val="#ppt_y"/>
                                          </p:val>
                                        </p:tav>
                                      </p:tavLst>
                                    </p:anim>
                                    <p:animEffect transition="in" filter="wipe(up)">
                                      <p:cBhvr>
                                        <p:cTn id="81" dur="500"/>
                                        <p:tgtEl>
                                          <p:spTgt spid="17"/>
                                        </p:tgtEl>
                                      </p:cBhvr>
                                    </p:animEffect>
                                  </p:childTnLst>
                                </p:cTn>
                              </p:par>
                            </p:childTnLst>
                          </p:cTn>
                        </p:par>
                        <p:par>
                          <p:cTn id="82" fill="hold">
                            <p:stCondLst>
                              <p:cond delay="500"/>
                            </p:stCondLst>
                            <p:childTnLst>
                              <p:par>
                                <p:cTn id="83" presetID="22" presetClass="entr" presetSubtype="4" fill="hold" nodeType="after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wipe(down)">
                                      <p:cBhvr>
                                        <p:cTn id="85" dur="1000"/>
                                        <p:tgtEl>
                                          <p:spTgt spid="34"/>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randombar(horizontal)">
                                      <p:cBhvr>
                                        <p:cTn id="90" dur="1000"/>
                                        <p:tgtEl>
                                          <p:spTgt spid="23"/>
                                        </p:tgtEl>
                                      </p:cBhvr>
                                    </p:animEffect>
                                  </p:childTnLst>
                                </p:cTn>
                              </p:par>
                              <p:par>
                                <p:cTn id="91" presetID="0" presetClass="path" presetSubtype="0" accel="50000" decel="50000" fill="hold" nodeType="withEffect">
                                  <p:stCondLst>
                                    <p:cond delay="0"/>
                                  </p:stCondLst>
                                  <p:childTnLst>
                                    <p:animMotion origin="layout" path="M 6.25E-7 -0.00023 L 6.25E-7 0.00023 C 0.00547 -0.00093 0.01094 -0.00139 0.01654 -0.00255 C 0.01862 -0.00301 0.02044 -0.00393 0.02253 -0.00486 C 0.03086 -0.00856 0.03724 -0.01181 0.04505 -0.01643 C 0.04622 -0.0169 0.04753 -0.01806 0.0487 -0.01852 C 0.05169 -0.01968 0.06146 -0.02245 0.06419 -0.02315 C 0.075 -0.03588 0.06484 -0.02523 0.07838 -0.03449 C 0.08125 -0.03657 0.08385 -0.03935 0.08672 -0.04143 C 0.08789 -0.04236 0.08906 -0.04306 0.09036 -0.04375 C 0.09193 -0.04606 0.09323 -0.04907 0.09505 -0.05046 C 0.09687 -0.05231 0.09909 -0.05208 0.10104 -0.05278 C 0.10273 -0.0537 0.1043 -0.05417 0.10573 -0.05509 C 0.10781 -0.05648 0.10963 -0.05856 0.11172 -0.05972 C 0.11328 -0.06088 0.1151 -0.06088 0.11654 -0.06204 C 0.11979 -0.06481 0.12266 -0.06852 0.12604 -0.0713 C 0.12838 -0.07292 0.13073 -0.07407 0.1332 -0.07593 C 0.14635 -0.08565 0.13672 -0.07917 0.14857 -0.08958 C 0.15325 -0.09375 0.1582 -0.09699 0.16289 -0.10093 C 0.16562 -0.10324 0.16836 -0.10602 0.17122 -0.10787 C 0.18971 -0.11968 0.1668 -0.10417 0.18555 -0.11921 C 0.18789 -0.12106 0.19036 -0.12176 0.19271 -0.12384 C 0.19479 -0.12569 0.19661 -0.1287 0.19857 -0.13056 C 0.20052 -0.13264 0.2026 -0.1338 0.20443 -0.13518 C 0.20651 -0.13843 0.20859 -0.1412 0.21055 -0.14468 C 0.21211 -0.14745 0.21341 -0.15139 0.21523 -0.1537 C 0.21784 -0.15671 0.22083 -0.15833 0.22357 -0.16065 C 0.22513 -0.16343 0.22656 -0.16713 0.22838 -0.16968 C 0.22995 -0.17199 0.24141 -0.18102 0.24141 -0.18079 C 0.24258 -0.18333 0.24375 -0.18588 0.24505 -0.18796 C 0.24909 -0.19444 0.24909 -0.19097 0.25338 -0.19931 C 0.25469 -0.20208 0.25534 -0.20625 0.2569 -0.20856 C 0.25859 -0.21088 0.26107 -0.21111 0.26289 -0.21296 C 0.26471 -0.21505 0.26602 -0.21759 0.26758 -0.21991 C 0.27331 -0.23634 0.26588 -0.21667 0.27474 -0.2338 C 0.27578 -0.23565 0.27604 -0.23866 0.27721 -0.24074 C 0.27825 -0.24259 0.27969 -0.24329 0.28073 -0.24514 C 0.28255 -0.24861 0.28372 -0.25301 0.28542 -0.25671 C 0.28698 -0.25949 0.2918 -0.26551 0.29375 -0.26806 C 0.29505 -0.27199 0.29609 -0.27569 0.2974 -0.2794 C 0.29896 -0.28403 0.30065 -0.28843 0.30208 -0.29306 C 0.30338 -0.29699 0.30443 -0.30116 0.30573 -0.30463 C 0.30625 -0.30648 0.30755 -0.30764 0.30807 -0.30903 C 0.3099 -0.31435 0.3112 -0.32014 0.31289 -0.32546 C 0.31341 -0.32685 0.31445 -0.32824 0.31523 -0.32986 C 0.32122 -0.34375 0.31654 -0.33403 0.32122 -0.34583 C 0.32266 -0.34977 0.32435 -0.35347 0.32591 -0.35741 C 0.32865 -0.37268 0.325 -0.35625 0.33073 -0.36875 C 0.3362 -0.38102 0.33424 -0.38009 0.33789 -0.39167 C 0.33932 -0.39653 0.34141 -0.40069 0.34258 -0.40556 C 0.34414 -0.41134 0.34622 -0.41713 0.3474 -0.42361 C 0.34779 -0.42593 0.34779 -0.42847 0.34857 -0.43056 C 0.34987 -0.43426 0.35325 -0.43958 0.35325 -0.43935 C 0.35378 -0.4419 0.35378 -0.44468 0.35456 -0.44653 C 0.35547 -0.44861 0.35703 -0.44907 0.35807 -0.45116 C 0.35911 -0.45301 0.35963 -0.45579 0.36042 -0.45787 C 0.36159 -0.46111 0.36276 -0.46412 0.36406 -0.46736 C 0.36471 -0.46875 0.36654 -0.47153 0.36654 -0.4713 L 0.36654 -0.47153 " pathEditMode="relative" rAng="0" ptsTypes="AAAAAAAAAAAAAAAAAAAAAAAAAAAAAAAAAAAAAAAAAAAAAAAAAAAAAAAAAAA">
                                      <p:cBhvr>
                                        <p:cTn id="92" dur="1500" fill="hold"/>
                                        <p:tgtEl>
                                          <p:spTgt spid="28"/>
                                        </p:tgtEl>
                                        <p:attrNameLst>
                                          <p:attrName>ppt_x</p:attrName>
                                          <p:attrName>ppt_y</p:attrName>
                                        </p:attrNameLst>
                                      </p:cBhvr>
                                      <p:rCtr x="18320" y="-23542"/>
                                    </p:animMotion>
                                  </p:childTnLst>
                                </p:cTn>
                              </p:par>
                              <p:par>
                                <p:cTn id="93" presetID="0" presetClass="path" presetSubtype="0" accel="50000" decel="50000" fill="hold" nodeType="withEffect">
                                  <p:stCondLst>
                                    <p:cond delay="0"/>
                                  </p:stCondLst>
                                  <p:childTnLst>
                                    <p:animMotion origin="layout" path="M -1.875E-6 -0.00069 L -1.875E-6 -0.00046 L 0.0194 0.00139 C 0.02461 0.00185 0.02995 0.00417 0.03529 0.00417 C 0.05977 0.00417 0.07735 0.00139 0.10039 -0.00069 C 0.10612 -0.00393 0.11172 -0.00764 0.11758 -0.01018 C 0.12162 -0.01157 0.12578 -0.01157 0.12995 -0.01227 C 0.13802 -0.01343 0.14831 -0.01435 0.1569 -0.01667 C 0.1612 -0.01805 0.16576 -0.01991 0.17031 -0.02106 C 0.19714 -0.0287 0.16654 -0.01343 0.2181 -0.03472 C 0.22188 -0.03634 0.22565 -0.03819 0.22917 -0.03935 C 0.23789 -0.04213 0.24636 -0.04398 0.25495 -0.04583 C 0.26654 -0.04884 0.28946 -0.05278 0.28946 -0.05255 C 0.29349 -0.05509 0.2974 -0.05856 0.30169 -0.05995 C 0.31107 -0.06227 0.32995 -0.06389 0.32995 -0.06366 C 0.33477 -0.06643 0.33959 -0.06921 0.34453 -0.07106 C 0.34831 -0.07199 0.36888 -0.075 0.37162 -0.07546 C 0.39232 -0.08032 0.38164 -0.07893 0.39857 -0.08426 C 0.40352 -0.08634 0.40847 -0.08796 0.41328 -0.08912 C 0.4194 -0.09051 0.43229 -0.09282 0.43802 -0.09352 C 0.44193 -0.09537 0.44597 -0.09699 0.45026 -0.09815 C 0.45469 -0.0993 0.45925 -0.09954 0.4638 -0.10046 C 0.46693 -0.10093 0.47031 -0.10185 0.47357 -0.10231 C 0.47748 -0.10324 0.48177 -0.1044 0.48568 -0.10486 C 0.48867 -0.10718 0.49141 -0.10972 0.4944 -0.1118 C 0.49948 -0.11505 0.50899 -0.11898 0.51406 -0.12083 C 0.51654 -0.1213 0.51901 -0.12222 0.52136 -0.12268 C 0.52565 -0.12454 0.52956 -0.12639 0.53373 -0.12755 C 0.53985 -0.1287 0.54584 -0.1287 0.55209 -0.12986 C 0.57461 -0.13542 0.56354 -0.13356 0.58516 -0.13657 C 0.61107 -0.15764 0.58008 -0.13495 0.60964 -0.14768 C 0.61237 -0.14907 0.61459 -0.15301 0.61693 -0.1544 C 0.61979 -0.15648 0.63425 -0.15903 0.63542 -0.15926 C 0.63802 -0.16065 0.64037 -0.16273 0.64297 -0.16366 C 0.64584 -0.16505 0.64857 -0.16458 0.65143 -0.16574 C 0.65664 -0.16875 0.6612 -0.17199 0.66628 -0.17523 C 0.66875 -0.17662 0.67097 -0.17893 0.67357 -0.1794 L 0.68216 -0.18171 C 0.68425 -0.18403 0.68607 -0.18704 0.68828 -0.18866 C 0.68972 -0.18981 0.69154 -0.19005 0.69336 -0.19074 C 0.69831 -0.19259 0.70638 -0.19468 0.71042 -0.19977 C 0.71901 -0.21018 0.70821 -0.19768 0.72031 -0.2088 C 0.72149 -0.20995 0.72253 -0.2125 0.72396 -0.21343 C 0.73242 -0.22014 0.7362 -0.22037 0.74479 -0.225 C 0.74597 -0.22546 0.74714 -0.22639 0.74831 -0.22731 C 0.75052 -0.22778 0.75248 -0.22847 0.75456 -0.22893 C 0.75781 -0.23055 0.76719 -0.23565 0.77057 -0.23819 C 0.77266 -0.24005 0.77461 -0.24167 0.77669 -0.24282 C 0.77917 -0.24398 0.78164 -0.24421 0.78399 -0.24514 C 0.78607 -0.2456 0.78828 -0.24653 0.79024 -0.24745 C 0.79649 -0.25301 0.79557 -0.25301 0.80365 -0.25671 C 0.80625 -0.25764 0.80873 -0.25764 0.81107 -0.25856 C 0.81341 -0.25972 0.81576 -0.26204 0.81836 -0.26319 C 0.83073 -0.26875 0.825 -0.26574 0.83555 -0.27222 L 0.8431 -0.27685 C 0.84427 -0.27731 0.84557 -0.27755 0.84662 -0.2787 L 0.85039 -0.28356 C 0.85117 -0.28588 0.85182 -0.28843 0.85287 -0.29028 C 0.85534 -0.29491 0.85716 -0.29514 0.86016 -0.29699 C 0.86589 -0.30787 0.8625 -0.30231 0.87123 -0.31273 L 0.875 -0.31736 C 0.87617 -0.31898 0.878 -0.31921 0.87865 -0.32199 L 0.87995 -0.32593 L 0.87995 -0.32569 " pathEditMode="relative" rAng="0" ptsTypes="AAAAAAAAAAAAAAAAAAAAAAAAAAAAAAAAAAAAAAAAAAAAAAAAAAAAAAAAAAAAAAAA">
                                      <p:cBhvr>
                                        <p:cTn id="94" dur="1500" fill="hold"/>
                                        <p:tgtEl>
                                          <p:spTgt spid="29"/>
                                        </p:tgtEl>
                                        <p:attrNameLst>
                                          <p:attrName>ppt_x</p:attrName>
                                          <p:attrName>ppt_y</p:attrName>
                                        </p:attrNameLst>
                                      </p:cBhvr>
                                      <p:rCtr x="43997" y="-160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509;p10"/>
          <p:cNvSpPr txBox="1"/>
          <p:nvPr/>
        </p:nvSpPr>
        <p:spPr>
          <a:xfrm flipH="1">
            <a:off x="820439" y="2780548"/>
            <a:ext cx="1253957"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3600" b="1" i="0" u="none" strike="noStrike" cap="none" dirty="0" err="1">
                <a:latin typeface="Times New Roman"/>
                <a:ea typeface="Times New Roman"/>
                <a:cs typeface="Times New Roman"/>
                <a:sym typeface="Times New Roman"/>
              </a:rPr>
              <a:t>Viết</a:t>
            </a:r>
            <a:r>
              <a:rPr lang="en-US" sz="3600" b="1" i="0" u="none" strike="noStrike" cap="none" dirty="0">
                <a:latin typeface="Times New Roman"/>
                <a:ea typeface="Times New Roman"/>
                <a:cs typeface="Times New Roman"/>
                <a:sym typeface="Times New Roman"/>
              </a:rPr>
              <a:t>: </a:t>
            </a:r>
            <a:endParaRPr dirty="0"/>
          </a:p>
        </p:txBody>
      </p:sp>
      <mc:AlternateContent xmlns:mc="http://schemas.openxmlformats.org/markup-compatibility/2006" xmlns:a14="http://schemas.microsoft.com/office/drawing/2010/main">
        <mc:Choice Requires="a14">
          <p:sp>
            <p:nvSpPr>
              <p:cNvPr id="12" name="TextBox 11"/>
              <p:cNvSpPr txBox="1"/>
              <p:nvPr/>
            </p:nvSpPr>
            <p:spPr>
              <a:xfrm>
                <a:off x="1705430" y="2497831"/>
                <a:ext cx="939487" cy="11330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600" b="1" i="1" smtClean="0">
                              <a:solidFill>
                                <a:srgbClr val="2B14D6"/>
                              </a:solidFill>
                              <a:latin typeface="Cambria Math" panose="02040503050406030204" pitchFamily="18" charset="0"/>
                            </a:rPr>
                          </m:ctrlPr>
                        </m:fPr>
                        <m:num>
                          <m:r>
                            <a:rPr lang="en-US" sz="3600" b="1" i="1" smtClean="0">
                              <a:solidFill>
                                <a:srgbClr val="2B14D6"/>
                              </a:solidFill>
                              <a:latin typeface="Cambria Math" panose="02040503050406030204" pitchFamily="18" charset="0"/>
                            </a:rPr>
                            <m:t>𝟐</m:t>
                          </m:r>
                        </m:num>
                        <m:den>
                          <m:r>
                            <a:rPr lang="en-US" sz="3600" b="1" i="1" smtClean="0">
                              <a:solidFill>
                                <a:srgbClr val="2B14D6"/>
                              </a:solidFill>
                              <a:latin typeface="Cambria Math" panose="02040503050406030204" pitchFamily="18" charset="0"/>
                            </a:rPr>
                            <m:t>𝟑</m:t>
                          </m:r>
                        </m:den>
                      </m:f>
                    </m:oMath>
                  </m:oMathPara>
                </a14:m>
                <a:endParaRPr lang="en-US" sz="3600" b="1" dirty="0">
                  <a:solidFill>
                    <a:srgbClr val="2B14D6"/>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705430" y="2497831"/>
                <a:ext cx="939487" cy="1133067"/>
              </a:xfrm>
              <a:prstGeom prst="rect">
                <a:avLst/>
              </a:prstGeom>
              <a:blipFill>
                <a:blip r:embed="rId2"/>
                <a:stretch>
                  <a:fillRect/>
                </a:stretch>
              </a:blipFill>
            </p:spPr>
            <p:txBody>
              <a:bodyPr/>
              <a:lstStyle/>
              <a:p>
                <a:r>
                  <a:rPr lang="en-US">
                    <a:noFill/>
                  </a:rPr>
                  <a:t> </a:t>
                </a:r>
              </a:p>
            </p:txBody>
          </p:sp>
        </mc:Fallback>
      </mc:AlternateContent>
      <p:sp>
        <p:nvSpPr>
          <p:cNvPr id="13" name="Google Shape;508;p10"/>
          <p:cNvSpPr txBox="1"/>
          <p:nvPr/>
        </p:nvSpPr>
        <p:spPr>
          <a:xfrm>
            <a:off x="721050" y="3750761"/>
            <a:ext cx="4032250" cy="6461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3600" b="1" i="0" u="none" strike="noStrike" cap="none" dirty="0" err="1">
                <a:latin typeface="Times New Roman"/>
                <a:ea typeface="Times New Roman"/>
                <a:cs typeface="Times New Roman"/>
                <a:sym typeface="Times New Roman"/>
              </a:rPr>
              <a:t>Đọc</a:t>
            </a:r>
            <a:r>
              <a:rPr lang="en-US" sz="3600" b="1" i="0" u="none" strike="noStrike" cap="none" dirty="0">
                <a:latin typeface="Times New Roman"/>
                <a:ea typeface="Times New Roman"/>
                <a:cs typeface="Times New Roman"/>
                <a:sym typeface="Times New Roman"/>
              </a:rPr>
              <a:t> </a:t>
            </a:r>
            <a:r>
              <a:rPr lang="en-US" sz="3600" b="1" i="0" u="none" strike="noStrike" cap="none" dirty="0" err="1">
                <a:latin typeface="Times New Roman"/>
                <a:ea typeface="Times New Roman"/>
                <a:cs typeface="Times New Roman"/>
                <a:sym typeface="Times New Roman"/>
              </a:rPr>
              <a:t>là</a:t>
            </a:r>
            <a:r>
              <a:rPr lang="en-US" sz="3600" b="1" i="0" u="none" strike="noStrike" cap="none" dirty="0">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hai</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phần</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ba</a:t>
            </a:r>
            <a:endParaRPr dirty="0">
              <a:solidFill>
                <a:srgbClr val="2B14D6"/>
              </a:solidFill>
            </a:endParaRPr>
          </a:p>
        </p:txBody>
      </p:sp>
      <p:grpSp>
        <p:nvGrpSpPr>
          <p:cNvPr id="14" name="Google Shape;517;p11"/>
          <p:cNvGrpSpPr/>
          <p:nvPr/>
        </p:nvGrpSpPr>
        <p:grpSpPr>
          <a:xfrm>
            <a:off x="6278453" y="1612398"/>
            <a:ext cx="5088979" cy="863349"/>
            <a:chOff x="1676400" y="2133600"/>
            <a:chExt cx="6096000" cy="1371600"/>
          </a:xfrm>
        </p:grpSpPr>
        <p:sp>
          <p:nvSpPr>
            <p:cNvPr id="15" name="Google Shape;518;p11"/>
            <p:cNvSpPr/>
            <p:nvPr/>
          </p:nvSpPr>
          <p:spPr>
            <a:xfrm>
              <a:off x="6553200" y="2133600"/>
              <a:ext cx="609600" cy="13716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grpSp>
          <p:nvGrpSpPr>
            <p:cNvPr id="16" name="Google Shape;519;p11"/>
            <p:cNvGrpSpPr/>
            <p:nvPr/>
          </p:nvGrpSpPr>
          <p:grpSpPr>
            <a:xfrm>
              <a:off x="1676400" y="2133600"/>
              <a:ext cx="6096000" cy="1371600"/>
              <a:chOff x="1676400" y="990600"/>
              <a:chExt cx="6096000" cy="1371600"/>
            </a:xfrm>
          </p:grpSpPr>
          <p:sp>
            <p:nvSpPr>
              <p:cNvPr id="17" name="Google Shape;520;p11"/>
              <p:cNvSpPr/>
              <p:nvPr/>
            </p:nvSpPr>
            <p:spPr>
              <a:xfrm>
                <a:off x="1676400" y="990600"/>
                <a:ext cx="609600" cy="13716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18" name="Google Shape;521;p11"/>
              <p:cNvSpPr/>
              <p:nvPr/>
            </p:nvSpPr>
            <p:spPr>
              <a:xfrm>
                <a:off x="2286000" y="990600"/>
                <a:ext cx="609600" cy="13716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19" name="Google Shape;522;p11"/>
              <p:cNvSpPr/>
              <p:nvPr/>
            </p:nvSpPr>
            <p:spPr>
              <a:xfrm>
                <a:off x="2895600" y="990600"/>
                <a:ext cx="609600" cy="13716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20" name="Google Shape;523;p11"/>
              <p:cNvSpPr/>
              <p:nvPr/>
            </p:nvSpPr>
            <p:spPr>
              <a:xfrm>
                <a:off x="3505200" y="990600"/>
                <a:ext cx="609600" cy="13716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21" name="Google Shape;524;p11"/>
              <p:cNvSpPr/>
              <p:nvPr/>
            </p:nvSpPr>
            <p:spPr>
              <a:xfrm>
                <a:off x="4114800" y="990600"/>
                <a:ext cx="609600" cy="13716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22" name="Google Shape;525;p11"/>
              <p:cNvSpPr/>
              <p:nvPr/>
            </p:nvSpPr>
            <p:spPr>
              <a:xfrm>
                <a:off x="4724400" y="990600"/>
                <a:ext cx="609600" cy="13716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23" name="Google Shape;526;p11"/>
              <p:cNvSpPr/>
              <p:nvPr/>
            </p:nvSpPr>
            <p:spPr>
              <a:xfrm>
                <a:off x="5334000" y="990600"/>
                <a:ext cx="609600" cy="13716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24" name="Google Shape;527;p11"/>
              <p:cNvSpPr/>
              <p:nvPr/>
            </p:nvSpPr>
            <p:spPr>
              <a:xfrm>
                <a:off x="5943600" y="990600"/>
                <a:ext cx="609600" cy="13716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25" name="Google Shape;528;p11"/>
              <p:cNvSpPr/>
              <p:nvPr/>
            </p:nvSpPr>
            <p:spPr>
              <a:xfrm>
                <a:off x="7162800" y="990600"/>
                <a:ext cx="609600" cy="13716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grpSp>
      </p:grpSp>
      <p:sp>
        <p:nvSpPr>
          <p:cNvPr id="27" name="Google Shape;509;p10"/>
          <p:cNvSpPr txBox="1"/>
          <p:nvPr/>
        </p:nvSpPr>
        <p:spPr>
          <a:xfrm flipH="1">
            <a:off x="6140758" y="2780938"/>
            <a:ext cx="1253957"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3600" b="1" i="0" u="none" strike="noStrike" cap="none" dirty="0" err="1">
                <a:latin typeface="Times New Roman"/>
                <a:ea typeface="Times New Roman"/>
                <a:cs typeface="Times New Roman"/>
                <a:sym typeface="Times New Roman"/>
              </a:rPr>
              <a:t>Viết</a:t>
            </a:r>
            <a:r>
              <a:rPr lang="en-US" sz="3600" b="1" i="0" u="none" strike="noStrike" cap="none" dirty="0">
                <a:latin typeface="Times New Roman"/>
                <a:ea typeface="Times New Roman"/>
                <a:cs typeface="Times New Roman"/>
                <a:sym typeface="Times New Roman"/>
              </a:rPr>
              <a:t>: </a:t>
            </a:r>
            <a:endParaRPr dirty="0"/>
          </a:p>
        </p:txBody>
      </p:sp>
      <mc:AlternateContent xmlns:mc="http://schemas.openxmlformats.org/markup-compatibility/2006" xmlns:a14="http://schemas.microsoft.com/office/drawing/2010/main">
        <mc:Choice Requires="a14">
          <p:sp>
            <p:nvSpPr>
              <p:cNvPr id="28" name="TextBox 27"/>
              <p:cNvSpPr txBox="1"/>
              <p:nvPr/>
            </p:nvSpPr>
            <p:spPr>
              <a:xfrm>
                <a:off x="7503028" y="2537159"/>
                <a:ext cx="939487" cy="114435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600" b="1" i="1" smtClean="0">
                              <a:solidFill>
                                <a:srgbClr val="2B14D6"/>
                              </a:solidFill>
                              <a:latin typeface="Cambria Math" panose="02040503050406030204" pitchFamily="18" charset="0"/>
                            </a:rPr>
                          </m:ctrlPr>
                        </m:fPr>
                        <m:num>
                          <m:r>
                            <a:rPr lang="en-US" sz="3600" b="1" i="1" smtClean="0">
                              <a:solidFill>
                                <a:srgbClr val="2B14D6"/>
                              </a:solidFill>
                              <a:latin typeface="Cambria Math" panose="02040503050406030204" pitchFamily="18" charset="0"/>
                            </a:rPr>
                            <m:t>𝟓</m:t>
                          </m:r>
                        </m:num>
                        <m:den>
                          <m:r>
                            <a:rPr lang="en-US" sz="3600" b="1" i="1" smtClean="0">
                              <a:solidFill>
                                <a:srgbClr val="2B14D6"/>
                              </a:solidFill>
                              <a:latin typeface="Cambria Math" panose="02040503050406030204" pitchFamily="18" charset="0"/>
                            </a:rPr>
                            <m:t>𝟏𝟎</m:t>
                          </m:r>
                        </m:den>
                      </m:f>
                    </m:oMath>
                  </m:oMathPara>
                </a14:m>
                <a:endParaRPr lang="en-US" sz="3600" b="1" dirty="0">
                  <a:solidFill>
                    <a:srgbClr val="2B14D6"/>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7503028" y="2537159"/>
                <a:ext cx="939487" cy="1144352"/>
              </a:xfrm>
              <a:prstGeom prst="rect">
                <a:avLst/>
              </a:prstGeom>
              <a:blipFill>
                <a:blip r:embed="rId3"/>
                <a:stretch>
                  <a:fillRect/>
                </a:stretch>
              </a:blipFill>
            </p:spPr>
            <p:txBody>
              <a:bodyPr/>
              <a:lstStyle/>
              <a:p>
                <a:r>
                  <a:rPr lang="en-US">
                    <a:noFill/>
                  </a:rPr>
                  <a:t> </a:t>
                </a:r>
              </a:p>
            </p:txBody>
          </p:sp>
        </mc:Fallback>
      </mc:AlternateContent>
      <p:sp>
        <p:nvSpPr>
          <p:cNvPr id="29" name="Google Shape;532;p11"/>
          <p:cNvSpPr txBox="1"/>
          <p:nvPr/>
        </p:nvSpPr>
        <p:spPr>
          <a:xfrm>
            <a:off x="6140758" y="3750760"/>
            <a:ext cx="4846638" cy="6461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3600" b="1" i="0" u="none" strike="noStrike" cap="none" dirty="0" err="1">
                <a:latin typeface="Times New Roman"/>
                <a:ea typeface="Times New Roman"/>
                <a:cs typeface="Times New Roman"/>
                <a:sym typeface="Times New Roman"/>
              </a:rPr>
              <a:t>Đọc</a:t>
            </a:r>
            <a:r>
              <a:rPr lang="en-US" sz="3600" b="1" i="0" u="none" strike="noStrike" cap="none" dirty="0">
                <a:latin typeface="Times New Roman"/>
                <a:ea typeface="Times New Roman"/>
                <a:cs typeface="Times New Roman"/>
                <a:sym typeface="Times New Roman"/>
              </a:rPr>
              <a:t> </a:t>
            </a:r>
            <a:r>
              <a:rPr lang="en-US" sz="3600" b="1" i="0" u="none" strike="noStrike" cap="none" dirty="0" err="1">
                <a:latin typeface="Times New Roman"/>
                <a:ea typeface="Times New Roman"/>
                <a:cs typeface="Times New Roman"/>
                <a:sym typeface="Times New Roman"/>
              </a:rPr>
              <a:t>là</a:t>
            </a:r>
            <a:r>
              <a:rPr lang="en-US" sz="3600" b="1" i="0" u="none" strike="noStrike" cap="none" dirty="0">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năm</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phần</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mười</a:t>
            </a:r>
            <a:endParaRPr dirty="0">
              <a:solidFill>
                <a:srgbClr val="2B14D6"/>
              </a:solidFill>
            </a:endParaRPr>
          </a:p>
        </p:txBody>
      </p:sp>
      <p:pic>
        <p:nvPicPr>
          <p:cNvPr id="30" name="Picture 29"/>
          <p:cNvPicPr>
            <a:picLocks noChangeAspect="1"/>
          </p:cNvPicPr>
          <p:nvPr/>
        </p:nvPicPr>
        <p:blipFill rotWithShape="1">
          <a:blip r:embed="rId4">
            <a:extLst>
              <a:ext uri="{28A0092B-C50C-407E-A947-70E740481C1C}">
                <a14:useLocalDpi xmlns:a14="http://schemas.microsoft.com/office/drawing/2010/main" val="0"/>
              </a:ext>
            </a:extLst>
          </a:blip>
          <a:srcRect r="30394" b="70998"/>
          <a:stretch/>
        </p:blipFill>
        <p:spPr>
          <a:xfrm rot="10800000" flipV="1">
            <a:off x="2476242" y="5745912"/>
            <a:ext cx="9811638" cy="1484878"/>
          </a:xfrm>
          <a:prstGeom prst="rect">
            <a:avLst/>
          </a:prstGeom>
        </p:spPr>
      </p:pic>
      <p:pic>
        <p:nvPicPr>
          <p:cNvPr id="32"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7360" y="4483410"/>
            <a:ext cx="2868240" cy="2525005"/>
          </a:xfrm>
          <a:prstGeom prst="rect">
            <a:avLst/>
          </a:prstGeom>
        </p:spPr>
      </p:pic>
      <p:pic>
        <p:nvPicPr>
          <p:cNvPr id="34" name="图片 1">
            <a:extLst>
              <a:ext uri="{FF2B5EF4-FFF2-40B4-BE49-F238E27FC236}">
                <a16:creationId xmlns:a16="http://schemas.microsoft.com/office/drawing/2014/main" id="{9CD5B76C-2141-4E1A-8703-C26139629581}"/>
              </a:ext>
            </a:extLst>
          </p:cNvPr>
          <p:cNvPicPr>
            <a:picLocks noChangeAspect="1"/>
          </p:cNvPicPr>
          <p:nvPr/>
        </p:nvPicPr>
        <p:blipFill>
          <a:blip r:embed="rId6"/>
          <a:stretch>
            <a:fillRect/>
          </a:stretch>
        </p:blipFill>
        <p:spPr>
          <a:xfrm>
            <a:off x="377372" y="207646"/>
            <a:ext cx="687356" cy="665931"/>
          </a:xfrm>
          <a:prstGeom prst="rect">
            <a:avLst/>
          </a:prstGeom>
        </p:spPr>
      </p:pic>
      <p:sp>
        <p:nvSpPr>
          <p:cNvPr id="35" name="任意多边形: 形状 2">
            <a:extLst>
              <a:ext uri="{FF2B5EF4-FFF2-40B4-BE49-F238E27FC236}">
                <a16:creationId xmlns:a16="http://schemas.microsoft.com/office/drawing/2014/main" id="{E94F5C34-566F-4B85-9917-E57AFE66FE6F}"/>
              </a:ext>
            </a:extLst>
          </p:cNvPr>
          <p:cNvSpPr/>
          <p:nvPr/>
        </p:nvSpPr>
        <p:spPr>
          <a:xfrm>
            <a:off x="1349828" y="84903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
            <a:extLst>
              <a:ext uri="{FF2B5EF4-FFF2-40B4-BE49-F238E27FC236}">
                <a16:creationId xmlns:a16="http://schemas.microsoft.com/office/drawing/2014/main" id="{E3295AA9-DF64-410A-8B3E-AF9B52E0F292}"/>
              </a:ext>
            </a:extLst>
          </p:cNvPr>
          <p:cNvSpPr txBox="1"/>
          <p:nvPr/>
        </p:nvSpPr>
        <p:spPr>
          <a:xfrm>
            <a:off x="1377148" y="295837"/>
            <a:ext cx="8040504" cy="646331"/>
          </a:xfrm>
          <a:prstGeom prst="rect">
            <a:avLst/>
          </a:prstGeom>
          <a:noFill/>
        </p:spPr>
        <p:txBody>
          <a:bodyPr wrap="square" rtlCol="0">
            <a:spAutoFit/>
          </a:bodyPr>
          <a:lstStyle/>
          <a:p>
            <a:r>
              <a:rPr lang="en-US" sz="3600" b="1" dirty="0">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I. </a:t>
            </a:r>
            <a:r>
              <a:rPr lang="en-US" sz="3600" b="1" dirty="0" err="1">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Ôn</a:t>
            </a:r>
            <a:r>
              <a:rPr lang="en-US" sz="3600" b="1" dirty="0">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tập</a:t>
            </a:r>
            <a:r>
              <a:rPr lang="en-US" sz="3600" b="1" dirty="0">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khái</a:t>
            </a:r>
            <a:r>
              <a:rPr lang="en-US" sz="3600" b="1" dirty="0">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niệm</a:t>
            </a:r>
            <a:r>
              <a:rPr lang="en-US" sz="3600" b="1" dirty="0">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 ban </a:t>
            </a:r>
            <a:r>
              <a:rPr lang="en-US" sz="3600" b="1" dirty="0" err="1">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đầu</a:t>
            </a:r>
            <a:r>
              <a:rPr lang="en-US" sz="3600" b="1" dirty="0">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về</a:t>
            </a:r>
            <a:r>
              <a:rPr lang="en-US" sz="3600" b="1" dirty="0">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phân</a:t>
            </a:r>
            <a:r>
              <a:rPr lang="en-US" sz="3600" b="1" dirty="0">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rPr>
              <a:t>số</a:t>
            </a:r>
            <a:endParaRPr lang="en-US" sz="3600" b="1" dirty="0">
              <a:ln w="22225">
                <a:solidFill>
                  <a:schemeClr val="accent2"/>
                </a:solidFill>
                <a:prstDash val="solid"/>
              </a:ln>
              <a:solidFill>
                <a:schemeClr val="accent2">
                  <a:lumMod val="60000"/>
                  <a:lumOff val="40000"/>
                </a:schemeClr>
              </a:solidFill>
              <a:effectLst/>
              <a:latin typeface="Times New Roman" panose="02020603050405020304" pitchFamily="18" charset="0"/>
              <a:cs typeface="Times New Roman" panose="02020603050405020304" pitchFamily="18" charset="0"/>
            </a:endParaRPr>
          </a:p>
        </p:txBody>
      </p:sp>
      <p:pic>
        <p:nvPicPr>
          <p:cNvPr id="37" name="图片 5">
            <a:extLst>
              <a:ext uri="{FF2B5EF4-FFF2-40B4-BE49-F238E27FC236}">
                <a16:creationId xmlns:a16="http://schemas.microsoft.com/office/drawing/2014/main" id="{8C51E579-0BE1-41D4-91E2-C887404690EF}"/>
              </a:ext>
            </a:extLst>
          </p:cNvPr>
          <p:cNvPicPr>
            <a:picLocks noChangeAspect="1"/>
          </p:cNvPicPr>
          <p:nvPr/>
        </p:nvPicPr>
        <p:blipFill>
          <a:blip r:embed="rId7"/>
          <a:stretch>
            <a:fillRect/>
          </a:stretch>
        </p:blipFill>
        <p:spPr>
          <a:xfrm>
            <a:off x="10826417" y="5147648"/>
            <a:ext cx="1247654" cy="1710352"/>
          </a:xfrm>
          <a:prstGeom prst="rect">
            <a:avLst/>
          </a:prstGeom>
        </p:spPr>
      </p:pic>
      <p:grpSp>
        <p:nvGrpSpPr>
          <p:cNvPr id="33" name="Google Shape;500;p10">
            <a:extLst>
              <a:ext uri="{FF2B5EF4-FFF2-40B4-BE49-F238E27FC236}">
                <a16:creationId xmlns:a16="http://schemas.microsoft.com/office/drawing/2014/main" id="{105C90A2-0A1A-48BC-A79F-FB46B06AB41E}"/>
              </a:ext>
            </a:extLst>
          </p:cNvPr>
          <p:cNvGrpSpPr/>
          <p:nvPr/>
        </p:nvGrpSpPr>
        <p:grpSpPr>
          <a:xfrm>
            <a:off x="827981" y="1649340"/>
            <a:ext cx="2472967" cy="841265"/>
            <a:chOff x="1219200" y="1981200"/>
            <a:chExt cx="4419600" cy="685800"/>
          </a:xfrm>
        </p:grpSpPr>
        <p:sp>
          <p:nvSpPr>
            <p:cNvPr id="39" name="Google Shape;501;p10">
              <a:extLst>
                <a:ext uri="{FF2B5EF4-FFF2-40B4-BE49-F238E27FC236}">
                  <a16:creationId xmlns:a16="http://schemas.microsoft.com/office/drawing/2014/main" id="{7F6AD4A8-6108-4273-A372-088C39829C40}"/>
                </a:ext>
              </a:extLst>
            </p:cNvPr>
            <p:cNvSpPr/>
            <p:nvPr/>
          </p:nvSpPr>
          <p:spPr>
            <a:xfrm>
              <a:off x="1219200" y="1981200"/>
              <a:ext cx="2209800" cy="68580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40" name="Google Shape;502;p10">
              <a:extLst>
                <a:ext uri="{FF2B5EF4-FFF2-40B4-BE49-F238E27FC236}">
                  <a16:creationId xmlns:a16="http://schemas.microsoft.com/office/drawing/2014/main" id="{597A0AE2-B977-4F93-A6DB-D8E485C75F3A}"/>
                </a:ext>
              </a:extLst>
            </p:cNvPr>
            <p:cNvSpPr/>
            <p:nvPr/>
          </p:nvSpPr>
          <p:spPr>
            <a:xfrm>
              <a:off x="3429000" y="1981200"/>
              <a:ext cx="2209800" cy="68580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grpSp>
      <p:grpSp>
        <p:nvGrpSpPr>
          <p:cNvPr id="2" name="Group 1">
            <a:extLst>
              <a:ext uri="{FF2B5EF4-FFF2-40B4-BE49-F238E27FC236}">
                <a16:creationId xmlns:a16="http://schemas.microsoft.com/office/drawing/2014/main" id="{5651CE85-1E88-4B70-885B-E616D11785DE}"/>
              </a:ext>
            </a:extLst>
          </p:cNvPr>
          <p:cNvGrpSpPr/>
          <p:nvPr/>
        </p:nvGrpSpPr>
        <p:grpSpPr>
          <a:xfrm>
            <a:off x="840490" y="1642115"/>
            <a:ext cx="3661612" cy="841265"/>
            <a:chOff x="840490" y="1642115"/>
            <a:chExt cx="3661612" cy="841265"/>
          </a:xfrm>
        </p:grpSpPr>
        <p:sp>
          <p:nvSpPr>
            <p:cNvPr id="43" name="Google Shape;503;p10">
              <a:extLst>
                <a:ext uri="{FF2B5EF4-FFF2-40B4-BE49-F238E27FC236}">
                  <a16:creationId xmlns:a16="http://schemas.microsoft.com/office/drawing/2014/main" id="{29978BD4-CF22-429C-BD31-05F4A3E5D214}"/>
                </a:ext>
              </a:extLst>
            </p:cNvPr>
            <p:cNvSpPr/>
            <p:nvPr/>
          </p:nvSpPr>
          <p:spPr>
            <a:xfrm>
              <a:off x="840490" y="1642115"/>
              <a:ext cx="1213853" cy="841265"/>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54" name="Google Shape;503;p10">
              <a:extLst>
                <a:ext uri="{FF2B5EF4-FFF2-40B4-BE49-F238E27FC236}">
                  <a16:creationId xmlns:a16="http://schemas.microsoft.com/office/drawing/2014/main" id="{3CA7C211-C200-4495-B814-9EE6EE220004}"/>
                </a:ext>
              </a:extLst>
            </p:cNvPr>
            <p:cNvSpPr/>
            <p:nvPr/>
          </p:nvSpPr>
          <p:spPr>
            <a:xfrm>
              <a:off x="2074396" y="1642115"/>
              <a:ext cx="1213853" cy="841265"/>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55" name="Google Shape;503;p10">
              <a:extLst>
                <a:ext uri="{FF2B5EF4-FFF2-40B4-BE49-F238E27FC236}">
                  <a16:creationId xmlns:a16="http://schemas.microsoft.com/office/drawing/2014/main" id="{5DA00A8D-D305-4F09-BB3B-37F854679DE4}"/>
                </a:ext>
              </a:extLst>
            </p:cNvPr>
            <p:cNvSpPr/>
            <p:nvPr/>
          </p:nvSpPr>
          <p:spPr>
            <a:xfrm>
              <a:off x="3288249" y="1642115"/>
              <a:ext cx="1213853" cy="841265"/>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grpSp>
      <p:grpSp>
        <p:nvGrpSpPr>
          <p:cNvPr id="56" name="Google Shape;517;p11">
            <a:extLst>
              <a:ext uri="{FF2B5EF4-FFF2-40B4-BE49-F238E27FC236}">
                <a16:creationId xmlns:a16="http://schemas.microsoft.com/office/drawing/2014/main" id="{DE786F28-F159-48A0-BBF4-F82936352D71}"/>
              </a:ext>
            </a:extLst>
          </p:cNvPr>
          <p:cNvGrpSpPr/>
          <p:nvPr/>
        </p:nvGrpSpPr>
        <p:grpSpPr>
          <a:xfrm>
            <a:off x="8979126" y="-1028867"/>
            <a:ext cx="2544490" cy="863349"/>
            <a:chOff x="4724400" y="2133600"/>
            <a:chExt cx="3048000" cy="1371600"/>
          </a:xfrm>
        </p:grpSpPr>
        <p:sp>
          <p:nvSpPr>
            <p:cNvPr id="57" name="Google Shape;518;p11">
              <a:extLst>
                <a:ext uri="{FF2B5EF4-FFF2-40B4-BE49-F238E27FC236}">
                  <a16:creationId xmlns:a16="http://schemas.microsoft.com/office/drawing/2014/main" id="{FB24C0E4-F887-4EF6-B195-C5FFF6E3E5BB}"/>
                </a:ext>
              </a:extLst>
            </p:cNvPr>
            <p:cNvSpPr/>
            <p:nvPr/>
          </p:nvSpPr>
          <p:spPr>
            <a:xfrm>
              <a:off x="6553200" y="2133600"/>
              <a:ext cx="609600" cy="13716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grpSp>
          <p:nvGrpSpPr>
            <p:cNvPr id="58" name="Google Shape;519;p11">
              <a:extLst>
                <a:ext uri="{FF2B5EF4-FFF2-40B4-BE49-F238E27FC236}">
                  <a16:creationId xmlns:a16="http://schemas.microsoft.com/office/drawing/2014/main" id="{626C94DD-C510-47C1-8431-13B4A1017D0B}"/>
                </a:ext>
              </a:extLst>
            </p:cNvPr>
            <p:cNvGrpSpPr/>
            <p:nvPr/>
          </p:nvGrpSpPr>
          <p:grpSpPr>
            <a:xfrm>
              <a:off x="4724400" y="2133600"/>
              <a:ext cx="3048000" cy="1371600"/>
              <a:chOff x="4724400" y="990600"/>
              <a:chExt cx="3048000" cy="1371600"/>
            </a:xfrm>
          </p:grpSpPr>
          <p:sp>
            <p:nvSpPr>
              <p:cNvPr id="64" name="Google Shape;525;p11">
                <a:extLst>
                  <a:ext uri="{FF2B5EF4-FFF2-40B4-BE49-F238E27FC236}">
                    <a16:creationId xmlns:a16="http://schemas.microsoft.com/office/drawing/2014/main" id="{3A640EBE-7080-400A-BAA9-7085B692D205}"/>
                  </a:ext>
                </a:extLst>
              </p:cNvPr>
              <p:cNvSpPr/>
              <p:nvPr/>
            </p:nvSpPr>
            <p:spPr>
              <a:xfrm>
                <a:off x="4724400" y="990600"/>
                <a:ext cx="609600" cy="13716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65" name="Google Shape;526;p11">
                <a:extLst>
                  <a:ext uri="{FF2B5EF4-FFF2-40B4-BE49-F238E27FC236}">
                    <a16:creationId xmlns:a16="http://schemas.microsoft.com/office/drawing/2014/main" id="{3314CE14-D9AA-48AD-B459-BD4E3618429D}"/>
                  </a:ext>
                </a:extLst>
              </p:cNvPr>
              <p:cNvSpPr/>
              <p:nvPr/>
            </p:nvSpPr>
            <p:spPr>
              <a:xfrm>
                <a:off x="5334000" y="990600"/>
                <a:ext cx="609600" cy="13716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66" name="Google Shape;527;p11">
                <a:extLst>
                  <a:ext uri="{FF2B5EF4-FFF2-40B4-BE49-F238E27FC236}">
                    <a16:creationId xmlns:a16="http://schemas.microsoft.com/office/drawing/2014/main" id="{11751BBD-175F-4BF4-BABF-AF9FCC7C1525}"/>
                  </a:ext>
                </a:extLst>
              </p:cNvPr>
              <p:cNvSpPr/>
              <p:nvPr/>
            </p:nvSpPr>
            <p:spPr>
              <a:xfrm>
                <a:off x="5943600" y="990600"/>
                <a:ext cx="609600" cy="13716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67" name="Google Shape;528;p11">
                <a:extLst>
                  <a:ext uri="{FF2B5EF4-FFF2-40B4-BE49-F238E27FC236}">
                    <a16:creationId xmlns:a16="http://schemas.microsoft.com/office/drawing/2014/main" id="{641D1189-23AA-4406-BA7D-E65EDFF6DD68}"/>
                  </a:ext>
                </a:extLst>
              </p:cNvPr>
              <p:cNvSpPr/>
              <p:nvPr/>
            </p:nvSpPr>
            <p:spPr>
              <a:xfrm>
                <a:off x="7162800" y="990600"/>
                <a:ext cx="609600" cy="13716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grpSp>
      </p:grpSp>
      <p:grpSp>
        <p:nvGrpSpPr>
          <p:cNvPr id="3" name="Group 2">
            <a:extLst>
              <a:ext uri="{FF2B5EF4-FFF2-40B4-BE49-F238E27FC236}">
                <a16:creationId xmlns:a16="http://schemas.microsoft.com/office/drawing/2014/main" id="{5677636B-FF14-4762-9BFF-42C48283ADCB}"/>
              </a:ext>
            </a:extLst>
          </p:cNvPr>
          <p:cNvGrpSpPr/>
          <p:nvPr/>
        </p:nvGrpSpPr>
        <p:grpSpPr>
          <a:xfrm>
            <a:off x="6278452" y="1612793"/>
            <a:ext cx="2544490" cy="863349"/>
            <a:chOff x="6278452" y="1612793"/>
            <a:chExt cx="2544490" cy="863349"/>
          </a:xfrm>
        </p:grpSpPr>
        <p:sp>
          <p:nvSpPr>
            <p:cNvPr id="68" name="Google Shape;520;p11">
              <a:extLst>
                <a:ext uri="{FF2B5EF4-FFF2-40B4-BE49-F238E27FC236}">
                  <a16:creationId xmlns:a16="http://schemas.microsoft.com/office/drawing/2014/main" id="{D0C141A7-5F7E-44FC-97C8-CCDF5645A695}"/>
                </a:ext>
              </a:extLst>
            </p:cNvPr>
            <p:cNvSpPr/>
            <p:nvPr/>
          </p:nvSpPr>
          <p:spPr>
            <a:xfrm>
              <a:off x="6278452" y="1612793"/>
              <a:ext cx="508898" cy="863349"/>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69" name="Google Shape;521;p11">
              <a:extLst>
                <a:ext uri="{FF2B5EF4-FFF2-40B4-BE49-F238E27FC236}">
                  <a16:creationId xmlns:a16="http://schemas.microsoft.com/office/drawing/2014/main" id="{784191F1-C663-43C8-9828-D0F96F9D2236}"/>
                </a:ext>
              </a:extLst>
            </p:cNvPr>
            <p:cNvSpPr/>
            <p:nvPr/>
          </p:nvSpPr>
          <p:spPr>
            <a:xfrm>
              <a:off x="6787350" y="1612793"/>
              <a:ext cx="508898" cy="863349"/>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70" name="Google Shape;522;p11">
              <a:extLst>
                <a:ext uri="{FF2B5EF4-FFF2-40B4-BE49-F238E27FC236}">
                  <a16:creationId xmlns:a16="http://schemas.microsoft.com/office/drawing/2014/main" id="{941C15B6-410D-487D-87CB-28474D4E9131}"/>
                </a:ext>
              </a:extLst>
            </p:cNvPr>
            <p:cNvSpPr/>
            <p:nvPr/>
          </p:nvSpPr>
          <p:spPr>
            <a:xfrm>
              <a:off x="7296248" y="1612793"/>
              <a:ext cx="508898" cy="863349"/>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71" name="Google Shape;523;p11">
              <a:extLst>
                <a:ext uri="{FF2B5EF4-FFF2-40B4-BE49-F238E27FC236}">
                  <a16:creationId xmlns:a16="http://schemas.microsoft.com/office/drawing/2014/main" id="{46C045A9-FC74-40CA-AB04-195E88E3EEA7}"/>
                </a:ext>
              </a:extLst>
            </p:cNvPr>
            <p:cNvSpPr/>
            <p:nvPr/>
          </p:nvSpPr>
          <p:spPr>
            <a:xfrm>
              <a:off x="7805146" y="1612793"/>
              <a:ext cx="508898" cy="863349"/>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sp>
          <p:nvSpPr>
            <p:cNvPr id="72" name="Google Shape;524;p11">
              <a:extLst>
                <a:ext uri="{FF2B5EF4-FFF2-40B4-BE49-F238E27FC236}">
                  <a16:creationId xmlns:a16="http://schemas.microsoft.com/office/drawing/2014/main" id="{465FC3FA-A65A-46B0-A2F7-F23C8DD1843B}"/>
                </a:ext>
              </a:extLst>
            </p:cNvPr>
            <p:cNvSpPr/>
            <p:nvPr/>
          </p:nvSpPr>
          <p:spPr>
            <a:xfrm>
              <a:off x="8314044" y="1612793"/>
              <a:ext cx="508898" cy="863349"/>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600"/>
                <a:buFont typeface="Times New Roman"/>
                <a:buNone/>
              </a:pPr>
              <a:endParaRPr sz="3600" b="0" i="0" u="none" strike="noStrike" cap="none">
                <a:solidFill>
                  <a:srgbClr val="000000"/>
                </a:solidFill>
                <a:latin typeface="Times New Roman"/>
                <a:ea typeface="Times New Roman"/>
                <a:cs typeface="Times New Roman"/>
                <a:sym typeface="Times New Roman"/>
              </a:endParaRPr>
            </a:p>
          </p:txBody>
        </p:sp>
      </p:grpSp>
    </p:spTree>
    <p:extLst>
      <p:ext uri="{BB962C8B-B14F-4D97-AF65-F5344CB8AC3E}">
        <p14:creationId xmlns:p14="http://schemas.microsoft.com/office/powerpoint/2010/main" val="172968107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10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1000"/>
                                        <p:tgtEl>
                                          <p:spTgt spid="32"/>
                                        </p:tgtEl>
                                      </p:cBhvr>
                                    </p:animEffect>
                                  </p:childTnLst>
                                </p:cTn>
                              </p:par>
                              <p:par>
                                <p:cTn id="11" presetID="42"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ppt_w</p:attrName>
                                        </p:attrNameLst>
                                      </p:cBhvr>
                                      <p:tavLst>
                                        <p:tav tm="0">
                                          <p:val>
                                            <p:fltVal val="0"/>
                                          </p:val>
                                        </p:tav>
                                        <p:tav tm="100000">
                                          <p:val>
                                            <p:strVal val="#ppt_w"/>
                                          </p:val>
                                        </p:tav>
                                      </p:tavLst>
                                    </p:anim>
                                    <p:anim calcmode="lin" valueType="num">
                                      <p:cBhvr>
                                        <p:cTn id="26" dur="500" fill="hold"/>
                                        <p:tgtEl>
                                          <p:spTgt spid="35"/>
                                        </p:tgtEl>
                                        <p:attrNameLst>
                                          <p:attrName>ppt_h</p:attrName>
                                        </p:attrNameLst>
                                      </p:cBhvr>
                                      <p:tavLst>
                                        <p:tav tm="0">
                                          <p:val>
                                            <p:fltVal val="0"/>
                                          </p:val>
                                        </p:tav>
                                        <p:tav tm="100000">
                                          <p:val>
                                            <p:strVal val="#ppt_h"/>
                                          </p:val>
                                        </p:tav>
                                      </p:tavLst>
                                    </p:anim>
                                    <p:animEffect transition="in" filter="fade">
                                      <p:cBhvr>
                                        <p:cTn id="27" dur="500"/>
                                        <p:tgtEl>
                                          <p:spTgt spid="35"/>
                                        </p:tgtEl>
                                      </p:cBhvr>
                                    </p:animEffect>
                                  </p:childTnLst>
                                </p:cTn>
                              </p:par>
                              <p:par>
                                <p:cTn id="28" presetID="53" presetClass="entr" presetSubtype="16"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500" fill="hold"/>
                                        <p:tgtEl>
                                          <p:spTgt spid="34"/>
                                        </p:tgtEl>
                                        <p:attrNameLst>
                                          <p:attrName>ppt_w</p:attrName>
                                        </p:attrNameLst>
                                      </p:cBhvr>
                                      <p:tavLst>
                                        <p:tav tm="0">
                                          <p:val>
                                            <p:fltVal val="0"/>
                                          </p:val>
                                        </p:tav>
                                        <p:tav tm="100000">
                                          <p:val>
                                            <p:strVal val="#ppt_w"/>
                                          </p:val>
                                        </p:tav>
                                      </p:tavLst>
                                    </p:anim>
                                    <p:anim calcmode="lin" valueType="num">
                                      <p:cBhvr>
                                        <p:cTn id="31" dur="500" fill="hold"/>
                                        <p:tgtEl>
                                          <p:spTgt spid="34"/>
                                        </p:tgtEl>
                                        <p:attrNameLst>
                                          <p:attrName>ppt_h</p:attrName>
                                        </p:attrNameLst>
                                      </p:cBhvr>
                                      <p:tavLst>
                                        <p:tav tm="0">
                                          <p:val>
                                            <p:fltVal val="0"/>
                                          </p:val>
                                        </p:tav>
                                        <p:tav tm="100000">
                                          <p:val>
                                            <p:strVal val="#ppt_h"/>
                                          </p:val>
                                        </p:tav>
                                      </p:tavLst>
                                    </p:anim>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barn(inVertical)">
                                      <p:cBhvr>
                                        <p:cTn id="67" dur="500"/>
                                        <p:tgtEl>
                                          <p:spTgt spid="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down)">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fade">
                                      <p:cBhvr>
                                        <p:cTn id="8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8" grpId="0"/>
      <p:bldP spid="35" grpId="0" animBg="1"/>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538;p12"/>
          <p:cNvPicPr preferRelativeResize="0"/>
          <p:nvPr/>
        </p:nvPicPr>
        <p:blipFill rotWithShape="1">
          <a:blip r:embed="rId2">
            <a:alphaModFix/>
          </a:blip>
          <a:srcRect t="-1" r="66622" b="47452"/>
          <a:stretch/>
        </p:blipFill>
        <p:spPr>
          <a:xfrm>
            <a:off x="1889127" y="1350758"/>
            <a:ext cx="2009105" cy="2002042"/>
          </a:xfrm>
          <a:prstGeom prst="rect">
            <a:avLst/>
          </a:prstGeom>
          <a:noFill/>
          <a:ln>
            <a:noFill/>
          </a:ln>
        </p:spPr>
      </p:pic>
      <p:sp>
        <p:nvSpPr>
          <p:cNvPr id="9" name="Google Shape;542;p12"/>
          <p:cNvSpPr txBox="1"/>
          <p:nvPr/>
        </p:nvSpPr>
        <p:spPr>
          <a:xfrm>
            <a:off x="1272501" y="4485148"/>
            <a:ext cx="3848100" cy="6461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3600" b="1" i="0" u="none" strike="noStrike" cap="none" dirty="0" err="1">
                <a:latin typeface="Times New Roman"/>
                <a:ea typeface="Times New Roman"/>
                <a:cs typeface="Times New Roman"/>
                <a:sym typeface="Times New Roman"/>
              </a:rPr>
              <a:t>Đọc</a:t>
            </a:r>
            <a:r>
              <a:rPr lang="en-US" sz="3600" b="1" i="0" u="none" strike="noStrike" cap="none" dirty="0">
                <a:latin typeface="Times New Roman"/>
                <a:ea typeface="Times New Roman"/>
                <a:cs typeface="Times New Roman"/>
                <a:sym typeface="Times New Roman"/>
              </a:rPr>
              <a:t> </a:t>
            </a:r>
            <a:r>
              <a:rPr lang="en-US" sz="3600" b="1" i="0" u="none" strike="noStrike" cap="none" dirty="0" err="1">
                <a:latin typeface="Times New Roman"/>
                <a:ea typeface="Times New Roman"/>
                <a:cs typeface="Times New Roman"/>
                <a:sym typeface="Times New Roman"/>
              </a:rPr>
              <a:t>là</a:t>
            </a:r>
            <a:r>
              <a:rPr lang="en-US" sz="3600" b="1" i="0" u="none" strike="noStrike" cap="none" dirty="0">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ba</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phần</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tư</a:t>
            </a:r>
            <a:endParaRPr sz="3600" b="1" i="0" u="none" strike="noStrike" cap="none" dirty="0">
              <a:solidFill>
                <a:srgbClr val="2B14D6"/>
              </a:solidFill>
              <a:latin typeface="Times New Roman"/>
              <a:ea typeface="Times New Roman"/>
              <a:cs typeface="Times New Roman"/>
              <a:sym typeface="Times New Roman"/>
            </a:endParaRPr>
          </a:p>
        </p:txBody>
      </p:sp>
      <p:sp>
        <p:nvSpPr>
          <p:cNvPr id="10" name="Google Shape;543;p12"/>
          <p:cNvSpPr txBox="1"/>
          <p:nvPr/>
        </p:nvSpPr>
        <p:spPr>
          <a:xfrm>
            <a:off x="1272501" y="3631430"/>
            <a:ext cx="1141413" cy="646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3600" b="1" i="0" u="none" strike="noStrike" cap="none" dirty="0" err="1">
                <a:latin typeface="Times New Roman"/>
                <a:ea typeface="Times New Roman"/>
                <a:cs typeface="Times New Roman"/>
                <a:sym typeface="Times New Roman"/>
              </a:rPr>
              <a:t>Viết</a:t>
            </a:r>
            <a:r>
              <a:rPr lang="en-US" sz="3600" b="1" i="0" u="none" strike="noStrike" cap="none" dirty="0">
                <a:latin typeface="Times New Roman"/>
                <a:ea typeface="Times New Roman"/>
                <a:cs typeface="Times New Roman"/>
                <a:sym typeface="Times New Roman"/>
              </a:rPr>
              <a:t>:</a:t>
            </a:r>
            <a:endParaRPr dirty="0"/>
          </a:p>
        </p:txBody>
      </p:sp>
      <p:sp>
        <p:nvSpPr>
          <p:cNvPr id="14" name="Google Shape;547;p12"/>
          <p:cNvSpPr txBox="1"/>
          <p:nvPr/>
        </p:nvSpPr>
        <p:spPr>
          <a:xfrm>
            <a:off x="5338840" y="4490474"/>
            <a:ext cx="71628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409C3"/>
              </a:buClr>
              <a:buSzPts val="3600"/>
              <a:buFont typeface="Times New Roman"/>
              <a:buNone/>
            </a:pPr>
            <a:r>
              <a:rPr lang="en-US" sz="3600" b="1" i="0" u="none" strike="noStrike" cap="none" dirty="0" err="1">
                <a:latin typeface="Times New Roman"/>
                <a:ea typeface="Times New Roman"/>
                <a:cs typeface="Times New Roman"/>
                <a:sym typeface="Times New Roman"/>
              </a:rPr>
              <a:t>Đọc</a:t>
            </a:r>
            <a:r>
              <a:rPr lang="en-US" sz="3600" b="1" i="0" u="none" strike="noStrike" cap="none" dirty="0">
                <a:latin typeface="Times New Roman"/>
                <a:ea typeface="Times New Roman"/>
                <a:cs typeface="Times New Roman"/>
                <a:sym typeface="Times New Roman"/>
              </a:rPr>
              <a:t> </a:t>
            </a:r>
            <a:r>
              <a:rPr lang="en-US" sz="3600" b="1" i="0" u="none" strike="noStrike" cap="none" dirty="0" err="1">
                <a:latin typeface="Times New Roman"/>
                <a:ea typeface="Times New Roman"/>
                <a:cs typeface="Times New Roman"/>
                <a:sym typeface="Times New Roman"/>
              </a:rPr>
              <a:t>là</a:t>
            </a:r>
            <a:r>
              <a:rPr lang="en-US" sz="3600" b="1" i="0" u="none" strike="noStrike" cap="none" dirty="0">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bốn</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mươi</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phần</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một</a:t>
            </a:r>
            <a:r>
              <a:rPr lang="en-US" sz="3600" b="1" i="0" u="none" strike="noStrike" cap="none" dirty="0">
                <a:solidFill>
                  <a:srgbClr val="2B14D6"/>
                </a:solidFill>
                <a:latin typeface="Times New Roman"/>
                <a:ea typeface="Times New Roman"/>
                <a:cs typeface="Times New Roman"/>
                <a:sym typeface="Times New Roman"/>
              </a:rPr>
              <a:t> </a:t>
            </a:r>
            <a:r>
              <a:rPr lang="en-US" sz="3600" b="1" i="0" u="none" strike="noStrike" cap="none" dirty="0" err="1">
                <a:solidFill>
                  <a:srgbClr val="2B14D6"/>
                </a:solidFill>
                <a:latin typeface="Times New Roman"/>
                <a:ea typeface="Times New Roman"/>
                <a:cs typeface="Times New Roman"/>
                <a:sym typeface="Times New Roman"/>
              </a:rPr>
              <a:t>trăm</a:t>
            </a:r>
            <a:endParaRPr dirty="0">
              <a:solidFill>
                <a:srgbClr val="2B14D6"/>
              </a:solidFill>
            </a:endParaRPr>
          </a:p>
        </p:txBody>
      </p:sp>
      <p:sp>
        <p:nvSpPr>
          <p:cNvPr id="15" name="Google Shape;548;p12"/>
          <p:cNvSpPr txBox="1"/>
          <p:nvPr/>
        </p:nvSpPr>
        <p:spPr>
          <a:xfrm>
            <a:off x="5677697" y="3673090"/>
            <a:ext cx="1141413" cy="646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3600" b="1" i="0" u="none" strike="noStrike" cap="none" dirty="0" err="1">
                <a:latin typeface="Times New Roman"/>
                <a:ea typeface="Times New Roman"/>
                <a:cs typeface="Times New Roman"/>
                <a:sym typeface="Times New Roman"/>
              </a:rPr>
              <a:t>Viết</a:t>
            </a:r>
            <a:r>
              <a:rPr lang="en-US" sz="3600" b="1" i="0" u="none" strike="noStrike" cap="none" dirty="0">
                <a:latin typeface="Times New Roman"/>
                <a:ea typeface="Times New Roman"/>
                <a:cs typeface="Times New Roman"/>
                <a:sym typeface="Times New Roman"/>
              </a:rPr>
              <a:t>:</a:t>
            </a:r>
            <a:endParaRPr dirty="0"/>
          </a:p>
        </p:txBody>
      </p:sp>
      <p:pic>
        <p:nvPicPr>
          <p:cNvPr id="16" name="Google Shape;549;p12"/>
          <p:cNvPicPr preferRelativeResize="0"/>
          <p:nvPr/>
        </p:nvPicPr>
        <p:blipFill rotWithShape="1">
          <a:blip r:embed="rId3">
            <a:alphaModFix/>
          </a:blip>
          <a:srcRect l="-336" t="-1421" r="31250" b="2710"/>
          <a:stretch/>
        </p:blipFill>
        <p:spPr>
          <a:xfrm>
            <a:off x="7166372" y="1322799"/>
            <a:ext cx="2432844" cy="2125762"/>
          </a:xfrm>
          <a:prstGeom prst="rect">
            <a:avLst/>
          </a:prstGeom>
          <a:noFill/>
          <a:ln>
            <a:noFill/>
          </a:ln>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r="30394" b="70998"/>
          <a:stretch/>
        </p:blipFill>
        <p:spPr>
          <a:xfrm rot="10800000" flipV="1">
            <a:off x="5275180" y="5727136"/>
            <a:ext cx="9811638" cy="1484878"/>
          </a:xfrm>
          <a:prstGeom prst="rect">
            <a:avLst/>
          </a:prstGeom>
        </p:spPr>
      </p:pic>
      <mc:AlternateContent xmlns:mc="http://schemas.openxmlformats.org/markup-compatibility/2006" xmlns:a14="http://schemas.microsoft.com/office/drawing/2010/main">
        <mc:Choice Requires="a14">
          <p:sp>
            <p:nvSpPr>
              <p:cNvPr id="19" name="TextBox 18"/>
              <p:cNvSpPr txBox="1"/>
              <p:nvPr/>
            </p:nvSpPr>
            <p:spPr>
              <a:xfrm>
                <a:off x="2616359" y="3468267"/>
                <a:ext cx="939487" cy="11330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600" b="1" i="1" smtClean="0">
                              <a:solidFill>
                                <a:srgbClr val="2B14D6"/>
                              </a:solidFill>
                              <a:latin typeface="Cambria Math" panose="02040503050406030204" pitchFamily="18" charset="0"/>
                            </a:rPr>
                          </m:ctrlPr>
                        </m:fPr>
                        <m:num>
                          <m:r>
                            <a:rPr lang="en-US" sz="3600" b="1" i="1" smtClean="0">
                              <a:solidFill>
                                <a:srgbClr val="2B14D6"/>
                              </a:solidFill>
                              <a:latin typeface="Cambria Math" panose="02040503050406030204" pitchFamily="18" charset="0"/>
                            </a:rPr>
                            <m:t>𝟑</m:t>
                          </m:r>
                        </m:num>
                        <m:den>
                          <m:r>
                            <a:rPr lang="en-US" sz="3600" b="1" i="1" smtClean="0">
                              <a:solidFill>
                                <a:srgbClr val="2B14D6"/>
                              </a:solidFill>
                              <a:latin typeface="Cambria Math" panose="02040503050406030204" pitchFamily="18" charset="0"/>
                            </a:rPr>
                            <m:t>𝟒</m:t>
                          </m:r>
                        </m:den>
                      </m:f>
                    </m:oMath>
                  </m:oMathPara>
                </a14:m>
                <a:endParaRPr lang="en-US" sz="3600" b="1" dirty="0">
                  <a:solidFill>
                    <a:srgbClr val="2B14D6"/>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616359" y="3468267"/>
                <a:ext cx="939487" cy="113306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8083709" y="3468267"/>
                <a:ext cx="939487" cy="112742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600" b="1" i="1" smtClean="0">
                              <a:solidFill>
                                <a:srgbClr val="2B14D6"/>
                              </a:solidFill>
                              <a:latin typeface="Cambria Math" panose="02040503050406030204" pitchFamily="18" charset="0"/>
                            </a:rPr>
                          </m:ctrlPr>
                        </m:fPr>
                        <m:num>
                          <m:r>
                            <a:rPr lang="en-US" sz="3600" b="1" i="1" smtClean="0">
                              <a:solidFill>
                                <a:srgbClr val="2B14D6"/>
                              </a:solidFill>
                              <a:latin typeface="Cambria Math" panose="02040503050406030204" pitchFamily="18" charset="0"/>
                            </a:rPr>
                            <m:t>𝟒𝟎</m:t>
                          </m:r>
                        </m:num>
                        <m:den>
                          <m:r>
                            <a:rPr lang="en-US" sz="3600" b="1" i="1" smtClean="0">
                              <a:solidFill>
                                <a:srgbClr val="2B14D6"/>
                              </a:solidFill>
                              <a:latin typeface="Cambria Math" panose="02040503050406030204" pitchFamily="18" charset="0"/>
                            </a:rPr>
                            <m:t>𝟏𝟎𝟎</m:t>
                          </m:r>
                        </m:den>
                      </m:f>
                    </m:oMath>
                  </m:oMathPara>
                </a14:m>
                <a:endParaRPr lang="en-US" sz="3600" b="1" dirty="0">
                  <a:solidFill>
                    <a:srgbClr val="2B14D6"/>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8083709" y="3468267"/>
                <a:ext cx="939487" cy="1127425"/>
              </a:xfrm>
              <a:prstGeom prst="rect">
                <a:avLst/>
              </a:prstGeom>
              <a:blipFill>
                <a:blip r:embed="rId6"/>
                <a:stretch>
                  <a:fillRect/>
                </a:stretch>
              </a:blipFill>
            </p:spPr>
            <p:txBody>
              <a:bodyPr/>
              <a:lstStyle/>
              <a:p>
                <a:r>
                  <a:rPr lang="en-US">
                    <a:noFill/>
                  </a:rPr>
                  <a:t> </a:t>
                </a:r>
              </a:p>
            </p:txBody>
          </p:sp>
        </mc:Fallback>
      </mc:AlternateContent>
      <p:pic>
        <p:nvPicPr>
          <p:cNvPr id="21" name="图片 1">
            <a:extLst>
              <a:ext uri="{FF2B5EF4-FFF2-40B4-BE49-F238E27FC236}">
                <a16:creationId xmlns:a16="http://schemas.microsoft.com/office/drawing/2014/main" id="{9CD5B76C-2141-4E1A-8703-C26139629581}"/>
              </a:ext>
            </a:extLst>
          </p:cNvPr>
          <p:cNvPicPr>
            <a:picLocks noChangeAspect="1"/>
          </p:cNvPicPr>
          <p:nvPr/>
        </p:nvPicPr>
        <p:blipFill>
          <a:blip r:embed="rId7"/>
          <a:stretch>
            <a:fillRect/>
          </a:stretch>
        </p:blipFill>
        <p:spPr>
          <a:xfrm>
            <a:off x="377372" y="207646"/>
            <a:ext cx="687356" cy="665931"/>
          </a:xfrm>
          <a:prstGeom prst="rect">
            <a:avLst/>
          </a:prstGeom>
        </p:spPr>
      </p:pic>
      <p:sp>
        <p:nvSpPr>
          <p:cNvPr id="22" name="任意多边形: 形状 2">
            <a:extLst>
              <a:ext uri="{FF2B5EF4-FFF2-40B4-BE49-F238E27FC236}">
                <a16:creationId xmlns:a16="http://schemas.microsoft.com/office/drawing/2014/main" id="{E94F5C34-566F-4B85-9917-E57AFE66FE6F}"/>
              </a:ext>
            </a:extLst>
          </p:cNvPr>
          <p:cNvSpPr/>
          <p:nvPr/>
        </p:nvSpPr>
        <p:spPr>
          <a:xfrm>
            <a:off x="1349828" y="84903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3">
            <a:extLst>
              <a:ext uri="{FF2B5EF4-FFF2-40B4-BE49-F238E27FC236}">
                <a16:creationId xmlns:a16="http://schemas.microsoft.com/office/drawing/2014/main" id="{E3295AA9-DF64-410A-8B3E-AF9B52E0F292}"/>
              </a:ext>
            </a:extLst>
          </p:cNvPr>
          <p:cNvSpPr txBox="1"/>
          <p:nvPr/>
        </p:nvSpPr>
        <p:spPr>
          <a:xfrm>
            <a:off x="1377148" y="295837"/>
            <a:ext cx="8040504" cy="646331"/>
          </a:xfrm>
          <a:prstGeom prst="rect">
            <a:avLst/>
          </a:prstGeom>
          <a:noFill/>
        </p:spPr>
        <p:txBody>
          <a:bodyPr wrap="square" rtlCol="0">
            <a:spAutoFit/>
          </a:bodyPr>
          <a:lstStyle/>
          <a:p>
            <a:r>
              <a:rPr lang="en-US" sz="36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I. </a:t>
            </a:r>
            <a:r>
              <a:rPr lang="en-US" sz="36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Ôn</a:t>
            </a:r>
            <a:r>
              <a:rPr lang="en-US" sz="36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tập</a:t>
            </a:r>
            <a:r>
              <a:rPr lang="en-US" sz="36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khái</a:t>
            </a:r>
            <a:r>
              <a:rPr lang="en-US" sz="36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niệm</a:t>
            </a:r>
            <a:r>
              <a:rPr lang="en-US" sz="36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ban </a:t>
            </a:r>
            <a:r>
              <a:rPr lang="en-US" sz="36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đầu</a:t>
            </a:r>
            <a:r>
              <a:rPr lang="en-US" sz="36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về</a:t>
            </a:r>
            <a:r>
              <a:rPr lang="en-US" sz="36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phân</a:t>
            </a:r>
            <a:r>
              <a:rPr lang="en-US" sz="36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số</a:t>
            </a:r>
            <a:endParaRPr lang="en-US" sz="36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endParaRPr>
          </a:p>
        </p:txBody>
      </p:sp>
      <p:pic>
        <p:nvPicPr>
          <p:cNvPr id="24" name="图片 5">
            <a:extLst>
              <a:ext uri="{FF2B5EF4-FFF2-40B4-BE49-F238E27FC236}">
                <a16:creationId xmlns:a16="http://schemas.microsoft.com/office/drawing/2014/main" id="{8C51E579-0BE1-41D4-91E2-C887404690EF}"/>
              </a:ext>
            </a:extLst>
          </p:cNvPr>
          <p:cNvPicPr>
            <a:picLocks noChangeAspect="1"/>
          </p:cNvPicPr>
          <p:nvPr/>
        </p:nvPicPr>
        <p:blipFill>
          <a:blip r:embed="rId8"/>
          <a:stretch>
            <a:fillRect/>
          </a:stretch>
        </p:blipFill>
        <p:spPr>
          <a:xfrm>
            <a:off x="40268" y="5227304"/>
            <a:ext cx="1247654" cy="1710352"/>
          </a:xfrm>
          <a:prstGeom prst="rect">
            <a:avLst/>
          </a:prstGeom>
        </p:spPr>
      </p:pic>
    </p:spTree>
    <p:extLst>
      <p:ext uri="{BB962C8B-B14F-4D97-AF65-F5344CB8AC3E}">
        <p14:creationId xmlns:p14="http://schemas.microsoft.com/office/powerpoint/2010/main" val="1307196978"/>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2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20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down)">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D5B76C-2141-4E1A-8703-C26139629581}"/>
              </a:ext>
            </a:extLst>
          </p:cNvPr>
          <p:cNvPicPr>
            <a:picLocks noChangeAspect="1"/>
          </p:cNvPicPr>
          <p:nvPr/>
        </p:nvPicPr>
        <p:blipFill>
          <a:blip r:embed="rId2"/>
          <a:stretch>
            <a:fillRect/>
          </a:stretch>
        </p:blipFill>
        <p:spPr>
          <a:xfrm>
            <a:off x="377372" y="207646"/>
            <a:ext cx="687356" cy="665931"/>
          </a:xfrm>
          <a:prstGeom prst="rect">
            <a:avLst/>
          </a:prstGeom>
        </p:spPr>
      </p:pic>
      <p:sp>
        <p:nvSpPr>
          <p:cNvPr id="3" name="任意多边形: 形状 2">
            <a:extLst>
              <a:ext uri="{FF2B5EF4-FFF2-40B4-BE49-F238E27FC236}">
                <a16:creationId xmlns:a16="http://schemas.microsoft.com/office/drawing/2014/main" id="{E94F5C34-566F-4B85-9917-E57AFE66FE6F}"/>
              </a:ext>
            </a:extLst>
          </p:cNvPr>
          <p:cNvSpPr/>
          <p:nvPr/>
        </p:nvSpPr>
        <p:spPr>
          <a:xfrm>
            <a:off x="1349828" y="84903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E3295AA9-DF64-410A-8B3E-AF9B52E0F292}"/>
              </a:ext>
            </a:extLst>
          </p:cNvPr>
          <p:cNvSpPr txBox="1"/>
          <p:nvPr/>
        </p:nvSpPr>
        <p:spPr>
          <a:xfrm>
            <a:off x="1377148" y="295837"/>
            <a:ext cx="4737902" cy="707886"/>
          </a:xfrm>
          <a:prstGeom prst="rect">
            <a:avLst/>
          </a:prstGeom>
          <a:noFill/>
        </p:spPr>
        <p:txBody>
          <a:bodyPr wrap="square" rtlCol="0">
            <a:spAutoFit/>
          </a:bodyPr>
          <a:lstStyle/>
          <a:p>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II.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Một</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số</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chú</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ý</a:t>
            </a:r>
          </a:p>
        </p:txBody>
      </p:sp>
      <p:sp>
        <p:nvSpPr>
          <p:cNvPr id="5" name="Rectangle 4"/>
          <p:cNvSpPr/>
          <p:nvPr/>
        </p:nvSpPr>
        <p:spPr>
          <a:xfrm>
            <a:off x="1689327" y="1157980"/>
            <a:ext cx="10280196" cy="2554545"/>
          </a:xfrm>
          <a:prstGeom prst="rect">
            <a:avLst/>
          </a:prstGeom>
        </p:spPr>
        <p:txBody>
          <a:bodyPr wrap="square">
            <a:spAutoFit/>
          </a:bodyPr>
          <a:lstStyle/>
          <a:p>
            <a:pPr lvl="0" algn="just">
              <a:buClr>
                <a:srgbClr val="FF0000"/>
              </a:buClr>
              <a:buSzPts val="2800"/>
            </a:pPr>
            <a:r>
              <a:rPr lang="vi-VN" sz="4000" b="1" i="1" dirty="0">
                <a:solidFill>
                  <a:schemeClr val="tx1">
                    <a:lumMod val="85000"/>
                    <a:lumOff val="15000"/>
                  </a:schemeClr>
                </a:solidFill>
                <a:latin typeface="Times New Roman"/>
                <a:ea typeface="Times New Roman"/>
                <a:cs typeface="Times New Roman"/>
                <a:sym typeface="Times New Roman"/>
              </a:rPr>
              <a:t>Có thể dùng phân số để ghi kết quả của phép chia một số tự nhiên cho một số tự nhiên khác 0. Phân số đó cũng được gọi là thương của phép chia</a:t>
            </a:r>
            <a:r>
              <a:rPr lang="en-US" sz="4000" b="1" i="1" dirty="0">
                <a:solidFill>
                  <a:schemeClr val="tx1">
                    <a:lumMod val="85000"/>
                    <a:lumOff val="15000"/>
                  </a:schemeClr>
                </a:solidFill>
                <a:latin typeface="Times New Roman"/>
                <a:ea typeface="Times New Roman"/>
                <a:cs typeface="Times New Roman"/>
                <a:sym typeface="Times New Roman"/>
              </a:rPr>
              <a:t> </a:t>
            </a:r>
            <a:r>
              <a:rPr lang="en-US" sz="4000" b="1" i="1" dirty="0" err="1">
                <a:solidFill>
                  <a:schemeClr val="tx1">
                    <a:lumMod val="85000"/>
                    <a:lumOff val="15000"/>
                  </a:schemeClr>
                </a:solidFill>
                <a:latin typeface="Times New Roman"/>
                <a:ea typeface="Times New Roman"/>
                <a:cs typeface="Times New Roman"/>
                <a:sym typeface="Times New Roman"/>
              </a:rPr>
              <a:t>đã</a:t>
            </a:r>
            <a:r>
              <a:rPr lang="en-US" sz="4000" b="1" i="1" dirty="0">
                <a:solidFill>
                  <a:schemeClr val="tx1">
                    <a:lumMod val="85000"/>
                    <a:lumOff val="15000"/>
                  </a:schemeClr>
                </a:solidFill>
                <a:latin typeface="Times New Roman"/>
                <a:ea typeface="Times New Roman"/>
                <a:cs typeface="Times New Roman"/>
                <a:sym typeface="Times New Roman"/>
              </a:rPr>
              <a:t> </a:t>
            </a:r>
            <a:r>
              <a:rPr lang="en-US" sz="4000" b="1" i="1" dirty="0" err="1">
                <a:solidFill>
                  <a:schemeClr val="tx1">
                    <a:lumMod val="85000"/>
                    <a:lumOff val="15000"/>
                  </a:schemeClr>
                </a:solidFill>
                <a:latin typeface="Times New Roman"/>
                <a:ea typeface="Times New Roman"/>
                <a:cs typeface="Times New Roman"/>
                <a:sym typeface="Times New Roman"/>
              </a:rPr>
              <a:t>cho</a:t>
            </a:r>
            <a:r>
              <a:rPr lang="vi-VN" sz="4000" b="1" i="1" dirty="0">
                <a:solidFill>
                  <a:schemeClr val="tx1">
                    <a:lumMod val="85000"/>
                    <a:lumOff val="15000"/>
                  </a:schemeClr>
                </a:solidFill>
                <a:latin typeface="Times New Roman"/>
                <a:ea typeface="Times New Roman"/>
                <a:cs typeface="Times New Roman"/>
                <a:sym typeface="Times New Roman"/>
              </a:rPr>
              <a:t>.</a:t>
            </a:r>
            <a:endParaRPr lang="vi-VN" sz="4000" b="1" i="1" dirty="0">
              <a:solidFill>
                <a:schemeClr val="tx1">
                  <a:lumMod val="85000"/>
                  <a:lumOff val="15000"/>
                </a:schemeClr>
              </a:solidFill>
            </a:endParaRPr>
          </a:p>
        </p:txBody>
      </p:sp>
      <p:sp>
        <p:nvSpPr>
          <p:cNvPr id="6" name="Google Shape;561;p14"/>
          <p:cNvSpPr txBox="1"/>
          <p:nvPr/>
        </p:nvSpPr>
        <p:spPr>
          <a:xfrm>
            <a:off x="2805291" y="3954617"/>
            <a:ext cx="1930173"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4000" b="1" i="0" u="none" strike="noStrike" cap="none" dirty="0">
                <a:latin typeface="Times New Roman"/>
                <a:ea typeface="Times New Roman"/>
                <a:cs typeface="Times New Roman"/>
                <a:sym typeface="Times New Roman"/>
              </a:rPr>
              <a:t>1 : 3 =</a:t>
            </a:r>
            <a:endParaRPr sz="4000" dirty="0"/>
          </a:p>
        </p:txBody>
      </p:sp>
      <p:sp>
        <p:nvSpPr>
          <p:cNvPr id="7" name="Google Shape;562;p14"/>
          <p:cNvSpPr txBox="1"/>
          <p:nvPr/>
        </p:nvSpPr>
        <p:spPr>
          <a:xfrm>
            <a:off x="5957837" y="3964056"/>
            <a:ext cx="2071689"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4000" b="1" i="0" u="none" strike="noStrike" cap="none" dirty="0">
                <a:latin typeface="Times New Roman"/>
                <a:ea typeface="Times New Roman"/>
                <a:cs typeface="Times New Roman"/>
                <a:sym typeface="Times New Roman"/>
              </a:rPr>
              <a:t>4 : 10 =</a:t>
            </a:r>
            <a:endParaRPr sz="4000" dirty="0"/>
          </a:p>
        </p:txBody>
      </p:sp>
      <p:sp>
        <p:nvSpPr>
          <p:cNvPr id="8" name="Google Shape;563;p14"/>
          <p:cNvSpPr txBox="1"/>
          <p:nvPr/>
        </p:nvSpPr>
        <p:spPr>
          <a:xfrm>
            <a:off x="9113787" y="3930807"/>
            <a:ext cx="1906588"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4000" b="1" i="0" u="none" strike="noStrike" cap="none" dirty="0">
                <a:latin typeface="Times New Roman"/>
                <a:ea typeface="Times New Roman"/>
                <a:cs typeface="Times New Roman"/>
                <a:sym typeface="Times New Roman"/>
              </a:rPr>
              <a:t>9 : 2 =</a:t>
            </a:r>
            <a:endParaRPr sz="4000" dirty="0"/>
          </a:p>
        </p:txBody>
      </p:sp>
      <p:sp>
        <p:nvSpPr>
          <p:cNvPr id="9" name="Google Shape;564;p14"/>
          <p:cNvSpPr txBox="1"/>
          <p:nvPr/>
        </p:nvSpPr>
        <p:spPr>
          <a:xfrm>
            <a:off x="4435425" y="3767205"/>
            <a:ext cx="41275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dirty="0">
                <a:solidFill>
                  <a:srgbClr val="FF0000"/>
                </a:solidFill>
                <a:latin typeface="Times New Roman"/>
                <a:ea typeface="Times New Roman"/>
                <a:cs typeface="Times New Roman"/>
                <a:sym typeface="Times New Roman"/>
              </a:rPr>
              <a:t>1</a:t>
            </a:r>
            <a:endParaRPr sz="4000" dirty="0"/>
          </a:p>
        </p:txBody>
      </p:sp>
      <p:sp>
        <p:nvSpPr>
          <p:cNvPr id="10" name="Google Shape;565;p14"/>
          <p:cNvSpPr txBox="1"/>
          <p:nvPr/>
        </p:nvSpPr>
        <p:spPr>
          <a:xfrm>
            <a:off x="4451300" y="4268855"/>
            <a:ext cx="41275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dirty="0">
                <a:solidFill>
                  <a:srgbClr val="FF0000"/>
                </a:solidFill>
                <a:latin typeface="Times New Roman"/>
                <a:ea typeface="Times New Roman"/>
                <a:cs typeface="Times New Roman"/>
                <a:sym typeface="Times New Roman"/>
              </a:rPr>
              <a:t>3</a:t>
            </a:r>
            <a:endParaRPr sz="4000" dirty="0"/>
          </a:p>
        </p:txBody>
      </p:sp>
      <p:cxnSp>
        <p:nvCxnSpPr>
          <p:cNvPr id="11" name="Google Shape;566;p14"/>
          <p:cNvCxnSpPr/>
          <p:nvPr/>
        </p:nvCxnSpPr>
        <p:spPr>
          <a:xfrm>
            <a:off x="4397325" y="4308540"/>
            <a:ext cx="419100" cy="7939"/>
          </a:xfrm>
          <a:prstGeom prst="straightConnector1">
            <a:avLst/>
          </a:prstGeom>
          <a:noFill/>
          <a:ln w="9525" cap="flat" cmpd="sng">
            <a:solidFill>
              <a:srgbClr val="FF0066"/>
            </a:solidFill>
            <a:prstDash val="solid"/>
            <a:round/>
            <a:headEnd type="none" w="med" len="med"/>
            <a:tailEnd type="none" w="med" len="med"/>
          </a:ln>
        </p:spPr>
      </p:cxnSp>
      <p:sp>
        <p:nvSpPr>
          <p:cNvPr id="12" name="Google Shape;567;p14"/>
          <p:cNvSpPr txBox="1"/>
          <p:nvPr/>
        </p:nvSpPr>
        <p:spPr>
          <a:xfrm>
            <a:off x="7883475" y="3767205"/>
            <a:ext cx="41275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a:solidFill>
                  <a:srgbClr val="FF0000"/>
                </a:solidFill>
                <a:latin typeface="Times New Roman"/>
                <a:ea typeface="Times New Roman"/>
                <a:cs typeface="Times New Roman"/>
                <a:sym typeface="Times New Roman"/>
              </a:rPr>
              <a:t>4</a:t>
            </a:r>
            <a:endParaRPr sz="4000"/>
          </a:p>
        </p:txBody>
      </p:sp>
      <p:sp>
        <p:nvSpPr>
          <p:cNvPr id="13" name="Google Shape;568;p14"/>
          <p:cNvSpPr txBox="1"/>
          <p:nvPr/>
        </p:nvSpPr>
        <p:spPr>
          <a:xfrm>
            <a:off x="7746950" y="4268855"/>
            <a:ext cx="1058862"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a:solidFill>
                  <a:srgbClr val="FF0000"/>
                </a:solidFill>
                <a:latin typeface="Times New Roman"/>
                <a:ea typeface="Times New Roman"/>
                <a:cs typeface="Times New Roman"/>
                <a:sym typeface="Times New Roman"/>
              </a:rPr>
              <a:t>10</a:t>
            </a:r>
            <a:endParaRPr sz="4000"/>
          </a:p>
        </p:txBody>
      </p:sp>
      <p:cxnSp>
        <p:nvCxnSpPr>
          <p:cNvPr id="14" name="Google Shape;569;p14"/>
          <p:cNvCxnSpPr/>
          <p:nvPr/>
        </p:nvCxnSpPr>
        <p:spPr>
          <a:xfrm>
            <a:off x="7823150" y="4316480"/>
            <a:ext cx="533400" cy="0"/>
          </a:xfrm>
          <a:prstGeom prst="straightConnector1">
            <a:avLst/>
          </a:prstGeom>
          <a:noFill/>
          <a:ln w="9525" cap="flat" cmpd="sng">
            <a:solidFill>
              <a:srgbClr val="FF0066"/>
            </a:solidFill>
            <a:prstDash val="solid"/>
            <a:round/>
            <a:headEnd type="none" w="med" len="med"/>
            <a:tailEnd type="none" w="med" len="med"/>
          </a:ln>
        </p:spPr>
      </p:cxnSp>
      <p:sp>
        <p:nvSpPr>
          <p:cNvPr id="15" name="Google Shape;570;p14"/>
          <p:cNvSpPr txBox="1"/>
          <p:nvPr/>
        </p:nvSpPr>
        <p:spPr>
          <a:xfrm>
            <a:off x="10798125" y="3697355"/>
            <a:ext cx="41275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a:solidFill>
                  <a:srgbClr val="FF0000"/>
                </a:solidFill>
                <a:latin typeface="Times New Roman"/>
                <a:ea typeface="Times New Roman"/>
                <a:cs typeface="Times New Roman"/>
                <a:sym typeface="Times New Roman"/>
              </a:rPr>
              <a:t>9</a:t>
            </a:r>
            <a:endParaRPr sz="4000"/>
          </a:p>
        </p:txBody>
      </p:sp>
      <p:sp>
        <p:nvSpPr>
          <p:cNvPr id="16" name="Google Shape;571;p14"/>
          <p:cNvSpPr txBox="1"/>
          <p:nvPr/>
        </p:nvSpPr>
        <p:spPr>
          <a:xfrm>
            <a:off x="10814000" y="4237105"/>
            <a:ext cx="41275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a:solidFill>
                  <a:srgbClr val="FF0000"/>
                </a:solidFill>
                <a:latin typeface="Times New Roman"/>
                <a:ea typeface="Times New Roman"/>
                <a:cs typeface="Times New Roman"/>
                <a:sym typeface="Times New Roman"/>
              </a:rPr>
              <a:t>2</a:t>
            </a:r>
            <a:endParaRPr sz="4000"/>
          </a:p>
        </p:txBody>
      </p:sp>
      <p:cxnSp>
        <p:nvCxnSpPr>
          <p:cNvPr id="17" name="Google Shape;572;p14"/>
          <p:cNvCxnSpPr/>
          <p:nvPr/>
        </p:nvCxnSpPr>
        <p:spPr>
          <a:xfrm>
            <a:off x="10839402" y="4289491"/>
            <a:ext cx="403223" cy="7939"/>
          </a:xfrm>
          <a:prstGeom prst="straightConnector1">
            <a:avLst/>
          </a:prstGeom>
          <a:noFill/>
          <a:ln w="9525" cap="flat" cmpd="sng">
            <a:solidFill>
              <a:srgbClr val="FF0066"/>
            </a:solidFill>
            <a:prstDash val="solid"/>
            <a:round/>
            <a:headEnd type="none" w="med" len="med"/>
            <a:tailEnd type="none" w="med" len="med"/>
          </a:ln>
        </p:spPr>
      </p:cxnSp>
      <p:sp>
        <p:nvSpPr>
          <p:cNvPr id="18" name="TextBox 17"/>
          <p:cNvSpPr txBox="1"/>
          <p:nvPr/>
        </p:nvSpPr>
        <p:spPr>
          <a:xfrm>
            <a:off x="983521" y="3980940"/>
            <a:ext cx="1651453" cy="646331"/>
          </a:xfrm>
          <a:prstGeom prst="rect">
            <a:avLst/>
          </a:prstGeom>
          <a:noFill/>
        </p:spPr>
        <p:txBody>
          <a:bodyPr wrap="square" rtlCol="0">
            <a:spAutoFit/>
          </a:bodyPr>
          <a:lstStyle/>
          <a:p>
            <a:r>
              <a:rPr lang="en-US" sz="3600" u="sng" dirty="0" err="1">
                <a:latin typeface="Times New Roman" panose="02020603050405020304" pitchFamily="18" charset="0"/>
                <a:cs typeface="Times New Roman" panose="02020603050405020304" pitchFamily="18" charset="0"/>
              </a:rPr>
              <a:t>Ví</a:t>
            </a:r>
            <a:r>
              <a:rPr lang="en-US" sz="3600" u="sng" dirty="0">
                <a:latin typeface="Times New Roman" panose="02020603050405020304" pitchFamily="18" charset="0"/>
                <a:cs typeface="Times New Roman" panose="02020603050405020304" pitchFamily="18" charset="0"/>
              </a:rPr>
              <a:t> </a:t>
            </a:r>
            <a:r>
              <a:rPr lang="en-US" sz="3600" u="sng" dirty="0" err="1">
                <a:latin typeface="Times New Roman" panose="02020603050405020304" pitchFamily="18" charset="0"/>
                <a:cs typeface="Times New Roman" panose="02020603050405020304" pitchFamily="18" charset="0"/>
              </a:rPr>
              <a:t>dụ</a:t>
            </a:r>
            <a:r>
              <a:rPr lang="en-US" sz="3600" dirty="0">
                <a:latin typeface="Times New Roman" panose="02020603050405020304" pitchFamily="18" charset="0"/>
                <a:cs typeface="Times New Roman" panose="02020603050405020304" pitchFamily="18" charset="0"/>
              </a:rPr>
              <a:t>:</a:t>
            </a:r>
          </a:p>
        </p:txBody>
      </p:sp>
      <p:grpSp>
        <p:nvGrpSpPr>
          <p:cNvPr id="21" name="Group 20"/>
          <p:cNvGrpSpPr/>
          <p:nvPr/>
        </p:nvGrpSpPr>
        <p:grpSpPr>
          <a:xfrm>
            <a:off x="179274" y="1006111"/>
            <a:ext cx="1510053" cy="2286951"/>
            <a:chOff x="197699" y="923924"/>
            <a:chExt cx="1510053" cy="2286951"/>
          </a:xfrm>
        </p:grpSpPr>
        <p:pic>
          <p:nvPicPr>
            <p:cNvPr id="19" name="图片 1">
              <a:extLst>
                <a:ext uri="{FF2B5EF4-FFF2-40B4-BE49-F238E27FC236}">
                  <a16:creationId xmlns:a16="http://schemas.microsoft.com/office/drawing/2014/main" id="{D132A952-C617-485A-9312-5F0093894DB6}"/>
                </a:ext>
              </a:extLst>
            </p:cNvPr>
            <p:cNvPicPr>
              <a:picLocks noChangeAspect="1"/>
            </p:cNvPicPr>
            <p:nvPr/>
          </p:nvPicPr>
          <p:blipFill rotWithShape="1">
            <a:blip r:embed="rId3"/>
            <a:srcRect l="49674" t="1" b="-1403"/>
            <a:stretch/>
          </p:blipFill>
          <p:spPr>
            <a:xfrm>
              <a:off x="197699" y="923924"/>
              <a:ext cx="1510053" cy="2286951"/>
            </a:xfrm>
            <a:prstGeom prst="rect">
              <a:avLst/>
            </a:prstGeom>
          </p:spPr>
        </p:pic>
        <p:sp>
          <p:nvSpPr>
            <p:cNvPr id="20" name="TextBox 19"/>
            <p:cNvSpPr txBox="1"/>
            <p:nvPr/>
          </p:nvSpPr>
          <p:spPr>
            <a:xfrm>
              <a:off x="721050" y="1907232"/>
              <a:ext cx="593725"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1</a:t>
              </a:r>
            </a:p>
          </p:txBody>
        </p:sp>
      </p:grpSp>
      <p:sp>
        <p:nvSpPr>
          <p:cNvPr id="22" name="TextBox 21"/>
          <p:cNvSpPr txBox="1"/>
          <p:nvPr/>
        </p:nvSpPr>
        <p:spPr>
          <a:xfrm>
            <a:off x="8416875" y="3933803"/>
            <a:ext cx="501651"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a:t>
            </a:r>
          </a:p>
        </p:txBody>
      </p:sp>
      <p:sp>
        <p:nvSpPr>
          <p:cNvPr id="23" name="TextBox 22"/>
          <p:cNvSpPr txBox="1"/>
          <p:nvPr/>
        </p:nvSpPr>
        <p:spPr>
          <a:xfrm>
            <a:off x="4930725" y="3930807"/>
            <a:ext cx="501651"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a:t>
            </a:r>
          </a:p>
        </p:txBody>
      </p:sp>
      <p:pic>
        <p:nvPicPr>
          <p:cNvPr id="24" name="Picture 23"/>
          <p:cNvPicPr>
            <a:picLocks noChangeAspect="1"/>
          </p:cNvPicPr>
          <p:nvPr/>
        </p:nvPicPr>
        <p:blipFill rotWithShape="1">
          <a:blip r:embed="rId4">
            <a:extLst>
              <a:ext uri="{28A0092B-C50C-407E-A947-70E740481C1C}">
                <a14:useLocalDpi xmlns:a14="http://schemas.microsoft.com/office/drawing/2010/main" val="0"/>
              </a:ext>
            </a:extLst>
          </a:blip>
          <a:srcRect r="30394" b="70998"/>
          <a:stretch/>
        </p:blipFill>
        <p:spPr>
          <a:xfrm rot="10800000" flipV="1">
            <a:off x="2159392" y="5782223"/>
            <a:ext cx="11886418" cy="1484878"/>
          </a:xfrm>
          <a:prstGeom prst="rect">
            <a:avLst/>
          </a:prstGeom>
        </p:spPr>
      </p:pic>
      <p:pic>
        <p:nvPicPr>
          <p:cNvPr id="25"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38262" flipH="1">
            <a:off x="6179" y="5373265"/>
            <a:ext cx="1549167" cy="1404870"/>
          </a:xfrm>
          <a:prstGeom prst="rect">
            <a:avLst/>
          </a:prstGeom>
        </p:spPr>
      </p:pic>
      <p:pic>
        <p:nvPicPr>
          <p:cNvPr id="26"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1720" y="5178316"/>
            <a:ext cx="2868240" cy="2525005"/>
          </a:xfrm>
          <a:prstGeom prst="rect">
            <a:avLst/>
          </a:prstGeom>
        </p:spPr>
      </p:pic>
    </p:spTree>
    <p:extLst>
      <p:ext uri="{BB962C8B-B14F-4D97-AF65-F5344CB8AC3E}">
        <p14:creationId xmlns:p14="http://schemas.microsoft.com/office/powerpoint/2010/main" val="171876678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10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10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par>
                                <p:cTn id="23" presetID="53"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par>
                                <p:cTn id="28" presetID="42"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par>
                                <p:cTn id="33" presetID="0" presetClass="path" presetSubtype="0" accel="50000" decel="50000" fill="hold" nodeType="withEffect">
                                  <p:stCondLst>
                                    <p:cond delay="0"/>
                                  </p:stCondLst>
                                  <p:childTnLst>
                                    <p:animMotion origin="layout" path="M -2.5E-6 -0.00069 L -2.5E-6 3.7037E-7 C 0.00573 -0.00185 0.01146 -0.00255 0.01732 -0.0044 C 0.01953 -0.00532 0.02149 -0.00671 0.0237 -0.00833 C 0.03242 -0.01458 0.0392 -0.01991 0.0474 -0.02755 C 0.04857 -0.02847 0.05 -0.03032 0.05117 -0.03102 C 0.05443 -0.0331 0.06459 -0.03773 0.06758 -0.03889 C 0.07891 -0.05995 0.06823 -0.04236 0.08242 -0.05764 C 0.08555 -0.06111 0.08828 -0.06574 0.09128 -0.06921 C 0.09245 -0.07083 0.09375 -0.07199 0.09505 -0.07315 C 0.09675 -0.07708 0.09805 -0.08194 0.1 -0.08426 C 0.10196 -0.0875 0.1043 -0.08704 0.10638 -0.08819 C 0.10808 -0.08982 0.10977 -0.09051 0.1112 -0.09213 C 0.11341 -0.09444 0.11537 -0.09792 0.11758 -0.09977 C 0.11927 -0.10162 0.1211 -0.10162 0.12266 -0.1037 C 0.12604 -0.10833 0.12904 -0.11435 0.13268 -0.11898 C 0.13516 -0.12176 0.13763 -0.12361 0.14024 -0.12685 C 0.15404 -0.14306 0.14388 -0.13218 0.15638 -0.14954 C 0.16133 -0.15648 0.16654 -0.16181 0.17149 -0.16852 C 0.17422 -0.17222 0.17722 -0.17685 0.18021 -0.18009 C 0.19974 -0.19977 0.17552 -0.17384 0.19532 -0.19884 C 0.19766 -0.20208 0.20039 -0.20324 0.20274 -0.20671 C 0.20495 -0.20972 0.20677 -0.21482 0.20886 -0.21782 C 0.21094 -0.2213 0.21328 -0.22315 0.21524 -0.22546 C 0.21732 -0.23102 0.21953 -0.23565 0.22162 -0.24144 C 0.22331 -0.24607 0.22461 -0.25255 0.22657 -0.25648 C 0.2293 -0.26134 0.23242 -0.26412 0.23529 -0.26806 C 0.23698 -0.27269 0.23854 -0.2787 0.24037 -0.2831 C 0.24206 -0.28681 0.25417 -0.30185 0.25417 -0.30162 C 0.25534 -0.30579 0.25664 -0.30995 0.25795 -0.31343 C 0.26224 -0.32431 0.26224 -0.31852 0.2668 -0.33241 C 0.2681 -0.33704 0.26875 -0.34398 0.27045 -0.34792 C 0.27227 -0.35162 0.27487 -0.35208 0.2767 -0.35509 C 0.27865 -0.35857 0.28008 -0.36296 0.28164 -0.36667 C 0.28776 -0.39398 0.27995 -0.36134 0.2892 -0.38982 C 0.29024 -0.39282 0.29063 -0.39792 0.2918 -0.40139 C 0.29297 -0.4044 0.29427 -0.40556 0.29558 -0.4088 C 0.29727 -0.41458 0.2987 -0.42176 0.30026 -0.42801 C 0.30209 -0.43264 0.30716 -0.44259 0.30925 -0.44699 C 0.31055 -0.45347 0.31172 -0.45972 0.31302 -0.46574 C 0.31472 -0.47361 0.31641 -0.48079 0.31797 -0.48866 C 0.3194 -0.49514 0.32032 -0.50208 0.32188 -0.50787 C 0.3224 -0.51088 0.32383 -0.51296 0.32435 -0.51528 C 0.32617 -0.52407 0.32748 -0.5338 0.32943 -0.54259 C 0.32995 -0.54491 0.33099 -0.54722 0.3319 -0.55 C 0.33815 -0.57315 0.33321 -0.55694 0.33815 -0.57662 C 0.33959 -0.5831 0.34141 -0.58935 0.3431 -0.59583 C 0.34597 -0.6213 0.34219 -0.59398 0.34818 -0.61482 C 0.35391 -0.63519 0.3517 -0.63357 0.3556 -0.65301 C 0.35716 -0.66111 0.35938 -0.66806 0.36068 -0.67616 C 0.36224 -0.68565 0.36446 -0.69537 0.36576 -0.70625 C 0.36615 -0.70995 0.36615 -0.71435 0.3668 -0.71782 C 0.36836 -0.72384 0.37175 -0.73287 0.37175 -0.73241 C 0.3724 -0.73657 0.3724 -0.7412 0.37331 -0.74444 C 0.37422 -0.74792 0.37578 -0.74861 0.37683 -0.75208 C 0.37787 -0.75509 0.37865 -0.75972 0.37943 -0.76319 C 0.3806 -0.76875 0.38177 -0.77361 0.38321 -0.77917 C 0.38386 -0.78148 0.38594 -0.78588 0.38594 -0.78565 L 0.38594 -0.78588 " pathEditMode="relative" rAng="0" ptsTypes="AAAAAAAAAAAAAAAAAAAAAAAAAAAAAAAAAAAAAAAAAAAAAAAAAAAAAAAAAAA">
                                      <p:cBhvr>
                                        <p:cTn id="34" dur="2000" fill="hold"/>
                                        <p:tgtEl>
                                          <p:spTgt spid="25"/>
                                        </p:tgtEl>
                                        <p:attrNameLst>
                                          <p:attrName>ppt_x</p:attrName>
                                          <p:attrName>ppt_y</p:attrName>
                                        </p:attrNameLst>
                                      </p:cBhvr>
                                      <p:rCtr x="19297" y="-39213"/>
                                    </p:animMotion>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80">
                                          <p:stCondLst>
                                            <p:cond delay="0"/>
                                          </p:stCondLst>
                                        </p:cTn>
                                        <p:tgtEl>
                                          <p:spTgt spid="21"/>
                                        </p:tgtEl>
                                      </p:cBhvr>
                                    </p:animEffect>
                                    <p:anim calcmode="lin" valueType="num">
                                      <p:cBhvr>
                                        <p:cTn id="4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5" dur="26">
                                          <p:stCondLst>
                                            <p:cond delay="650"/>
                                          </p:stCondLst>
                                        </p:cTn>
                                        <p:tgtEl>
                                          <p:spTgt spid="21"/>
                                        </p:tgtEl>
                                      </p:cBhvr>
                                      <p:to x="100000" y="60000"/>
                                    </p:animScale>
                                    <p:animScale>
                                      <p:cBhvr>
                                        <p:cTn id="46" dur="166" decel="50000">
                                          <p:stCondLst>
                                            <p:cond delay="676"/>
                                          </p:stCondLst>
                                        </p:cTn>
                                        <p:tgtEl>
                                          <p:spTgt spid="21"/>
                                        </p:tgtEl>
                                      </p:cBhvr>
                                      <p:to x="100000" y="100000"/>
                                    </p:animScale>
                                    <p:animScale>
                                      <p:cBhvr>
                                        <p:cTn id="47" dur="26">
                                          <p:stCondLst>
                                            <p:cond delay="1312"/>
                                          </p:stCondLst>
                                        </p:cTn>
                                        <p:tgtEl>
                                          <p:spTgt spid="21"/>
                                        </p:tgtEl>
                                      </p:cBhvr>
                                      <p:to x="100000" y="80000"/>
                                    </p:animScale>
                                    <p:animScale>
                                      <p:cBhvr>
                                        <p:cTn id="48" dur="166" decel="50000">
                                          <p:stCondLst>
                                            <p:cond delay="1338"/>
                                          </p:stCondLst>
                                        </p:cTn>
                                        <p:tgtEl>
                                          <p:spTgt spid="21"/>
                                        </p:tgtEl>
                                      </p:cBhvr>
                                      <p:to x="100000" y="100000"/>
                                    </p:animScale>
                                    <p:animScale>
                                      <p:cBhvr>
                                        <p:cTn id="49" dur="26">
                                          <p:stCondLst>
                                            <p:cond delay="1642"/>
                                          </p:stCondLst>
                                        </p:cTn>
                                        <p:tgtEl>
                                          <p:spTgt spid="21"/>
                                        </p:tgtEl>
                                      </p:cBhvr>
                                      <p:to x="100000" y="90000"/>
                                    </p:animScale>
                                    <p:animScale>
                                      <p:cBhvr>
                                        <p:cTn id="50" dur="166" decel="50000">
                                          <p:stCondLst>
                                            <p:cond delay="1668"/>
                                          </p:stCondLst>
                                        </p:cTn>
                                        <p:tgtEl>
                                          <p:spTgt spid="21"/>
                                        </p:tgtEl>
                                      </p:cBhvr>
                                      <p:to x="100000" y="100000"/>
                                    </p:animScale>
                                    <p:animScale>
                                      <p:cBhvr>
                                        <p:cTn id="51" dur="26">
                                          <p:stCondLst>
                                            <p:cond delay="1808"/>
                                          </p:stCondLst>
                                        </p:cTn>
                                        <p:tgtEl>
                                          <p:spTgt spid="21"/>
                                        </p:tgtEl>
                                      </p:cBhvr>
                                      <p:to x="100000" y="95000"/>
                                    </p:animScale>
                                    <p:animScale>
                                      <p:cBhvr>
                                        <p:cTn id="52" dur="166" decel="50000">
                                          <p:stCondLst>
                                            <p:cond delay="1834"/>
                                          </p:stCondLst>
                                        </p:cTn>
                                        <p:tgtEl>
                                          <p:spTgt spid="21"/>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anim calcmode="lin" valueType="num">
                                      <p:cBhvr>
                                        <p:cTn id="58" dur="1000" fill="hold"/>
                                        <p:tgtEl>
                                          <p:spTgt spid="5"/>
                                        </p:tgtEl>
                                        <p:attrNameLst>
                                          <p:attrName>ppt_x</p:attrName>
                                        </p:attrNameLst>
                                      </p:cBhvr>
                                      <p:tavLst>
                                        <p:tav tm="0">
                                          <p:val>
                                            <p:strVal val="#ppt_x"/>
                                          </p:val>
                                        </p:tav>
                                        <p:tav tm="100000">
                                          <p:val>
                                            <p:strVal val="#ppt_x"/>
                                          </p:val>
                                        </p:tav>
                                      </p:tavLst>
                                    </p:anim>
                                    <p:anim calcmode="lin" valueType="num">
                                      <p:cBhvr>
                                        <p:cTn id="5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down)">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1000"/>
                                        <p:tgtEl>
                                          <p:spTgt spid="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500"/>
                                        <p:tgtEl>
                                          <p:spTgt spid="9"/>
                                        </p:tgtEl>
                                      </p:cBhvr>
                                    </p:animEffect>
                                  </p:childTnLst>
                                </p:cTn>
                              </p:par>
                              <p:par>
                                <p:cTn id="75" presetID="10" presetClass="entr" presetSubtype="0" fill="hold" nodeType="with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500"/>
                                        <p:tgtEl>
                                          <p:spTgt spid="10"/>
                                        </p:tgtEl>
                                      </p:cBhvr>
                                    </p:animEffect>
                                  </p:childTnLst>
                                </p:cTn>
                              </p:par>
                              <p:par>
                                <p:cTn id="78" presetID="10" presetClass="entr" presetSubtype="0" fill="hold" nodeType="with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fade">
                                      <p:cBhvr>
                                        <p:cTn id="80" dur="500"/>
                                        <p:tgtEl>
                                          <p:spTgt spid="11"/>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500"/>
                                        <p:tgtEl>
                                          <p:spTgt spid="2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fade">
                                      <p:cBhvr>
                                        <p:cTn id="88" dur="1000"/>
                                        <p:tgtEl>
                                          <p:spTgt spid="7"/>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fade">
                                      <p:cBhvr>
                                        <p:cTn id="93" dur="500"/>
                                        <p:tgtEl>
                                          <p:spTgt spid="12"/>
                                        </p:tgtEl>
                                      </p:cBhvr>
                                    </p:animEffect>
                                  </p:childTnLst>
                                </p:cTn>
                              </p:par>
                              <p:par>
                                <p:cTn id="94" presetID="10" presetClass="entr" presetSubtype="0" fill="hold"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500"/>
                                        <p:tgtEl>
                                          <p:spTgt spid="13"/>
                                        </p:tgtEl>
                                      </p:cBhvr>
                                    </p:animEffect>
                                  </p:childTnLst>
                                </p:cTn>
                              </p:par>
                              <p:par>
                                <p:cTn id="97" presetID="10" presetClass="entr" presetSubtype="0" fill="hold"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500"/>
                                        <p:tgtEl>
                                          <p:spTgt spid="14"/>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500"/>
                                        <p:tgtEl>
                                          <p:spTgt spid="22"/>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8"/>
                                        </p:tgtEl>
                                        <p:attrNameLst>
                                          <p:attrName>style.visibility</p:attrName>
                                        </p:attrNameLst>
                                      </p:cBhvr>
                                      <p:to>
                                        <p:strVal val="visible"/>
                                      </p:to>
                                    </p:set>
                                    <p:animEffect transition="in" filter="fade">
                                      <p:cBhvr>
                                        <p:cTn id="107" dur="1000"/>
                                        <p:tgtEl>
                                          <p:spTgt spid="8"/>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15"/>
                                        </p:tgtEl>
                                        <p:attrNameLst>
                                          <p:attrName>style.visibility</p:attrName>
                                        </p:attrNameLst>
                                      </p:cBhvr>
                                      <p:to>
                                        <p:strVal val="visible"/>
                                      </p:to>
                                    </p:set>
                                    <p:animEffect transition="in" filter="fade">
                                      <p:cBhvr>
                                        <p:cTn id="112" dur="500"/>
                                        <p:tgtEl>
                                          <p:spTgt spid="15"/>
                                        </p:tgtEl>
                                      </p:cBhvr>
                                    </p:animEffect>
                                  </p:childTnLst>
                                </p:cTn>
                              </p:par>
                              <p:par>
                                <p:cTn id="113" presetID="10" presetClass="entr" presetSubtype="0" fill="hold" nodeType="withEffect">
                                  <p:stCondLst>
                                    <p:cond delay="0"/>
                                  </p:stCondLst>
                                  <p:childTnLst>
                                    <p:set>
                                      <p:cBhvr>
                                        <p:cTn id="114" dur="1" fill="hold">
                                          <p:stCondLst>
                                            <p:cond delay="0"/>
                                          </p:stCondLst>
                                        </p:cTn>
                                        <p:tgtEl>
                                          <p:spTgt spid="16"/>
                                        </p:tgtEl>
                                        <p:attrNameLst>
                                          <p:attrName>style.visibility</p:attrName>
                                        </p:attrNameLst>
                                      </p:cBhvr>
                                      <p:to>
                                        <p:strVal val="visible"/>
                                      </p:to>
                                    </p:set>
                                    <p:animEffect transition="in" filter="fade">
                                      <p:cBhvr>
                                        <p:cTn id="115" dur="500"/>
                                        <p:tgtEl>
                                          <p:spTgt spid="16"/>
                                        </p:tgtEl>
                                      </p:cBhvr>
                                    </p:animEffect>
                                  </p:childTnLst>
                                </p:cTn>
                              </p:par>
                              <p:par>
                                <p:cTn id="116" presetID="10" presetClass="entr" presetSubtype="0" fill="hold" nodeType="withEffect">
                                  <p:stCondLst>
                                    <p:cond delay="0"/>
                                  </p:stCondLst>
                                  <p:childTnLst>
                                    <p:set>
                                      <p:cBhvr>
                                        <p:cTn id="117" dur="1" fill="hold">
                                          <p:stCondLst>
                                            <p:cond delay="0"/>
                                          </p:stCondLst>
                                        </p:cTn>
                                        <p:tgtEl>
                                          <p:spTgt spid="17"/>
                                        </p:tgtEl>
                                        <p:attrNameLst>
                                          <p:attrName>style.visibility</p:attrName>
                                        </p:attrNameLst>
                                      </p:cBhvr>
                                      <p:to>
                                        <p:strVal val="visible"/>
                                      </p:to>
                                    </p:set>
                                    <p:animEffect transition="in" filter="fade">
                                      <p:cBhvr>
                                        <p:cTn id="1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18"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D5B76C-2141-4E1A-8703-C26139629581}"/>
              </a:ext>
            </a:extLst>
          </p:cNvPr>
          <p:cNvPicPr>
            <a:picLocks noChangeAspect="1"/>
          </p:cNvPicPr>
          <p:nvPr/>
        </p:nvPicPr>
        <p:blipFill>
          <a:blip r:embed="rId2"/>
          <a:stretch>
            <a:fillRect/>
          </a:stretch>
        </p:blipFill>
        <p:spPr>
          <a:xfrm>
            <a:off x="377372" y="207646"/>
            <a:ext cx="687356" cy="665931"/>
          </a:xfrm>
          <a:prstGeom prst="rect">
            <a:avLst/>
          </a:prstGeom>
        </p:spPr>
      </p:pic>
      <p:sp>
        <p:nvSpPr>
          <p:cNvPr id="3" name="任意多边形: 形状 2">
            <a:extLst>
              <a:ext uri="{FF2B5EF4-FFF2-40B4-BE49-F238E27FC236}">
                <a16:creationId xmlns:a16="http://schemas.microsoft.com/office/drawing/2014/main" id="{E94F5C34-566F-4B85-9917-E57AFE66FE6F}"/>
              </a:ext>
            </a:extLst>
          </p:cNvPr>
          <p:cNvSpPr/>
          <p:nvPr/>
        </p:nvSpPr>
        <p:spPr>
          <a:xfrm>
            <a:off x="1349828" y="84903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E3295AA9-DF64-410A-8B3E-AF9B52E0F292}"/>
              </a:ext>
            </a:extLst>
          </p:cNvPr>
          <p:cNvSpPr txBox="1"/>
          <p:nvPr/>
        </p:nvSpPr>
        <p:spPr>
          <a:xfrm>
            <a:off x="1377148" y="295837"/>
            <a:ext cx="4737902" cy="707886"/>
          </a:xfrm>
          <a:prstGeom prst="rect">
            <a:avLst/>
          </a:prstGeom>
          <a:noFill/>
        </p:spPr>
        <p:txBody>
          <a:bodyPr wrap="square" rtlCol="0">
            <a:spAutoFit/>
          </a:bodyPr>
          <a:lstStyle/>
          <a:p>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II.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Một</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số</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chú</a:t>
            </a:r>
            <a:r>
              <a:rPr lang="en-US" sz="4000" b="1" dirty="0">
                <a:ln w="22225">
                  <a:solidFill>
                    <a:schemeClr val="accent2"/>
                  </a:solidFill>
                  <a:prstDash val="solid"/>
                </a:ln>
                <a:solidFill>
                  <a:schemeClr val="accent2">
                    <a:lumMod val="60000"/>
                    <a:lumOff val="40000"/>
                  </a:schemeClr>
                </a:solidFill>
                <a:latin typeface="Times New Roman" panose="02020603050405020304" pitchFamily="18" charset="0"/>
                <a:cs typeface="Times New Roman" panose="02020603050405020304" pitchFamily="18" charset="0"/>
              </a:rPr>
              <a:t> ý</a:t>
            </a:r>
          </a:p>
        </p:txBody>
      </p:sp>
      <p:grpSp>
        <p:nvGrpSpPr>
          <p:cNvPr id="5" name="Group 4"/>
          <p:cNvGrpSpPr/>
          <p:nvPr/>
        </p:nvGrpSpPr>
        <p:grpSpPr>
          <a:xfrm>
            <a:off x="179274" y="1006111"/>
            <a:ext cx="1510053" cy="2286951"/>
            <a:chOff x="197699" y="923924"/>
            <a:chExt cx="1510053" cy="2286951"/>
          </a:xfrm>
        </p:grpSpPr>
        <p:pic>
          <p:nvPicPr>
            <p:cNvPr id="6" name="图片 1">
              <a:extLst>
                <a:ext uri="{FF2B5EF4-FFF2-40B4-BE49-F238E27FC236}">
                  <a16:creationId xmlns:a16="http://schemas.microsoft.com/office/drawing/2014/main" id="{D132A952-C617-485A-9312-5F0093894DB6}"/>
                </a:ext>
              </a:extLst>
            </p:cNvPr>
            <p:cNvPicPr>
              <a:picLocks noChangeAspect="1"/>
            </p:cNvPicPr>
            <p:nvPr/>
          </p:nvPicPr>
          <p:blipFill rotWithShape="1">
            <a:blip r:embed="rId3"/>
            <a:srcRect l="49674" t="1" b="-1403"/>
            <a:stretch/>
          </p:blipFill>
          <p:spPr>
            <a:xfrm>
              <a:off x="197699" y="923924"/>
              <a:ext cx="1510053" cy="2286951"/>
            </a:xfrm>
            <a:prstGeom prst="rect">
              <a:avLst/>
            </a:prstGeom>
          </p:spPr>
        </p:pic>
        <p:sp>
          <p:nvSpPr>
            <p:cNvPr id="7" name="TextBox 6"/>
            <p:cNvSpPr txBox="1"/>
            <p:nvPr/>
          </p:nvSpPr>
          <p:spPr>
            <a:xfrm>
              <a:off x="721050" y="1907232"/>
              <a:ext cx="593725"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2</a:t>
              </a:r>
            </a:p>
          </p:txBody>
        </p:sp>
      </p:grpSp>
      <p:sp>
        <p:nvSpPr>
          <p:cNvPr id="8" name="Google Shape;586;p14"/>
          <p:cNvSpPr txBox="1"/>
          <p:nvPr/>
        </p:nvSpPr>
        <p:spPr>
          <a:xfrm>
            <a:off x="1689327" y="1316426"/>
            <a:ext cx="10597924"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2800"/>
              <a:buFont typeface="Times New Roman"/>
              <a:buNone/>
            </a:pPr>
            <a:r>
              <a:rPr lang="en-US" sz="4000" b="1" i="1" u="none" strike="noStrike" cap="none" dirty="0" err="1">
                <a:latin typeface="Times New Roman"/>
                <a:ea typeface="Times New Roman"/>
                <a:cs typeface="Times New Roman"/>
                <a:sym typeface="Times New Roman"/>
              </a:rPr>
              <a:t>Mọi</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số</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tự</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nhiên</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đều</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có</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thể</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viết</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thành</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phân</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số</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có</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mẫu</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số</a:t>
            </a:r>
            <a:r>
              <a:rPr lang="en-US" sz="4000" b="1" i="1" u="none" strike="noStrike" cap="none" dirty="0">
                <a:latin typeface="Times New Roman"/>
                <a:ea typeface="Times New Roman"/>
                <a:cs typeface="Times New Roman"/>
                <a:sym typeface="Times New Roman"/>
              </a:rPr>
              <a:t> </a:t>
            </a:r>
            <a:r>
              <a:rPr lang="en-US" sz="4000" b="1" i="1" u="none" strike="noStrike" cap="none" dirty="0" err="1">
                <a:latin typeface="Times New Roman"/>
                <a:ea typeface="Times New Roman"/>
                <a:cs typeface="Times New Roman"/>
                <a:sym typeface="Times New Roman"/>
              </a:rPr>
              <a:t>là</a:t>
            </a:r>
            <a:r>
              <a:rPr lang="en-US" sz="4000" b="1" i="1" u="none" strike="noStrike" cap="none" dirty="0">
                <a:latin typeface="Times New Roman"/>
                <a:ea typeface="Times New Roman"/>
                <a:cs typeface="Times New Roman"/>
                <a:sym typeface="Times New Roman"/>
              </a:rPr>
              <a:t> 1.</a:t>
            </a:r>
            <a:endParaRPr sz="4000" b="1" i="1" dirty="0"/>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30394" b="70998"/>
          <a:stretch/>
        </p:blipFill>
        <p:spPr>
          <a:xfrm rot="10800000" flipV="1">
            <a:off x="1112353" y="5641782"/>
            <a:ext cx="11886418" cy="1484878"/>
          </a:xfrm>
          <a:prstGeom prst="rect">
            <a:avLst/>
          </a:prstGeom>
        </p:spPr>
      </p:pic>
      <p:sp>
        <p:nvSpPr>
          <p:cNvPr id="11" name="Google Shape;574;p14"/>
          <p:cNvSpPr txBox="1"/>
          <p:nvPr/>
        </p:nvSpPr>
        <p:spPr>
          <a:xfrm>
            <a:off x="2580971" y="3642076"/>
            <a:ext cx="1280859"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4000" b="1" i="0" u="none" strike="noStrike" cap="none" dirty="0">
                <a:latin typeface="Times New Roman"/>
                <a:ea typeface="Times New Roman"/>
                <a:cs typeface="Times New Roman"/>
                <a:sym typeface="Times New Roman"/>
              </a:rPr>
              <a:t>5 =</a:t>
            </a:r>
            <a:endParaRPr sz="4000" dirty="0"/>
          </a:p>
        </p:txBody>
      </p:sp>
      <p:sp>
        <p:nvSpPr>
          <p:cNvPr id="12" name="Google Shape;575;p14"/>
          <p:cNvSpPr txBox="1"/>
          <p:nvPr/>
        </p:nvSpPr>
        <p:spPr>
          <a:xfrm>
            <a:off x="4857749" y="3589427"/>
            <a:ext cx="1320803"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4000" b="1" i="0" u="none" strike="noStrike" cap="none" dirty="0">
                <a:latin typeface="Times New Roman"/>
                <a:ea typeface="Times New Roman"/>
                <a:cs typeface="Times New Roman"/>
                <a:sym typeface="Times New Roman"/>
              </a:rPr>
              <a:t>12 =</a:t>
            </a:r>
            <a:endParaRPr sz="4000" dirty="0"/>
          </a:p>
        </p:txBody>
      </p:sp>
      <p:sp>
        <p:nvSpPr>
          <p:cNvPr id="13" name="Google Shape;576;p14"/>
          <p:cNvSpPr txBox="1"/>
          <p:nvPr/>
        </p:nvSpPr>
        <p:spPr>
          <a:xfrm>
            <a:off x="7483475" y="3509172"/>
            <a:ext cx="1625601"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409C3"/>
              </a:buClr>
              <a:buSzPts val="3600"/>
              <a:buFont typeface="Times New Roman"/>
              <a:buNone/>
            </a:pPr>
            <a:r>
              <a:rPr lang="en-US" sz="4000" b="1" i="0" u="none" strike="noStrike" cap="none" dirty="0">
                <a:latin typeface="Times New Roman"/>
                <a:ea typeface="Times New Roman"/>
                <a:cs typeface="Times New Roman"/>
                <a:sym typeface="Times New Roman"/>
              </a:rPr>
              <a:t>2001 =</a:t>
            </a:r>
            <a:endParaRPr sz="4000" dirty="0"/>
          </a:p>
        </p:txBody>
      </p:sp>
      <p:sp>
        <p:nvSpPr>
          <p:cNvPr id="14" name="Google Shape;577;p14"/>
          <p:cNvSpPr txBox="1"/>
          <p:nvPr/>
        </p:nvSpPr>
        <p:spPr>
          <a:xfrm>
            <a:off x="3579925" y="3377590"/>
            <a:ext cx="41275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dirty="0">
                <a:solidFill>
                  <a:srgbClr val="FF0000"/>
                </a:solidFill>
                <a:latin typeface="Times New Roman"/>
                <a:ea typeface="Times New Roman"/>
                <a:cs typeface="Times New Roman"/>
                <a:sym typeface="Times New Roman"/>
              </a:rPr>
              <a:t>5</a:t>
            </a:r>
            <a:endParaRPr sz="4000" b="1" dirty="0"/>
          </a:p>
        </p:txBody>
      </p:sp>
      <p:sp>
        <p:nvSpPr>
          <p:cNvPr id="15" name="Google Shape;578;p14"/>
          <p:cNvSpPr txBox="1"/>
          <p:nvPr/>
        </p:nvSpPr>
        <p:spPr>
          <a:xfrm>
            <a:off x="3595800" y="3955440"/>
            <a:ext cx="41275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dirty="0">
                <a:solidFill>
                  <a:srgbClr val="FF0000"/>
                </a:solidFill>
                <a:latin typeface="Times New Roman"/>
                <a:ea typeface="Times New Roman"/>
                <a:cs typeface="Times New Roman"/>
                <a:sym typeface="Times New Roman"/>
              </a:rPr>
              <a:t>1</a:t>
            </a:r>
            <a:endParaRPr sz="4000" dirty="0"/>
          </a:p>
        </p:txBody>
      </p:sp>
      <p:cxnSp>
        <p:nvCxnSpPr>
          <p:cNvPr id="16" name="Google Shape;579;p14"/>
          <p:cNvCxnSpPr/>
          <p:nvPr/>
        </p:nvCxnSpPr>
        <p:spPr>
          <a:xfrm>
            <a:off x="3519600" y="3977048"/>
            <a:ext cx="533400" cy="0"/>
          </a:xfrm>
          <a:prstGeom prst="straightConnector1">
            <a:avLst/>
          </a:prstGeom>
          <a:noFill/>
          <a:ln w="9525" cap="flat" cmpd="sng">
            <a:solidFill>
              <a:srgbClr val="FF0066"/>
            </a:solidFill>
            <a:prstDash val="solid"/>
            <a:round/>
            <a:headEnd type="none" w="med" len="med"/>
            <a:tailEnd type="none" w="med" len="med"/>
          </a:ln>
        </p:spPr>
      </p:cxnSp>
      <p:sp>
        <p:nvSpPr>
          <p:cNvPr id="17" name="Google Shape;580;p14"/>
          <p:cNvSpPr txBox="1"/>
          <p:nvPr/>
        </p:nvSpPr>
        <p:spPr>
          <a:xfrm>
            <a:off x="6038850" y="3333750"/>
            <a:ext cx="117475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dirty="0">
                <a:solidFill>
                  <a:srgbClr val="FF0000"/>
                </a:solidFill>
                <a:latin typeface="Times New Roman"/>
                <a:ea typeface="Times New Roman"/>
                <a:cs typeface="Times New Roman"/>
                <a:sym typeface="Times New Roman"/>
              </a:rPr>
              <a:t>12</a:t>
            </a:r>
            <a:endParaRPr sz="4000" dirty="0">
              <a:solidFill>
                <a:srgbClr val="FF0000"/>
              </a:solidFill>
            </a:endParaRPr>
          </a:p>
        </p:txBody>
      </p:sp>
      <p:sp>
        <p:nvSpPr>
          <p:cNvPr id="18" name="Google Shape;581;p14"/>
          <p:cNvSpPr txBox="1"/>
          <p:nvPr/>
        </p:nvSpPr>
        <p:spPr>
          <a:xfrm>
            <a:off x="6159500" y="3911597"/>
            <a:ext cx="1133474"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66"/>
              </a:buClr>
              <a:buSzPts val="3600"/>
              <a:buFont typeface="Times New Roman"/>
              <a:buNone/>
            </a:pPr>
            <a:r>
              <a:rPr lang="en-US" sz="4000" b="1" i="0" u="none" strike="noStrike" cap="none" dirty="0">
                <a:solidFill>
                  <a:srgbClr val="FF0000"/>
                </a:solidFill>
                <a:latin typeface="Times New Roman"/>
                <a:ea typeface="Times New Roman"/>
                <a:cs typeface="Times New Roman"/>
                <a:sym typeface="Times New Roman"/>
              </a:rPr>
              <a:t>1</a:t>
            </a:r>
            <a:endParaRPr sz="4000" dirty="0">
              <a:solidFill>
                <a:srgbClr val="FF0000"/>
              </a:solidFill>
            </a:endParaRPr>
          </a:p>
        </p:txBody>
      </p:sp>
      <p:cxnSp>
        <p:nvCxnSpPr>
          <p:cNvPr id="19" name="Google Shape;582;p14"/>
          <p:cNvCxnSpPr/>
          <p:nvPr/>
        </p:nvCxnSpPr>
        <p:spPr>
          <a:xfrm>
            <a:off x="6130925" y="3943350"/>
            <a:ext cx="533400" cy="0"/>
          </a:xfrm>
          <a:prstGeom prst="straightConnector1">
            <a:avLst/>
          </a:prstGeom>
          <a:noFill/>
          <a:ln w="9525" cap="flat" cmpd="sng">
            <a:solidFill>
              <a:srgbClr val="FF0066"/>
            </a:solidFill>
            <a:prstDash val="solid"/>
            <a:round/>
            <a:headEnd type="none" w="med" len="med"/>
            <a:tailEnd type="none" w="med" len="med"/>
          </a:ln>
        </p:spPr>
      </p:cxnSp>
      <p:sp>
        <p:nvSpPr>
          <p:cNvPr id="20" name="Google Shape;583;p14"/>
          <p:cNvSpPr txBox="1"/>
          <p:nvPr/>
        </p:nvSpPr>
        <p:spPr>
          <a:xfrm>
            <a:off x="9124708" y="3327734"/>
            <a:ext cx="1406525"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dirty="0">
                <a:solidFill>
                  <a:srgbClr val="FF0000"/>
                </a:solidFill>
                <a:latin typeface="Times New Roman"/>
                <a:ea typeface="Times New Roman"/>
                <a:cs typeface="Times New Roman"/>
                <a:sym typeface="Times New Roman"/>
              </a:rPr>
              <a:t>2001</a:t>
            </a:r>
            <a:endParaRPr sz="4000" dirty="0">
              <a:solidFill>
                <a:srgbClr val="FF0000"/>
              </a:solidFill>
            </a:endParaRPr>
          </a:p>
        </p:txBody>
      </p:sp>
      <p:sp>
        <p:nvSpPr>
          <p:cNvPr id="21" name="Google Shape;584;p14"/>
          <p:cNvSpPr txBox="1"/>
          <p:nvPr/>
        </p:nvSpPr>
        <p:spPr>
          <a:xfrm>
            <a:off x="9489834" y="3873834"/>
            <a:ext cx="41275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4000" b="1" i="0" u="none" strike="noStrike" cap="none" dirty="0">
                <a:solidFill>
                  <a:srgbClr val="FF0000"/>
                </a:solidFill>
                <a:latin typeface="Times New Roman"/>
                <a:ea typeface="Times New Roman"/>
                <a:cs typeface="Times New Roman"/>
                <a:sym typeface="Times New Roman"/>
              </a:rPr>
              <a:t>1</a:t>
            </a:r>
            <a:endParaRPr sz="4000" dirty="0">
              <a:solidFill>
                <a:srgbClr val="FF0000"/>
              </a:solidFill>
            </a:endParaRPr>
          </a:p>
        </p:txBody>
      </p:sp>
      <p:cxnSp>
        <p:nvCxnSpPr>
          <p:cNvPr id="22" name="Google Shape;585;p14"/>
          <p:cNvCxnSpPr>
            <a:cxnSpLocks/>
          </p:cNvCxnSpPr>
          <p:nvPr/>
        </p:nvCxnSpPr>
        <p:spPr>
          <a:xfrm>
            <a:off x="9216784" y="3899234"/>
            <a:ext cx="1146416" cy="0"/>
          </a:xfrm>
          <a:prstGeom prst="straightConnector1">
            <a:avLst/>
          </a:prstGeom>
          <a:noFill/>
          <a:ln w="9525" cap="flat" cmpd="sng">
            <a:solidFill>
              <a:srgbClr val="FF0066"/>
            </a:solidFill>
            <a:prstDash val="solid"/>
            <a:round/>
            <a:headEnd type="none" w="med" len="med"/>
            <a:tailEnd type="none" w="med" len="med"/>
          </a:ln>
        </p:spPr>
      </p:cxnSp>
      <p:pic>
        <p:nvPicPr>
          <p:cNvPr id="23"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38262" flipH="1">
            <a:off x="6179" y="5373265"/>
            <a:ext cx="1549167" cy="1404870"/>
          </a:xfrm>
          <a:prstGeom prst="rect">
            <a:avLst/>
          </a:prstGeom>
        </p:spPr>
      </p:pic>
      <p:sp>
        <p:nvSpPr>
          <p:cNvPr id="24" name="TextBox 23"/>
          <p:cNvSpPr txBox="1"/>
          <p:nvPr/>
        </p:nvSpPr>
        <p:spPr>
          <a:xfrm>
            <a:off x="6726237" y="3518051"/>
            <a:ext cx="50482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a:t>
            </a:r>
          </a:p>
        </p:txBody>
      </p:sp>
      <p:sp>
        <p:nvSpPr>
          <p:cNvPr id="25" name="TextBox 24"/>
          <p:cNvSpPr txBox="1"/>
          <p:nvPr/>
        </p:nvSpPr>
        <p:spPr>
          <a:xfrm>
            <a:off x="4078399" y="3612500"/>
            <a:ext cx="50482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a:t>
            </a:r>
          </a:p>
        </p:txBody>
      </p:sp>
      <p:sp>
        <p:nvSpPr>
          <p:cNvPr id="26" name="TextBox 25"/>
          <p:cNvSpPr txBox="1"/>
          <p:nvPr/>
        </p:nvSpPr>
        <p:spPr>
          <a:xfrm>
            <a:off x="1179314" y="3621461"/>
            <a:ext cx="1384196"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Ví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a:t>
            </a:r>
            <a:r>
              <a:rPr lang="en-US" sz="3600" dirty="0">
                <a:latin typeface="Times New Roman" panose="02020603050405020304" pitchFamily="18" charset="0"/>
                <a:cs typeface="Times New Roman" panose="02020603050405020304" pitchFamily="18" charset="0"/>
              </a:rPr>
              <a:t>:</a:t>
            </a:r>
          </a:p>
        </p:txBody>
      </p:sp>
      <p:pic>
        <p:nvPicPr>
          <p:cNvPr id="27"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7113" y="5038140"/>
            <a:ext cx="2868240" cy="2525005"/>
          </a:xfrm>
          <a:prstGeom prst="rect">
            <a:avLst/>
          </a:prstGeom>
        </p:spPr>
      </p:pic>
    </p:spTree>
    <p:extLst>
      <p:ext uri="{BB962C8B-B14F-4D97-AF65-F5344CB8AC3E}">
        <p14:creationId xmlns:p14="http://schemas.microsoft.com/office/powerpoint/2010/main" val="197424029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10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par>
                                <p:cTn id="23" presetID="53"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80">
                                          <p:stCondLst>
                                            <p:cond delay="0"/>
                                          </p:stCondLst>
                                        </p:cTn>
                                        <p:tgtEl>
                                          <p:spTgt spid="5"/>
                                        </p:tgtEl>
                                      </p:cBhvr>
                                    </p:animEffect>
                                    <p:anim calcmode="lin" valueType="num">
                                      <p:cBhvr>
                                        <p:cTn id="3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8" dur="26">
                                          <p:stCondLst>
                                            <p:cond delay="650"/>
                                          </p:stCondLst>
                                        </p:cTn>
                                        <p:tgtEl>
                                          <p:spTgt spid="5"/>
                                        </p:tgtEl>
                                      </p:cBhvr>
                                      <p:to x="100000" y="60000"/>
                                    </p:animScale>
                                    <p:animScale>
                                      <p:cBhvr>
                                        <p:cTn id="39" dur="166" decel="50000">
                                          <p:stCondLst>
                                            <p:cond delay="676"/>
                                          </p:stCondLst>
                                        </p:cTn>
                                        <p:tgtEl>
                                          <p:spTgt spid="5"/>
                                        </p:tgtEl>
                                      </p:cBhvr>
                                      <p:to x="100000" y="100000"/>
                                    </p:animScale>
                                    <p:animScale>
                                      <p:cBhvr>
                                        <p:cTn id="40" dur="26">
                                          <p:stCondLst>
                                            <p:cond delay="1312"/>
                                          </p:stCondLst>
                                        </p:cTn>
                                        <p:tgtEl>
                                          <p:spTgt spid="5"/>
                                        </p:tgtEl>
                                      </p:cBhvr>
                                      <p:to x="100000" y="80000"/>
                                    </p:animScale>
                                    <p:animScale>
                                      <p:cBhvr>
                                        <p:cTn id="41" dur="166" decel="50000">
                                          <p:stCondLst>
                                            <p:cond delay="1338"/>
                                          </p:stCondLst>
                                        </p:cTn>
                                        <p:tgtEl>
                                          <p:spTgt spid="5"/>
                                        </p:tgtEl>
                                      </p:cBhvr>
                                      <p:to x="100000" y="100000"/>
                                    </p:animScale>
                                    <p:animScale>
                                      <p:cBhvr>
                                        <p:cTn id="42" dur="26">
                                          <p:stCondLst>
                                            <p:cond delay="1642"/>
                                          </p:stCondLst>
                                        </p:cTn>
                                        <p:tgtEl>
                                          <p:spTgt spid="5"/>
                                        </p:tgtEl>
                                      </p:cBhvr>
                                      <p:to x="100000" y="90000"/>
                                    </p:animScale>
                                    <p:animScale>
                                      <p:cBhvr>
                                        <p:cTn id="43" dur="166" decel="50000">
                                          <p:stCondLst>
                                            <p:cond delay="1668"/>
                                          </p:stCondLst>
                                        </p:cTn>
                                        <p:tgtEl>
                                          <p:spTgt spid="5"/>
                                        </p:tgtEl>
                                      </p:cBhvr>
                                      <p:to x="100000" y="100000"/>
                                    </p:animScale>
                                    <p:animScale>
                                      <p:cBhvr>
                                        <p:cTn id="44" dur="26">
                                          <p:stCondLst>
                                            <p:cond delay="1808"/>
                                          </p:stCondLst>
                                        </p:cTn>
                                        <p:tgtEl>
                                          <p:spTgt spid="5"/>
                                        </p:tgtEl>
                                      </p:cBhvr>
                                      <p:to x="100000" y="95000"/>
                                    </p:animScale>
                                    <p:animScale>
                                      <p:cBhvr>
                                        <p:cTn id="45" dur="166" decel="50000">
                                          <p:stCondLst>
                                            <p:cond delay="1834"/>
                                          </p:stCondLst>
                                        </p:cTn>
                                        <p:tgtEl>
                                          <p:spTgt spid="5"/>
                                        </p:tgtEl>
                                      </p:cBhvr>
                                      <p:to x="100000" y="100000"/>
                                    </p:animScale>
                                  </p:childTnLst>
                                </p:cTn>
                              </p:par>
                              <p:par>
                                <p:cTn id="46" presetID="42"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par>
                                <p:cTn id="51" presetID="0" presetClass="path" presetSubtype="0" accel="50000" decel="50000" fill="hold" nodeType="withEffect">
                                  <p:stCondLst>
                                    <p:cond delay="0"/>
                                  </p:stCondLst>
                                  <p:childTnLst>
                                    <p:animMotion origin="layout" path="M -2.5E-6 -0.00069 L -2.5E-6 3.7037E-7 C 0.00573 -0.00185 0.01146 -0.00255 0.01732 -0.0044 C 0.01953 -0.00532 0.02149 -0.00671 0.0237 -0.00833 C 0.03242 -0.01458 0.0392 -0.01991 0.0474 -0.02755 C 0.04857 -0.02847 0.05 -0.03032 0.05117 -0.03102 C 0.05443 -0.0331 0.06459 -0.03773 0.06758 -0.03889 C 0.07891 -0.05995 0.06823 -0.04236 0.08242 -0.05764 C 0.08555 -0.06111 0.08828 -0.06574 0.09128 -0.06921 C 0.09245 -0.07083 0.09375 -0.07199 0.09505 -0.07315 C 0.09675 -0.07708 0.09805 -0.08194 0.1 -0.08426 C 0.10196 -0.0875 0.1043 -0.08704 0.10638 -0.08819 C 0.10808 -0.08982 0.10977 -0.09051 0.1112 -0.09213 C 0.11341 -0.09444 0.11537 -0.09792 0.11758 -0.09977 C 0.11927 -0.10162 0.1211 -0.10162 0.12266 -0.1037 C 0.12604 -0.10833 0.12904 -0.11435 0.13268 -0.11898 C 0.13516 -0.12176 0.13763 -0.12361 0.14024 -0.12685 C 0.15404 -0.14306 0.14388 -0.13218 0.15638 -0.14954 C 0.16133 -0.15648 0.16654 -0.16181 0.17149 -0.16852 C 0.17422 -0.17222 0.17722 -0.17685 0.18021 -0.18009 C 0.19974 -0.19977 0.17552 -0.17384 0.19532 -0.19884 C 0.19766 -0.20208 0.20039 -0.20324 0.20274 -0.20671 C 0.20495 -0.20972 0.20677 -0.21482 0.20886 -0.21782 C 0.21094 -0.2213 0.21328 -0.22315 0.21524 -0.22546 C 0.21732 -0.23102 0.21953 -0.23565 0.22162 -0.24144 C 0.22331 -0.24607 0.22461 -0.25255 0.22657 -0.25648 C 0.2293 -0.26134 0.23242 -0.26412 0.23529 -0.26806 C 0.23698 -0.27269 0.23854 -0.2787 0.24037 -0.2831 C 0.24206 -0.28681 0.25417 -0.30185 0.25417 -0.30162 C 0.25534 -0.30579 0.25664 -0.30995 0.25795 -0.31343 C 0.26224 -0.32431 0.26224 -0.31852 0.2668 -0.33241 C 0.2681 -0.33704 0.26875 -0.34398 0.27045 -0.34792 C 0.27227 -0.35162 0.27487 -0.35208 0.2767 -0.35509 C 0.27865 -0.35857 0.28008 -0.36296 0.28164 -0.36667 C 0.28776 -0.39398 0.27995 -0.36134 0.2892 -0.38982 C 0.29024 -0.39282 0.29063 -0.39792 0.2918 -0.40139 C 0.29297 -0.4044 0.29427 -0.40556 0.29558 -0.4088 C 0.29727 -0.41458 0.2987 -0.42176 0.30026 -0.42801 C 0.30209 -0.43264 0.30716 -0.44259 0.30925 -0.44699 C 0.31055 -0.45347 0.31172 -0.45972 0.31302 -0.46574 C 0.31472 -0.47361 0.31641 -0.48079 0.31797 -0.48866 C 0.3194 -0.49514 0.32032 -0.50208 0.32188 -0.50787 C 0.3224 -0.51088 0.32383 -0.51296 0.32435 -0.51528 C 0.32617 -0.52407 0.32748 -0.5338 0.32943 -0.54259 C 0.32995 -0.54491 0.33099 -0.54722 0.3319 -0.55 C 0.33815 -0.57315 0.33321 -0.55694 0.33815 -0.57662 C 0.33959 -0.5831 0.34141 -0.58935 0.3431 -0.59583 C 0.34597 -0.6213 0.34219 -0.59398 0.34818 -0.61482 C 0.35391 -0.63519 0.3517 -0.63357 0.3556 -0.65301 C 0.35716 -0.66111 0.35938 -0.66806 0.36068 -0.67616 C 0.36224 -0.68565 0.36446 -0.69537 0.36576 -0.70625 C 0.36615 -0.70995 0.36615 -0.71435 0.3668 -0.71782 C 0.36836 -0.72384 0.37175 -0.73287 0.37175 -0.73241 C 0.3724 -0.73657 0.3724 -0.7412 0.37331 -0.74444 C 0.37422 -0.74792 0.37578 -0.74861 0.37683 -0.75208 C 0.37787 -0.75509 0.37865 -0.75972 0.37943 -0.76319 C 0.3806 -0.76875 0.38177 -0.77361 0.38321 -0.77917 C 0.38386 -0.78148 0.38594 -0.78588 0.38594 -0.78565 L 0.38594 -0.78588 " pathEditMode="relative" rAng="0" ptsTypes="AAAAAAAAAAAAAAAAAAAAAAAAAAAAAAAAAAAAAAAAAAAAAAAAAAAAAAAAAAA">
                                      <p:cBhvr>
                                        <p:cTn id="52" dur="2000" fill="hold"/>
                                        <p:tgtEl>
                                          <p:spTgt spid="23"/>
                                        </p:tgtEl>
                                        <p:attrNameLst>
                                          <p:attrName>ppt_x</p:attrName>
                                          <p:attrName>ppt_y</p:attrName>
                                        </p:attrNameLst>
                                      </p:cBhvr>
                                      <p:rCtr x="19297" y="-39213"/>
                                    </p:animMotion>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20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10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500"/>
                                        <p:tgtEl>
                                          <p:spTgt spid="14"/>
                                        </p:tgtEl>
                                      </p:cBhvr>
                                    </p:animEffect>
                                  </p:childTnLst>
                                </p:cTn>
                              </p:par>
                              <p:par>
                                <p:cTn id="73" presetID="10" presetClass="entr" presetSubtype="0"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500"/>
                                        <p:tgtEl>
                                          <p:spTgt spid="15"/>
                                        </p:tgtEl>
                                      </p:cBhvr>
                                    </p:animEffect>
                                  </p:childTnLst>
                                </p:cTn>
                              </p:par>
                              <p:par>
                                <p:cTn id="76" presetID="10" presetClass="entr" presetSubtype="0" fill="hold" nodeType="with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500"/>
                                        <p:tgtEl>
                                          <p:spTgt spid="1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5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1000"/>
                                        <p:tgtEl>
                                          <p:spTgt spid="1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fade">
                                      <p:cBhvr>
                                        <p:cTn id="91" dur="500"/>
                                        <p:tgtEl>
                                          <p:spTgt spid="17"/>
                                        </p:tgtEl>
                                      </p:cBhvr>
                                    </p:animEffect>
                                  </p:childTnLst>
                                </p:cTn>
                              </p:par>
                              <p:par>
                                <p:cTn id="92" presetID="10" presetClass="entr" presetSubtype="0" fill="hold"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500"/>
                                        <p:tgtEl>
                                          <p:spTgt spid="18"/>
                                        </p:tgtEl>
                                      </p:cBhvr>
                                    </p:animEffect>
                                  </p:childTnLst>
                                </p:cTn>
                              </p:par>
                              <p:par>
                                <p:cTn id="95" presetID="10" presetClass="entr" presetSubtype="0" fill="hold"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500"/>
                                        <p:tgtEl>
                                          <p:spTgt spid="1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500"/>
                                        <p:tgtEl>
                                          <p:spTgt spid="2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fade">
                                      <p:cBhvr>
                                        <p:cTn id="107" dur="1000"/>
                                        <p:tgtEl>
                                          <p:spTgt spid="13"/>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fade">
                                      <p:cBhvr>
                                        <p:cTn id="112" dur="500"/>
                                        <p:tgtEl>
                                          <p:spTgt spid="20"/>
                                        </p:tgtEl>
                                      </p:cBhvr>
                                    </p:animEffect>
                                  </p:childTnLst>
                                </p:cTn>
                              </p:par>
                              <p:par>
                                <p:cTn id="113" presetID="10" presetClass="entr" presetSubtype="0" fill="hold" nodeType="withEffect">
                                  <p:stCondLst>
                                    <p:cond delay="0"/>
                                  </p:stCondLst>
                                  <p:childTnLst>
                                    <p:set>
                                      <p:cBhvr>
                                        <p:cTn id="114" dur="1" fill="hold">
                                          <p:stCondLst>
                                            <p:cond delay="0"/>
                                          </p:stCondLst>
                                        </p:cTn>
                                        <p:tgtEl>
                                          <p:spTgt spid="21"/>
                                        </p:tgtEl>
                                        <p:attrNameLst>
                                          <p:attrName>style.visibility</p:attrName>
                                        </p:attrNameLst>
                                      </p:cBhvr>
                                      <p:to>
                                        <p:strVal val="visible"/>
                                      </p:to>
                                    </p:set>
                                    <p:animEffect transition="in" filter="fade">
                                      <p:cBhvr>
                                        <p:cTn id="115" dur="500"/>
                                        <p:tgtEl>
                                          <p:spTgt spid="21"/>
                                        </p:tgtEl>
                                      </p:cBhvr>
                                    </p:animEffect>
                                  </p:childTnLst>
                                </p:cTn>
                              </p:par>
                              <p:par>
                                <p:cTn id="116" presetID="10" presetClass="entr" presetSubtype="0" fill="hold" nodeType="with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fade">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4" grpId="0"/>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CF9617A6-7681-4D85-BCFA-9B1F2CC9C904"/>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Content List"/>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通风幼儿医疗天多彩儿童医院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726</TotalTime>
  <Words>535</Words>
  <Application>Microsoft Office PowerPoint</Application>
  <PresentationFormat>Widescreen</PresentationFormat>
  <Paragraphs>150</Paragraphs>
  <Slides>17</Slides>
  <Notes>3</Notes>
  <HiddenSlides>0</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0</vt:i4>
      </vt:variant>
      <vt:variant>
        <vt:lpstr>Slide Titles</vt:lpstr>
      </vt:variant>
      <vt:variant>
        <vt:i4>17</vt:i4>
      </vt:variant>
    </vt:vector>
  </HeadingPairs>
  <TitlesOfParts>
    <vt:vector size="28" baseType="lpstr">
      <vt:lpstr>等线</vt:lpstr>
      <vt:lpstr>#9Slide04 Lora Bold</vt:lpstr>
      <vt:lpstr>#9Slide05 Anna Clara</vt:lpstr>
      <vt:lpstr>#9Slide05 Aquarelle</vt:lpstr>
      <vt:lpstr>Arial</vt:lpstr>
      <vt:lpstr>Calibri</vt:lpstr>
      <vt:lpstr>Calibri Light</vt:lpstr>
      <vt:lpstr>Cambria Math</vt:lpstr>
      <vt:lpstr>Tahoma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通风幼儿医疗天多彩儿童医院PPT模板</dc:title>
  <dc:subject>9Slide.vn</dc:subject>
  <dc:creator>HP</dc:creator>
  <dc:description>9Slide.vn</dc:description>
  <cp:lastModifiedBy>Nguyễn Thanh Bình</cp:lastModifiedBy>
  <cp:revision>78</cp:revision>
  <dcterms:created xsi:type="dcterms:W3CDTF">2017-07-17T06:34:17Z</dcterms:created>
  <dcterms:modified xsi:type="dcterms:W3CDTF">2021-09-06T10:11:37Z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2052-10.1.0.6660</vt:lpwstr>
  </property>
</Properties>
</file>