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7" r:id="rId20"/>
    <p:sldId id="278" r:id="rId21"/>
    <p:sldId id="274" r:id="rId22"/>
    <p:sldId id="273" r:id="rId23"/>
  </p:sldIdLst>
  <p:sldSz cx="12192000" cy="6858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mic Sans MS" pitchFamily="66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Coiny" charset="0"/>
      <p:regular r:id="rId34"/>
    </p:embeddedFont>
    <p:embeddedFont>
      <p:font typeface="微软雅黑" pitchFamily="34" charset="-122"/>
      <p:regular r:id="rId35"/>
      <p:bold r:id="rId36"/>
    </p:embeddedFont>
    <p:embeddedFont>
      <p:font typeface="Arial Black" pitchFamily="34" charset="0"/>
      <p:bold r:id="rId37"/>
    </p:embeddedFont>
    <p:embeddedFont>
      <p:font typeface="Calibri Light" pitchFamily="34" charset="0"/>
      <p:regular r:id="rId38"/>
      <p:italic r:id="rId39"/>
    </p:embeddedFont>
    <p:embeddedFont>
      <p:font typeface="Tahoma" pitchFamily="3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1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F887-C862-4343-BEB8-4CA13699C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558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FE52-5D77-4296-8558-4C700C631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64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80B5-8DE5-4AED-9E03-5E81581BA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782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AA96-C471-4E11-8848-A7942C07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008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7DF6-0162-47DE-A77B-B5199DF6D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41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117D-2A2B-4B94-98AC-1FDA26E30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365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D207-24C7-48A6-B58A-AEAB1A438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87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5A9D-1F65-4E62-A2ED-8CCA900E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55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DB49-A7B9-4E69-A3D4-B5F53DD73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196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A6CD-2FA9-44ED-9562-D70946BB2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841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BB9E-8E50-4C2F-BFC2-41E8F8CC6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82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3786BF-C1B5-4B5A-AA50-A1DA3AAE396A}" type="slidenum">
              <a:rPr lang="en-US" altLang="en-US"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4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audio" Target="../media/audio2.wav"/><Relationship Id="rId7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5.wdp"/><Relationship Id="rId5" Type="http://schemas.openxmlformats.org/officeDocument/2006/relationships/image" Target="../media/image44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7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10" y="879889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9"/>
            <a:ext cx="6740771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8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4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  <a:endParaRPr lang="zh-CN" altLang="en-US" sz="6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3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3" y="2864574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1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90" y="3455673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3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9" y="2311793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5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7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7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xmlns="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8"/>
            <a:ext cx="12192000" cy="594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8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7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7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7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80" y="2951341"/>
            <a:ext cx="4851875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7"/>
            <a:ext cx="11393543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9457EB-679D-4400-B5B5-3A872CE38156}"/>
              </a:ext>
            </a:extLst>
          </p:cNvPr>
          <p:cNvSpPr txBox="1"/>
          <p:nvPr/>
        </p:nvSpPr>
        <p:spPr>
          <a:xfrm>
            <a:off x="4550614" y="2550424"/>
            <a:ext cx="6039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8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7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7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xmlns="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3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6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7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4" y="460002"/>
            <a:ext cx="9129713" cy="492443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4" y="573128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5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8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7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7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xmlns="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3" y="1967990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4" y="420924"/>
            <a:ext cx="9129713" cy="1107996"/>
            <a:chOff x="1313642" y="420924"/>
            <a:chExt cx="9129713" cy="110799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9" y="420924"/>
              <a:ext cx="29529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492443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2" y="2766077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5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8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7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7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7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xmlns="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7" y="2020300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xmlns="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4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4" y="420924"/>
            <a:ext cx="9129713" cy="1107996"/>
            <a:chOff x="1313642" y="420924"/>
            <a:chExt cx="9129713" cy="1107996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9" y="420924"/>
              <a:ext cx="29529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492443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5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21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5" y="5879594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2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1" y="59166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1" y="98496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9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1" y="2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5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10972800" cy="495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032000" y="1524002"/>
            <a:ext cx="8534400" cy="576263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FF0066"/>
                </a:solidFill>
                <a:latin typeface="Arial" charset="0"/>
              </a:rPr>
              <a:t>Chọn</a:t>
            </a:r>
            <a:r>
              <a:rPr lang="en-US" altLang="en-US" sz="2800" b="1" dirty="0">
                <a:solidFill>
                  <a:srgbClr val="FF0066"/>
                </a:solidFill>
                <a:latin typeface="Arial" charset="0"/>
              </a:rPr>
              <a:t> A, </a:t>
            </a:r>
            <a:r>
              <a:rPr lang="en-US" altLang="en-US" sz="2800" b="1" dirty="0" err="1">
                <a:solidFill>
                  <a:srgbClr val="FF0066"/>
                </a:solidFill>
                <a:latin typeface="Arial" charset="0"/>
              </a:rPr>
              <a:t>hoặc</a:t>
            </a:r>
            <a:r>
              <a:rPr lang="en-US" altLang="en-US" sz="2800" b="1" dirty="0">
                <a:solidFill>
                  <a:srgbClr val="FF0066"/>
                </a:solidFill>
                <a:latin typeface="Arial" charset="0"/>
              </a:rPr>
              <a:t> B, </a:t>
            </a:r>
            <a:r>
              <a:rPr lang="en-US" altLang="en-US" sz="2800" b="1" dirty="0" err="1">
                <a:solidFill>
                  <a:srgbClr val="FF0066"/>
                </a:solidFill>
                <a:latin typeface="Arial" charset="0"/>
              </a:rPr>
              <a:t>hoặc</a:t>
            </a:r>
            <a:r>
              <a:rPr lang="en-US" altLang="en-US" sz="2800" b="1" dirty="0">
                <a:solidFill>
                  <a:srgbClr val="FF0066"/>
                </a:solidFill>
                <a:latin typeface="Arial" charset="0"/>
              </a:rPr>
              <a:t> C.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625600" y="2590800"/>
            <a:ext cx="9287933" cy="8651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FF0066"/>
                </a:solidFill>
                <a:latin typeface="Arial" charset="0"/>
              </a:rPr>
              <a:t>Em hãy chọn ý đúng nhất.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821268" y="2438400"/>
            <a:ext cx="1617133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66"/>
                </a:solidFill>
                <a:latin typeface="Arial" charset="0"/>
              </a:rPr>
              <a:t>Câu 1</a:t>
            </a:r>
            <a:r>
              <a:rPr lang="en-US" altLang="en-US" sz="280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609600" y="3886203"/>
            <a:ext cx="10972800" cy="627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giống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09600" y="4572003"/>
            <a:ext cx="11277600" cy="5810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gần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giống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nhau</a:t>
            </a:r>
            <a:r>
              <a:rPr lang="en-US" altLang="en-US" sz="2800" dirty="0">
                <a:solidFill>
                  <a:prstClr val="white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609600" y="5257800"/>
            <a:ext cx="11074400" cy="685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Times New Roman" pitchFamily="18" charset="0"/>
              </a:rPr>
              <a:t>C.Từ đồng nghĩa là những từ có nghĩa giống nhau hoặc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Times New Roman" pitchFamily="18" charset="0"/>
              </a:rPr>
              <a:t> gần giống nhau</a:t>
            </a:r>
            <a:r>
              <a:rPr lang="en-US" altLang="en-US" sz="2800">
                <a:solidFill>
                  <a:prstClr val="white"/>
                </a:solidFill>
                <a:latin typeface="Arial" charset="0"/>
              </a:rPr>
              <a:t>.</a:t>
            </a:r>
          </a:p>
        </p:txBody>
      </p:sp>
      <p:pic>
        <p:nvPicPr>
          <p:cNvPr id="12298" name="Picture 12" descr="Hinh dong 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54174" y="-2238904"/>
            <a:ext cx="1771651" cy="604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WordArt 1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352802" y="304803"/>
            <a:ext cx="62865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Rung Chuông Vàng</a:t>
            </a: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3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9</a:t>
            </a:r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609600" y="5257800"/>
            <a:ext cx="110744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C.Từ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giống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hoặc</a:t>
            </a:r>
            <a:endParaRPr lang="en-US" altLang="en-US" sz="28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gần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giống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8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79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8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accel="50000" decel="5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2" accel="50000" decel="5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allAtOnce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903" grpId="0" animBg="1"/>
      <p:bldP spid="37904" grpId="0" animBg="1"/>
      <p:bldP spid="37904" grpId="1" animBg="1"/>
      <p:bldP spid="37905" grpId="0" animBg="1"/>
      <p:bldP spid="37906" grpId="0" animBg="1"/>
      <p:bldP spid="37907" grpId="0" animBg="1"/>
      <p:bldP spid="37907" grpId="1" animBg="1"/>
      <p:bldP spid="37908" grpId="0" animBg="1"/>
      <p:bldP spid="37908" grpId="1" animBg="1"/>
      <p:bldP spid="37909" grpId="0" animBg="1"/>
      <p:bldP spid="37909" grpId="1" animBg="1"/>
      <p:bldP spid="37910" grpId="0" animBg="1"/>
      <p:bldP spid="37910" grpId="1" animBg="1"/>
      <p:bldP spid="37911" grpId="0" animBg="1"/>
      <p:bldP spid="37911" grpId="1" animBg="1"/>
      <p:bldP spid="37912" grpId="0" animBg="1"/>
      <p:bldP spid="37912" grpId="1" animBg="1"/>
      <p:bldP spid="37913" grpId="0" animBg="1"/>
      <p:bldP spid="37913" grpId="1" animBg="1"/>
      <p:bldP spid="37914" grpId="0" animBg="1"/>
      <p:bldP spid="37914" grpId="1" animBg="1"/>
      <p:bldP spid="379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27" descr="misc1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0" name="AutoShape 28"/>
          <p:cNvSpPr>
            <a:spLocks noChangeArrowheads="1"/>
          </p:cNvSpPr>
          <p:nvPr/>
        </p:nvSpPr>
        <p:spPr bwMode="auto">
          <a:xfrm>
            <a:off x="2032000" y="1524002"/>
            <a:ext cx="8534400" cy="576263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FF00"/>
                </a:solidFill>
                <a:latin typeface="Arial" charset="0"/>
              </a:rPr>
              <a:t>Chọn</a:t>
            </a:r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latin typeface="Arial" charset="0"/>
              </a:rPr>
              <a:t>hoặc</a:t>
            </a:r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latin typeface="Arial" charset="0"/>
              </a:rPr>
              <a:t>hoặc</a:t>
            </a:r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Arial" charset="0"/>
              </a:rPr>
              <a:t>C</a:t>
            </a:r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latin typeface="Arial" charset="0"/>
              </a:rPr>
              <a:t>hoặc</a:t>
            </a:r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sp>
        <p:nvSpPr>
          <p:cNvPr id="38941" name="AutoShape 29"/>
          <p:cNvSpPr>
            <a:spLocks noChangeArrowheads="1"/>
          </p:cNvSpPr>
          <p:nvPr/>
        </p:nvSpPr>
        <p:spPr bwMode="auto">
          <a:xfrm>
            <a:off x="1727200" y="2667000"/>
            <a:ext cx="10202333" cy="788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prstClr val="black"/>
                </a:solidFill>
                <a:latin typeface="Arial" charset="0"/>
              </a:rPr>
              <a:t>Dòng nào dưới đây là những từ đồng nghĩa?</a:t>
            </a:r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0" y="2514600"/>
            <a:ext cx="1617133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  <a:latin typeface="Arial" charset="0"/>
              </a:rPr>
              <a:t>Câu 2</a:t>
            </a:r>
            <a:r>
              <a:rPr lang="en-US" altLang="en-US" sz="280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38943" name="AutoShape 31"/>
          <p:cNvSpPr>
            <a:spLocks noChangeArrowheads="1"/>
          </p:cNvSpPr>
          <p:nvPr/>
        </p:nvSpPr>
        <p:spPr bwMode="auto">
          <a:xfrm>
            <a:off x="1117600" y="3933825"/>
            <a:ext cx="10566400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prstClr val="white"/>
                </a:solidFill>
                <a:latin typeface="Arial" charset="0"/>
              </a:rPr>
              <a:t>A. hồng, đỏ, thẫm.</a:t>
            </a:r>
          </a:p>
        </p:txBody>
      </p:sp>
      <p:sp>
        <p:nvSpPr>
          <p:cNvPr id="38944" name="AutoShape 32"/>
          <p:cNvSpPr>
            <a:spLocks noChangeArrowheads="1"/>
          </p:cNvSpPr>
          <p:nvPr/>
        </p:nvSpPr>
        <p:spPr bwMode="auto">
          <a:xfrm>
            <a:off x="1117600" y="4508503"/>
            <a:ext cx="10566400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prstClr val="white"/>
                </a:solidFill>
                <a:latin typeface="Arial" charset="0"/>
              </a:rPr>
              <a:t>B. đen đúa, xanh đen, xanh hồ thủy.</a:t>
            </a:r>
          </a:p>
        </p:txBody>
      </p:sp>
      <p:sp>
        <p:nvSpPr>
          <p:cNvPr id="38945" name="AutoShape 33"/>
          <p:cNvSpPr>
            <a:spLocks noChangeArrowheads="1"/>
          </p:cNvSpPr>
          <p:nvPr/>
        </p:nvSpPr>
        <p:spPr bwMode="auto">
          <a:xfrm>
            <a:off x="1117600" y="5105403"/>
            <a:ext cx="10566400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prstClr val="white"/>
                </a:solidFill>
                <a:latin typeface="Arial" charset="0"/>
              </a:rPr>
              <a:t>C. </a:t>
            </a:r>
            <a:r>
              <a:rPr lang="en-US" altLang="en-US" sz="2400" b="1">
                <a:solidFill>
                  <a:prstClr val="white"/>
                </a:solidFill>
                <a:latin typeface="Arial" charset="0"/>
              </a:rPr>
              <a:t>mang, vác, đi, đứng.</a:t>
            </a:r>
          </a:p>
        </p:txBody>
      </p:sp>
      <p:sp>
        <p:nvSpPr>
          <p:cNvPr id="38946" name="AutoShape 34"/>
          <p:cNvSpPr>
            <a:spLocks noChangeArrowheads="1"/>
          </p:cNvSpPr>
          <p:nvPr/>
        </p:nvSpPr>
        <p:spPr bwMode="auto">
          <a:xfrm>
            <a:off x="1117600" y="5661025"/>
            <a:ext cx="10566400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>
                <a:solidFill>
                  <a:prstClr val="white"/>
                </a:solidFill>
                <a:latin typeface="Arial" charset="0"/>
              </a:rPr>
              <a:t>D. Biếu, tặng, cho, bán.                </a:t>
            </a:r>
          </a:p>
        </p:txBody>
      </p:sp>
      <p:pic>
        <p:nvPicPr>
          <p:cNvPr id="13324" name="Picture 35" descr="Hinh dong Pha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54174" y="-2238904"/>
            <a:ext cx="1771651" cy="604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50" name="WordArt 38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352802" y="304803"/>
            <a:ext cx="62865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Rung Chuông Vàng</a:t>
            </a:r>
          </a:p>
        </p:txBody>
      </p:sp>
      <p:sp>
        <p:nvSpPr>
          <p:cNvPr id="38951" name="Oval 39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38952" name="Oval 40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38953" name="Oval 41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8954" name="Oval 42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3</a:t>
            </a:r>
          </a:p>
        </p:txBody>
      </p:sp>
      <p:sp>
        <p:nvSpPr>
          <p:cNvPr id="38955" name="Oval 43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8956" name="Oval 44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38957" name="Oval 45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8958" name="Oval 46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38959" name="Oval 47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8960" name="Oval 48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9</a:t>
            </a:r>
          </a:p>
        </p:txBody>
      </p:sp>
      <p:sp>
        <p:nvSpPr>
          <p:cNvPr id="38961" name="Oval 49"/>
          <p:cNvSpPr>
            <a:spLocks noChangeArrowheads="1"/>
          </p:cNvSpPr>
          <p:nvPr/>
        </p:nvSpPr>
        <p:spPr bwMode="auto">
          <a:xfrm>
            <a:off x="711200" y="609600"/>
            <a:ext cx="1117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2301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89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8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accel="50000" decel="5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2" accel="50000" decel="5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0" grpId="0" build="allAtOnce" animBg="1"/>
      <p:bldP spid="38941" grpId="0" animBg="1"/>
      <p:bldP spid="38942" grpId="0" animBg="1"/>
      <p:bldP spid="38943" grpId="0" animBg="1"/>
      <p:bldP spid="38944" grpId="0" animBg="1"/>
      <p:bldP spid="38945" grpId="0" animBg="1"/>
      <p:bldP spid="38946" grpId="0" animBg="1"/>
      <p:bldP spid="38950" grpId="0" animBg="1"/>
      <p:bldP spid="38951" grpId="0" animBg="1"/>
      <p:bldP spid="38951" grpId="1" animBg="1"/>
      <p:bldP spid="38952" grpId="0" animBg="1"/>
      <p:bldP spid="38953" grpId="0" animBg="1"/>
      <p:bldP spid="38954" grpId="0" animBg="1"/>
      <p:bldP spid="38954" grpId="1" animBg="1"/>
      <p:bldP spid="38955" grpId="0" animBg="1"/>
      <p:bldP spid="38955" grpId="1" animBg="1"/>
      <p:bldP spid="38956" grpId="0" animBg="1"/>
      <p:bldP spid="38956" grpId="1" animBg="1"/>
      <p:bldP spid="38957" grpId="0" animBg="1"/>
      <p:bldP spid="38957" grpId="1" animBg="1"/>
      <p:bldP spid="38958" grpId="0" animBg="1"/>
      <p:bldP spid="38958" grpId="1" animBg="1"/>
      <p:bldP spid="38959" grpId="0" animBg="1"/>
      <p:bldP spid="38959" grpId="1" animBg="1"/>
      <p:bldP spid="38960" grpId="0" animBg="1"/>
      <p:bldP spid="38960" grpId="1" animBg="1"/>
      <p:bldP spid="38961" grpId="0" animBg="1"/>
      <p:bldP spid="3896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2" y="-43555"/>
            <a:ext cx="5359519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0" y="2030678"/>
            <a:ext cx="1609207" cy="1206784"/>
            <a:chOff x="15037565" y="-3324319"/>
            <a:chExt cx="3623313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90" y="-3324319"/>
              <a:ext cx="1455288" cy="282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2" y="1994542"/>
            <a:ext cx="906846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317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8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5" y="5173976"/>
            <a:ext cx="1671325" cy="1490619"/>
            <a:chOff x="2113540" y="2933335"/>
            <a:chExt cx="4402532" cy="4329080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1" y="5564102"/>
              <a:ext cx="486610" cy="16983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9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2" y="-43555"/>
            <a:ext cx="5359519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0" y="2030678"/>
            <a:ext cx="1609207" cy="1206784"/>
            <a:chOff x="15037565" y="-3324319"/>
            <a:chExt cx="3623313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90" y="-3324319"/>
              <a:ext cx="1455288" cy="282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2" y="1994542"/>
            <a:ext cx="906846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3175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8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5" y="5173976"/>
            <a:ext cx="1671325" cy="1490619"/>
            <a:chOff x="2113540" y="2933335"/>
            <a:chExt cx="4402532" cy="4329080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1" y="5564102"/>
              <a:ext cx="486610" cy="16983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9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3" y="2460279"/>
            <a:ext cx="3254133" cy="1934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50"/>
            <a:ext cx="6740771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6" y="198699"/>
            <a:ext cx="4171707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9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5" y="2094836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3" y="2864574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1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4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8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6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4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4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2" y="2789769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4531686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3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2" y="4319137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7" y="439330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20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2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2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40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90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2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5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7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3" y="320849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7216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xmlns="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3" y="2556728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9" y="312911"/>
            <a:ext cx="3551555" cy="1216010"/>
            <a:chOff x="2638269" y="2965026"/>
            <a:chExt cx="3551555" cy="1216010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08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7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1" y="106033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10"/>
            <a:ext cx="9104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xmlns="" id="{B1025798-4BA6-4703-8FA1-58BC3FEF8DD2}"/>
              </a:ext>
            </a:extLst>
          </p:cNvPr>
          <p:cNvSpPr/>
          <p:nvPr/>
        </p:nvSpPr>
        <p:spPr>
          <a:xfrm>
            <a:off x="4328939" y="1926714"/>
            <a:ext cx="3534123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hân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xmlns="" id="{7774AB18-7CE6-4841-8460-32B78230A5A8}"/>
              </a:ext>
            </a:extLst>
          </p:cNvPr>
          <p:cNvSpPr/>
          <p:nvPr/>
        </p:nvSpPr>
        <p:spPr>
          <a:xfrm>
            <a:off x="1264114" y="4466423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xmlns="" id="{C36AF645-3734-4E16-B98F-708298C28494}"/>
              </a:ext>
            </a:extLst>
          </p:cNvPr>
          <p:cNvSpPr/>
          <p:nvPr/>
        </p:nvSpPr>
        <p:spPr>
          <a:xfrm>
            <a:off x="7582872" y="4466423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6" y="3414999"/>
            <a:ext cx="2666695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8" y="3397974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2" y="239810"/>
            <a:ext cx="744267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xmlns="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8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08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7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6" y="3327717"/>
            <a:ext cx="2666695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8" y="331069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xmlns="" id="{1090C053-1666-44C7-A0C5-A232B15448BF}"/>
              </a:ext>
            </a:extLst>
          </p:cNvPr>
          <p:cNvSpPr/>
          <p:nvPr/>
        </p:nvSpPr>
        <p:spPr>
          <a:xfrm>
            <a:off x="4328939" y="1967643"/>
            <a:ext cx="3534123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43B00A27-F1EF-445C-ACEC-4D8A6A211000}"/>
              </a:ext>
            </a:extLst>
          </p:cNvPr>
          <p:cNvSpPr/>
          <p:nvPr/>
        </p:nvSpPr>
        <p:spPr>
          <a:xfrm>
            <a:off x="728694" y="4283796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91924437-128B-47CC-9A76-6787A7C5FF83}"/>
              </a:ext>
            </a:extLst>
          </p:cNvPr>
          <p:cNvSpPr/>
          <p:nvPr/>
        </p:nvSpPr>
        <p:spPr>
          <a:xfrm>
            <a:off x="7735181" y="4283796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1" y="106033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10"/>
            <a:ext cx="9104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2" y="239810"/>
            <a:ext cx="744267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30" grpId="0" animBg="1"/>
      <p:bldP spid="1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xmlns="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08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7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7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xmlns="" id="{B6F25C51-1214-4A09-9068-2F5B6C9C66C3}"/>
              </a:ext>
            </a:extLst>
          </p:cNvPr>
          <p:cNvSpPr/>
          <p:nvPr/>
        </p:nvSpPr>
        <p:spPr>
          <a:xfrm>
            <a:off x="4112445" y="1837309"/>
            <a:ext cx="3534123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ũng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xmlns="" id="{D440CF68-FA4A-4FAB-B415-2ECF92896B89}"/>
              </a:ext>
            </a:extLst>
          </p:cNvPr>
          <p:cNvSpPr/>
          <p:nvPr/>
        </p:nvSpPr>
        <p:spPr>
          <a:xfrm>
            <a:off x="784150" y="3912842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xmlns="" id="{22057730-6E60-4F2A-9CC3-99096498E8B0}"/>
              </a:ext>
            </a:extLst>
          </p:cNvPr>
          <p:cNvSpPr/>
          <p:nvPr/>
        </p:nvSpPr>
        <p:spPr>
          <a:xfrm>
            <a:off x="7478857" y="3912841"/>
            <a:ext cx="392379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2"/>
            <a:ext cx="2666695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5" y="3010155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9" y="312911"/>
            <a:ext cx="3551555" cy="1216010"/>
            <a:chOff x="2638269" y="2965026"/>
            <a:chExt cx="3551555" cy="1216010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1" y="106033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10"/>
            <a:ext cx="9104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2" y="239810"/>
            <a:ext cx="744267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6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xmlns="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7" y="2259361"/>
            <a:ext cx="4323567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5"/>
            <a:ext cx="2952907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08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7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2774E676-496B-4246-910B-2E0A6601E05B}"/>
              </a:ext>
            </a:extLst>
          </p:cNvPr>
          <p:cNvSpPr/>
          <p:nvPr/>
        </p:nvSpPr>
        <p:spPr>
          <a:xfrm>
            <a:off x="4386382" y="1739585"/>
            <a:ext cx="3534123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3945A5DE-9C07-4920-9F9B-BF5743530884}"/>
              </a:ext>
            </a:extLst>
          </p:cNvPr>
          <p:cNvSpPr/>
          <p:nvPr/>
        </p:nvSpPr>
        <p:spPr>
          <a:xfrm>
            <a:off x="525933" y="3935096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xmlns="" id="{DF8B9DC8-E0DD-41C2-A2BF-A8308768D98E}"/>
              </a:ext>
            </a:extLst>
          </p:cNvPr>
          <p:cNvSpPr/>
          <p:nvPr/>
        </p:nvSpPr>
        <p:spPr>
          <a:xfrm>
            <a:off x="7785693" y="4062459"/>
            <a:ext cx="3310123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9" y="312911"/>
            <a:ext cx="3551555" cy="1216010"/>
            <a:chOff x="2638269" y="2965026"/>
            <a:chExt cx="3551555" cy="1216010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1" y="106033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10"/>
            <a:ext cx="9104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2"/>
            <a:ext cx="2666695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5" y="3010155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2" y="239810"/>
            <a:ext cx="744267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97708" y="1125775"/>
            <a:ext cx="2952907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08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7" y="5132705"/>
            <a:ext cx="3137535" cy="1704340"/>
          </a:xfrm>
          <a:prstGeom prst="rect">
            <a:avLst/>
          </a:prstGeom>
        </p:spPr>
      </p:pic>
      <p:grpSp>
        <p:nvGrpSpPr>
          <p:cNvPr id="13" name="组合 5"/>
          <p:cNvGrpSpPr/>
          <p:nvPr/>
        </p:nvGrpSpPr>
        <p:grpSpPr>
          <a:xfrm>
            <a:off x="1597709" y="312911"/>
            <a:ext cx="3551555" cy="1216010"/>
            <a:chOff x="2638269" y="2965026"/>
            <a:chExt cx="3551555" cy="1216010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20" name="文本框 24"/>
          <p:cNvSpPr txBox="1"/>
          <p:nvPr/>
        </p:nvSpPr>
        <p:spPr>
          <a:xfrm>
            <a:off x="1125124" y="312911"/>
            <a:ext cx="9104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2" y="239810"/>
            <a:ext cx="744267" cy="5986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752" y="1221110"/>
            <a:ext cx="128016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3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giống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gần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giống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06" y="2110692"/>
            <a:ext cx="1193720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3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1337</Words>
  <Application>Microsoft Office PowerPoint</Application>
  <PresentationFormat>Custom</PresentationFormat>
  <Paragraphs>133</Paragraphs>
  <Slides>20</Slides>
  <Notes>15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Comic Sans MS</vt:lpstr>
      <vt:lpstr>宋体</vt:lpstr>
      <vt:lpstr>等线</vt:lpstr>
      <vt:lpstr>Coiny</vt:lpstr>
      <vt:lpstr>微软雅黑</vt:lpstr>
      <vt:lpstr>Arial Black</vt:lpstr>
      <vt:lpstr>Calibri Light</vt:lpstr>
      <vt:lpstr>Times New Roman</vt:lpstr>
      <vt:lpstr>Tahoma</vt:lpstr>
      <vt:lpstr>Office 主题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12</cp:revision>
  <dcterms:created xsi:type="dcterms:W3CDTF">2021-12-17T08:10:09Z</dcterms:created>
  <dcterms:modified xsi:type="dcterms:W3CDTF">2021-12-19T05:46:30Z</dcterms:modified>
</cp:coreProperties>
</file>