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84" r:id="rId2"/>
    <p:sldMasterId id="2147483660" r:id="rId3"/>
    <p:sldMasterId id="2147483672" r:id="rId4"/>
    <p:sldMasterId id="2147483696" r:id="rId5"/>
  </p:sldMasterIdLst>
  <p:sldIdLst>
    <p:sldId id="257" r:id="rId6"/>
    <p:sldId id="258" r:id="rId7"/>
    <p:sldId id="25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embeddedFontLst>
    <p:embeddedFont>
      <p:font typeface="Cambria Math" panose="02040503050406030204" pitchFamily="18" charset="0"/>
      <p:regular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#9Slide07 IcielPony" panose="020B0604020202020204" charset="0"/>
      <p:regular r:id="rId20"/>
    </p:embeddedFont>
    <p:embeddedFont>
      <p:font typeface="#9Slide05 SVNKitten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#9Slide07 IcielBC Cubano Normal" panose="020B0604020202020204" charset="0"/>
      <p:regular r:id="rId26"/>
    </p:embeddedFont>
    <p:embeddedFont>
      <p:font typeface="#9Slide03 SVNAvo" panose="02040603050506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00"/>
    <a:srgbClr val="FF6B81"/>
    <a:srgbClr val="E6FAF5"/>
    <a:srgbClr val="FF83DC"/>
    <a:srgbClr val="56788B"/>
    <a:srgbClr val="00CDC7"/>
    <a:srgbClr val="85F1F1"/>
    <a:srgbClr val="339966"/>
    <a:srgbClr val="F5A60A"/>
    <a:srgbClr val="FFA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27BB-9844-4B45-9539-58305DB88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B168CD-4127-4A81-BBB0-6A7871702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80013-ACA8-42AF-AE69-813FC5BCB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6E0FE-287A-44BD-B7FF-6E016F92597A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78A2C-4D5F-4B79-9135-09623200F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78AEA-E288-44BF-B7A1-F3FF62F4D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0FAAD-CB89-4199-BC3E-A29740CC1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408B3-9E25-4B68-944D-6B7A3BC4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1B1D83-3208-4BDC-A82A-EE9C4A082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87341-1A3A-41FB-8D96-60B0AA87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6E0FE-287A-44BD-B7FF-6E016F92597A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F50F3-9866-4A6A-BB0C-91488B09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9DD3C-940B-4AF9-BEBC-4C619A4A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0FAAD-CB89-4199-BC3E-A29740CC1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5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A4B894-F08A-42BD-8398-6EC3ECF49F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8BF88-1A7F-4A86-9CEB-2868FCA59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53348-13BC-4F18-B28B-1B103A6050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6E0FE-287A-44BD-B7FF-6E016F92597A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53D5A-B070-4710-B4BF-A448B1D4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5C231-E5DB-4104-8960-1FE0AE56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0FAAD-CB89-4199-BC3E-A29740CC1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9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F8048-5F02-4EC0-95E9-93AD7B946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CDD585-922E-4462-AA9F-D84798828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22DE9-05AE-4419-A9A5-21A10DA6E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56E6-DDF2-4F3F-A615-D32C3D5CB24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E12B4-F252-4ABA-9FC1-7176A83E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6A155-8444-4AF8-8900-1FA6C174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3772-90A9-451E-A3ED-97F90F7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5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1B06C-8D61-421E-A456-02B085280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D1696-CE66-4318-B6B5-86A10B375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7565-3CF4-40CB-B9A2-F1D45F1E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56E6-DDF2-4F3F-A615-D32C3D5CB24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1307A-5007-4265-8FDF-688FA7389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435EF-E3EA-405D-8BBF-706617311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3772-90A9-451E-A3ED-97F90F7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8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376CF-D8FB-49C2-B536-1599D9C01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E805F-9DC6-4C69-8D50-D408089B3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2FABA-5F3C-4196-909E-2DCD5DA9C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56E6-DDF2-4F3F-A615-D32C3D5CB24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8E4F6-058D-4EFD-A4FB-F219C1F38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BBDCC-B682-40E5-9F00-A7DA73024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3772-90A9-451E-A3ED-97F90F7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2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9DB3C-D7CD-4844-A1FC-2696EC839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6EBCA-4AA3-4AEA-A217-06B0AA98C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25EC30-FFE5-455D-B05C-05CE3F817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97850-FC12-47D8-9A60-974170AF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56E6-DDF2-4F3F-A615-D32C3D5CB24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0188-7416-4824-8BCC-0C10A757E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C18A7-ACB1-4931-8CF8-92EBD45D4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3772-90A9-451E-A3ED-97F90F7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41DD6-A790-4FA7-8C92-8A2119518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732FC-AE2C-4E5D-B2C6-6D32BE194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38EF8-31F9-40C5-9ED0-EDC0BFC23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73A7BD-D523-435B-8053-A4A4AE1BE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53CA72-2F05-474F-82C7-5524E9873A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F7552F-8C34-4541-8057-12B42FAFB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56E6-DDF2-4F3F-A615-D32C3D5CB24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54293A-3F11-460D-BABB-1A2287492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8546BA-96C2-440A-AE66-E72CA6936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3772-90A9-451E-A3ED-97F90F7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1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62BA3-877B-4C04-9B5C-67DA22F76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A03FB9-E538-4BDA-B79C-A514E074F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56E6-DDF2-4F3F-A615-D32C3D5CB24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78F64-5D39-4930-8093-7C0C5D9D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7A899-0F7B-452C-8301-E8AEFC38D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3772-90A9-451E-A3ED-97F90F7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5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B90508-19BE-4C7C-8163-FEAE018E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56E6-DDF2-4F3F-A615-D32C3D5CB24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5BFDFD-F4C5-4296-98A0-0A5B5509B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4DAD6-7AC6-4404-B4EE-9E26D05D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3772-90A9-451E-A3ED-97F90F7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3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0B5E7-FF0B-4BB8-94A6-2504F09C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C3B80-A51A-47A4-B3DD-334FB4E6F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0A1138-8828-47BF-AC78-189FDAAF6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95CDB-AF0D-485E-9320-0F48DB8D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56E6-DDF2-4F3F-A615-D32C3D5CB24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94717-136B-471E-90AA-5DF70151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BA59C-A47A-4CD3-92B8-8A8E38A29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3772-90A9-451E-A3ED-97F90F7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41E6B-4D9D-4E63-9D70-311F9EC8D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EDDF1-1DF1-45B1-9F7D-9D854EEC7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9B820-746E-4556-B8CF-FE733A1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6E0FE-287A-44BD-B7FF-6E016F92597A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9D4B1-5317-4146-8FBD-5388B7792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CD164-A10B-4CD7-9E58-A892C55E4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0FAAD-CB89-4199-BC3E-A29740CC1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9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5D4DB-C242-4D57-BA5E-08A35E0EB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C1D167-3777-45D4-9ACC-68D0C1BE1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4A408-4F6A-46FE-82E7-524D3198D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9FB67-0F41-4042-A11B-CD7E8FDB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56E6-DDF2-4F3F-A615-D32C3D5CB24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5581F-D52A-4CA5-8120-43F4CA3A8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B3734-CEFC-4AF6-A72D-5A74AEAF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3772-90A9-451E-A3ED-97F90F7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4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B7F70-16BB-4501-8B05-B2C745FB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038FB-7791-4A7A-B224-827AB58C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FB0EE-4084-4978-9F52-EBA41D1F0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56E6-DDF2-4F3F-A615-D32C3D5CB24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9EADC-E2ED-4C9D-A0E9-904910926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DC9D8-4DF2-4A7C-A927-16E457F0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3772-90A9-451E-A3ED-97F90F7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2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5A15CF-50C6-417D-81E1-53605EBD3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B8B9B6-E9AA-48C3-B84E-70AA62A41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1B4D6-4FCA-4BF3-B1EB-0B94B7BE5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56E6-DDF2-4F3F-A615-D32C3D5CB24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AC87B-25E3-480A-91CF-5E34453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179A3-F76B-47CF-933D-C0F525EE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3772-90A9-451E-A3ED-97F90F7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1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F7950-EFA6-4D21-A2C6-CC6EAF356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85E6EE-786B-4954-9145-3A72D3E8F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A7C44-C84E-4873-9B70-AED29CA6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249B1-844A-44C9-BA00-C49B1CD9F92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188BE-AA51-4B7E-9079-A1BE83E70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31851-0C42-4690-8BE8-20AAFFE1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EB372-2BAB-4A09-974D-7760E79BF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2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DA88F-639C-43DF-A561-B12B45A0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A0421-6DC5-4BE5-8437-0E9B8C845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87268-D3F9-451C-92C1-FA414EAE7B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249B1-844A-44C9-BA00-C49B1CD9F92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75653-4AE0-4379-A03B-EB816478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DC9FE-55EE-4263-A3E7-BDF64DA65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EB372-2BAB-4A09-974D-7760E79BF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7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936DB-F4DB-40DB-AA96-3583D085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3E64A-8F3E-4D01-9AC9-95EB88E7B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CD85D-6ADF-4EF3-A44E-AB5AF07BC0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249B1-844A-44C9-BA00-C49B1CD9F92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80A36-1E94-44AB-A4C3-61B713CF8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8ECB3-44D0-4C60-8620-84C2908F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EB372-2BAB-4A09-974D-7760E79BF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BDEF8-8969-4959-B1CD-821471EB6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D79A9-4A83-46AA-90B5-B39699DBA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D362B-3C8E-4D0B-BD35-248393C0D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C0756-0745-466A-8AC3-56167DDA1D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249B1-844A-44C9-BA00-C49B1CD9F92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4ED46-C7C0-4213-9852-B64B1B3A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217D0-1A9D-4285-BED7-A70B7F8D6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EB372-2BAB-4A09-974D-7760E79BF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7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B17C9-1FAC-4C6E-BBA4-E3A477A6F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3DF50-6819-4648-A948-8404613CE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FEF45-71E6-4AEA-AA4A-D6492E04F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DE3AA-FF68-44F2-97BB-C6CDC202DD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A5F15-ECBB-47E4-8308-98F737CD9A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FF4226-3853-4B1B-9EA8-E26AC4C855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249B1-844A-44C9-BA00-C49B1CD9F92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E1A931-015D-4562-8E0D-DE76B6866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C1C28A-B2D8-4D6B-9505-3DF4DBD4F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EB372-2BAB-4A09-974D-7760E79BF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851F-C729-4133-A6F8-ECB3BB3F7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1A2312-E45C-4160-B6EE-BC0E85D24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249B1-844A-44C9-BA00-C49B1CD9F92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F16386-06DB-4495-9966-2A505C75B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15893-B805-4B6E-8FAC-DBE02DC1E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EB372-2BAB-4A09-974D-7760E79BF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089806-4A65-48A3-A97A-860B6CB91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249B1-844A-44C9-BA00-C49B1CD9F92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319320-4E0B-44E3-B66D-0940AC720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2910B-6378-4E26-8C75-3DBEE0DC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EB372-2BAB-4A09-974D-7760E79BF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0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11148-6471-414B-B013-C5CE824A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8D32D-11F2-483B-AD2B-02CE253E8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BA5C1-062F-4555-B69B-473F990FCC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6E0FE-287A-44BD-B7FF-6E016F92597A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17A16-70C7-4D38-ADB0-B3FC70AD0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21347-F970-4CA6-9AC6-BD37E00AA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0FAAD-CB89-4199-BC3E-A29740CC1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7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D54A9-66B0-4BCF-8640-424025A94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27FF0-905F-47A5-A5C9-10C4DBE8E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B550D-456F-4985-BC84-4A356E4D4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01645-7AD3-4476-8D69-A7941EB4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249B1-844A-44C9-BA00-C49B1CD9F92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F1A51-29DE-475A-8874-F8D1D6324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045EE-D0E2-4BDF-8DA3-C88B663F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EB372-2BAB-4A09-974D-7760E79BF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6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44602-5F05-4BD3-9536-D3A8F92B4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8502F-A025-4DF1-8DBE-9F35252BB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C0C00-83E8-473D-B88A-82D5185C8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9A910-645B-49D0-A318-79F2A1022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249B1-844A-44C9-BA00-C49B1CD9F92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CC6DE-5D4B-4685-9048-0FCDA196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D1C5E-7744-4C44-BC99-45F7BA3BA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EB372-2BAB-4A09-974D-7760E79BF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7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1E95D-7137-4F34-B0A7-085D94ED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53DAB-173A-46FD-92ED-B8D19D8A6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2617C-D1E0-491E-8D0E-4A2F0F753D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249B1-844A-44C9-BA00-C49B1CD9F92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2A00B-6484-42B7-897B-E918A851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9F746-5A52-4061-8E4E-1DED9E79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EB372-2BAB-4A09-974D-7760E79BF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5D5A63-0929-40BA-8A2F-6779D59A0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35190-890C-41F7-9F80-87E9DBD29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EF1A3-E3BA-4BF6-9DF9-41D2844D2A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249B1-844A-44C9-BA00-C49B1CD9F92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938A5-8376-4592-859F-5C54D5BFF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04AC6-20EA-4BC8-A055-C984FCCA2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EB372-2BAB-4A09-974D-7760E79BF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0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BC730-6728-4FF5-8EA1-F482453FB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126C3-48BE-48DC-824F-93F082E55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11F14-82FD-4F88-94C6-E4709B657A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F97B3-1DE1-4241-9BAB-49CBDCF1F1F5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35CCD-943A-45AF-9472-5B86F614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442C4-62B7-4A5C-A578-69A043F1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63459-8687-4EEC-A208-E2E987F7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5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10DB4-5279-4EC1-BEC3-5DF25CD8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91F20-EB69-45CE-A018-9B60FFE3A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40A00-4E1E-4708-A7E1-AE66249883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F97B3-1DE1-4241-9BAB-49CBDCF1F1F5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5BFB3-E381-48BA-B504-93FA2B68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7523D-A9E4-4B54-815C-A1EEA4AA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63459-8687-4EEC-A208-E2E987F7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8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C50D-05B0-4914-8ED3-6E0A8FD22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C9538-A836-4A1B-BF06-A1A2CE567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1A5A9-1F9A-4B2D-9AAE-4D2EF83AB6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F97B3-1DE1-4241-9BAB-49CBDCF1F1F5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D75AC-4E5F-49D3-84F4-E1A212844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73A1B-0734-489D-884B-770427DA7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63459-8687-4EEC-A208-E2E987F7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9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7B4EC-4D12-4D48-A374-5F5DC7860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0B7BA-F16D-4076-AA18-B8A24B62B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3D646-4A1A-434F-8654-14434AF7C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6FD88A-5DE1-4A38-B9C3-F6F178A609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F97B3-1DE1-4241-9BAB-49CBDCF1F1F5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39CC2-E765-408B-BB51-F66EF31DC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139A3-4FD5-4971-B25D-13EC4998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63459-8687-4EEC-A208-E2E987F7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CAE0E-D76D-4A34-97E1-612A2D781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39A46-834D-4878-BC9D-9BC3E0EBC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65ECC-9F76-47B2-A0E4-D7B9185D2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250D4E-FF29-4255-A49E-BF8BBDCA86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DA33C0-E705-4D41-8D29-81B045C48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3AF728-BEA3-449B-9C45-0EF2B14B9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F97B3-1DE1-4241-9BAB-49CBDCF1F1F5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40598F-3AA4-4DA5-9FB5-4E07350C8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2DD489-8C1C-4B27-A39C-299956D3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63459-8687-4EEC-A208-E2E987F7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0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C8AD0-B845-4750-9C32-B78B99DA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99842-F329-4400-8BA5-94F6E958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F97B3-1DE1-4241-9BAB-49CBDCF1F1F5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C6D5E-1419-4A2B-AA78-35A074ED2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B604-5A03-4025-8C25-9C469AF90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63459-8687-4EEC-A208-E2E987F7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6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3006F-1071-4362-B9A3-04BF6BCF8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C87D4-0333-4186-9876-9BF813536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C7493A-0FD1-45E4-832F-5B7B634E7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7BB8D-C3A3-49AC-942A-CD6D86501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6E0FE-287A-44BD-B7FF-6E016F92597A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0A1A8-A525-4A28-8CA1-A790C96B3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F4CBC-343C-465B-AFB5-18139052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0FAAD-CB89-4199-BC3E-A29740CC1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0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0A6896-946A-43ED-B4EF-B80657E025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F97B3-1DE1-4241-9BAB-49CBDCF1F1F5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BA10A-0741-41C3-9A1F-771541A8E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EC056-4C3F-402B-A048-225DE7BC0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63459-8687-4EEC-A208-E2E987F7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3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C0FD-2AD0-4DF4-BD6F-CC2BECDCA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0F14A-E34D-4BB1-9E43-F8DEDE8B5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FEF18-7AE7-4EDD-8D20-A821B61F1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25A1F-5CF3-48BE-83E5-4C0A7B5D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F97B3-1DE1-4241-9BAB-49CBDCF1F1F5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2BC65-589E-4BE9-BBFD-8AC306A1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99614-2EE2-424D-9BA9-699C0C6CE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63459-8687-4EEC-A208-E2E987F7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AE8F4-380F-4A1D-A9B1-C17E9F9B7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11D9FF-7C05-4173-8CF9-6C776C5F92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A3490-7FF8-4CCA-97BE-77BD96F86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9616C-57B4-4E3B-A710-5B4B6CF1E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F97B3-1DE1-4241-9BAB-49CBDCF1F1F5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CDE48-9E47-4CBF-AE17-CF89B82DF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157BA-9CDB-4247-94FF-0C2D9B12A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63459-8687-4EEC-A208-E2E987F7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1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23A4-53A7-4766-B022-D53F4C50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1786A3-1833-4C92-8327-AB8D25014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EE9E8-75C7-4CFB-B049-6D2F42B0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F97B3-1DE1-4241-9BAB-49CBDCF1F1F5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CB097-A251-4BAA-B48D-A32F2A262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D4E28-B127-4772-B817-0378BCB13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63459-8687-4EEC-A208-E2E987F7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4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25DCD1-9753-40B0-BA23-D93147F123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40A5CB-83F3-4FE9-B1D9-4FE27E33B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E81E8-1DCE-41E5-B7C3-E197A2CE3B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F97B3-1DE1-4241-9BAB-49CBDCF1F1F5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7B0C8-B096-4A35-8202-D73CB1CEB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1E5A4-DDE8-44CC-9226-EECF28D0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63459-8687-4EEC-A208-E2E987F7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6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09BE0-2691-4369-857B-C2816B40B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4B2E0-09A3-47E0-87BF-243B7B6D3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C39ED-31B5-46F3-839E-02A189DE1C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261CC-D4C3-4A49-8ABF-3E5439932A9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BD399-BDFE-40CC-BABE-EF9E61F31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6BB56-1CAA-41FB-8A70-4079F1E9B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905F5F-B404-4F37-B619-D1593F1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7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D2B49-7CFE-4540-904A-BF4A577C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61767-D591-4601-9150-B2D27AE62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28926-2BC2-4F5A-90E0-28B857B3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261CC-D4C3-4A49-8ABF-3E5439932A9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D8605-87B5-4093-A171-6848E2537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F0164-D81C-419F-86B8-2FF7421E3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905F5F-B404-4F37-B619-D1593F1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65EB8-851E-427F-AFD4-4B14A660D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4F6B3-0B50-4EFD-97FA-9F8680F13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1D77B-3D66-42DA-A833-825E7124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261CC-D4C3-4A49-8ABF-3E5439932A9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FD4B-FFDD-40EA-AE78-3D635B5E7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C383A-503E-40D8-8BCA-6DDA8CD2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905F5F-B404-4F37-B619-D1593F1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5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30518-842B-420D-96B0-496ACFB13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D715C-A4B2-4FC9-937A-4F170952E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98E35-56BE-4235-800A-D7AE33B1B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5107D-D2A7-4F05-B910-2E20E528C6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261CC-D4C3-4A49-8ABF-3E5439932A9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75A8F-5E33-43ED-8E47-DDA625D70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610BC-D20A-4286-B769-6EBA5E93E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905F5F-B404-4F37-B619-D1593F1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1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3245-01C8-4C1E-9CC7-FF0A2D539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97BDD-7C20-4C18-8B35-54CC40EEB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2CD07-80AE-43F6-9619-0D42DF4B8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4A2B64-F408-49EF-BE71-97E622103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B52C5-6667-488F-A49B-7A6D94345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C633E9-FD5D-464C-BAF5-611490F9A7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261CC-D4C3-4A49-8ABF-3E5439932A9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69A076-E15F-41CE-8A4B-66656BF3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3B899D-D24E-4F84-A53E-86DE4E091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905F5F-B404-4F37-B619-D1593F1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2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85B63-5FA5-4812-9C0F-A24EB9DF7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1437C-E6B3-4F6E-A417-101FCD6D2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21D6E-41F4-409F-A561-8E958CCA8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3915AA-A82D-4A52-9B93-44616E04D5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14ABA-8077-4D5B-AEAA-C7237EF01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E9FFD6-62EC-470A-A1A1-EBEFC21B6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6E0FE-287A-44BD-B7FF-6E016F92597A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AFE204-B2A2-419C-AD67-AF22F9841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7E37E0-EE52-4662-8088-4C343233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0FAAD-CB89-4199-BC3E-A29740CC1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0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43AA6-B1B6-4BAA-935D-2D0EACBB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95E607-A9FD-4FF4-9EE9-3938FA2203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261CC-D4C3-4A49-8ABF-3E5439932A9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580F19-E7B9-4CA9-9AD4-1E95953F7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93403-8406-4748-B6AE-DC3AC0696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905F5F-B404-4F37-B619-D1593F1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6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0F4019-3FCF-443D-9AB1-9DE9A82047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261CC-D4C3-4A49-8ABF-3E5439932A9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9B37D1-7AF9-432B-85CD-44255F86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976F8-5741-45BF-A3E3-E6C173E7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905F5F-B404-4F37-B619-D1593F1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6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EFC8-C614-4A69-9C7C-9476A7C2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5C18B-7CAB-4DA2-A205-F7EAE1D8B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A5C08-7F75-46C6-A185-1D9CDBDE4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BD232-0135-4627-B0B7-B0F52805B3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261CC-D4C3-4A49-8ABF-3E5439932A9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7C457-3355-4BFA-B9F7-3B8F27A3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CCBB60-747C-4CC6-B383-5E9FDFA58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905F5F-B404-4F37-B619-D1593F1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8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18ED9-520C-4594-B4F0-1027E867B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18A881-EB76-4D30-9E1E-D3CACF31C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3B1F1-395A-4A2B-A418-D1833E3C1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93CDA-999E-402B-BFE3-CEE3528574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261CC-D4C3-4A49-8ABF-3E5439932A9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2616C-BACB-4ACE-B8CA-9724361DC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0BD85-3FF3-41D0-B292-8BB86D3B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905F5F-B404-4F37-B619-D1593F1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7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FA3E1-E29B-473D-85B4-B6BADDBEE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EDF27B-FE23-4795-9C42-8BD2ADB07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C4786-E1A3-4B9E-BABF-637B1534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261CC-D4C3-4A49-8ABF-3E5439932A9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33577-0B11-4B3C-A01C-D42232AA7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1071A-E087-4CD3-A8BB-BE1B9057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905F5F-B404-4F37-B619-D1593F1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0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07920F-4C98-409C-9AD5-44E9104578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8738D1-4528-491A-BCE8-E46548BFF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C21F6-BA23-44CC-95FD-9191F54EEB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261CC-D4C3-4A49-8ABF-3E5439932A9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5DCAF-5C75-4FE5-AEAA-13BC8BA70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F6AFD-F75C-4C84-A38A-8737E04F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905F5F-B404-4F37-B619-D1593F1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9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A9CB-9A4B-4A6A-8CD9-EDEABF6E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C6118-3867-4336-B422-FC422368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6E0FE-287A-44BD-B7FF-6E016F92597A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76417-71F6-4D18-A948-E178F6D2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23F55-A1BE-4A3A-95E9-DD56DAB5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0FAAD-CB89-4199-BC3E-A29740CC1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3740B6-94EB-4EF9-9D34-1ED1A69675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6E0FE-287A-44BD-B7FF-6E016F92597A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5004E4-362E-420F-B08E-58D55D44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D67B7-3D70-4962-88A5-82EF803AA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0FAAD-CB89-4199-BC3E-A29740CC1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01B59-B75A-46ED-B65A-5ACD4FB01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75357-3119-445E-9DB8-585D35665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E2125-1FAF-4829-AA40-99EF3F9D2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C534F-21AC-40CD-A009-F424733D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6E0FE-287A-44BD-B7FF-6E016F92597A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99173-9E52-4D91-819D-A4CB7E22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A1FBFE-69B5-40C0-9EA4-5F27D49FC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0FAAD-CB89-4199-BC3E-A29740CC1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8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284E8-26A2-437A-A6FC-4A8BC9968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511C4B-3550-4C8A-96F3-3FFE0B5052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AE1CE-3E35-415A-8DEF-A2479D038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F5769-C33E-479A-B679-14B9E69864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6E0FE-287A-44BD-B7FF-6E016F92597A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E49F4-67E7-4A6C-A74C-320BC2E51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E5C14D-D7F1-4FBF-8982-97086758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0FAAD-CB89-4199-BC3E-A29740CC1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6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F76BD2-51FF-4839-97B2-2809CF5367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4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D89B31-6FBF-48E4-BB7C-F0D689F7796B}"/>
              </a:ext>
            </a:extLst>
          </p:cNvPr>
          <p:cNvSpPr/>
          <p:nvPr userDrawn="1"/>
        </p:nvSpPr>
        <p:spPr>
          <a:xfrm>
            <a:off x="297873" y="263236"/>
            <a:ext cx="11596254" cy="6345382"/>
          </a:xfrm>
          <a:prstGeom prst="roundRect">
            <a:avLst>
              <a:gd name="adj" fmla="val 26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363683-F8AC-4C72-92C3-065D9800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11CCE-CF86-4139-8744-AB82DFEF7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6E276-FA81-4F71-90E5-7DB6C9EB6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656E6-DDF2-4F3F-A615-D32C3D5CB24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D1874-3517-4EB6-80C9-BF0F51290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FAF7F-4909-4621-861A-E3DCFB98E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C3772-90A9-451E-A3ED-97F90F7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8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CE09CC-38A1-4600-9C2D-FFAA1BCA6545}"/>
              </a:ext>
            </a:extLst>
          </p:cNvPr>
          <p:cNvSpPr/>
          <p:nvPr userDrawn="1"/>
        </p:nvSpPr>
        <p:spPr>
          <a:xfrm>
            <a:off x="0" y="3186545"/>
            <a:ext cx="12192000" cy="3671454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0" fmla="*/ 0 w 12192000"/>
              <a:gd name="connsiteY0" fmla="*/ 17 h 3429017"/>
              <a:gd name="connsiteX1" fmla="*/ 2313709 w 12192000"/>
              <a:gd name="connsiteY1" fmla="*/ 228617 h 3429017"/>
              <a:gd name="connsiteX2" fmla="*/ 12192000 w 12192000"/>
              <a:gd name="connsiteY2" fmla="*/ 17 h 3429017"/>
              <a:gd name="connsiteX3" fmla="*/ 12192000 w 12192000"/>
              <a:gd name="connsiteY3" fmla="*/ 3429017 h 3429017"/>
              <a:gd name="connsiteX4" fmla="*/ 0 w 12192000"/>
              <a:gd name="connsiteY4" fmla="*/ 3429017 h 3429017"/>
              <a:gd name="connsiteX5" fmla="*/ 0 w 12192000"/>
              <a:gd name="connsiteY5" fmla="*/ 17 h 3429017"/>
              <a:gd name="connsiteX0" fmla="*/ 0 w 12192000"/>
              <a:gd name="connsiteY0" fmla="*/ 28 h 3429028"/>
              <a:gd name="connsiteX1" fmla="*/ 2313709 w 12192000"/>
              <a:gd name="connsiteY1" fmla="*/ 228628 h 3429028"/>
              <a:gd name="connsiteX2" fmla="*/ 12192000 w 12192000"/>
              <a:gd name="connsiteY2" fmla="*/ 28 h 3429028"/>
              <a:gd name="connsiteX3" fmla="*/ 12192000 w 12192000"/>
              <a:gd name="connsiteY3" fmla="*/ 3429028 h 3429028"/>
              <a:gd name="connsiteX4" fmla="*/ 0 w 12192000"/>
              <a:gd name="connsiteY4" fmla="*/ 3429028 h 3429028"/>
              <a:gd name="connsiteX5" fmla="*/ 0 w 12192000"/>
              <a:gd name="connsiteY5" fmla="*/ 28 h 3429028"/>
              <a:gd name="connsiteX0" fmla="*/ 0 w 12192000"/>
              <a:gd name="connsiteY0" fmla="*/ 0 h 3429000"/>
              <a:gd name="connsiteX1" fmla="*/ 2313709 w 12192000"/>
              <a:gd name="connsiteY1" fmla="*/ 228600 h 3429000"/>
              <a:gd name="connsiteX2" fmla="*/ 12192000 w 12192000"/>
              <a:gd name="connsiteY2" fmla="*/ 0 h 3429000"/>
              <a:gd name="connsiteX3" fmla="*/ 12192000 w 12192000"/>
              <a:gd name="connsiteY3" fmla="*/ 3429000 h 3429000"/>
              <a:gd name="connsiteX4" fmla="*/ 0 w 12192000"/>
              <a:gd name="connsiteY4" fmla="*/ 3429000 h 3429000"/>
              <a:gd name="connsiteX5" fmla="*/ 0 w 12192000"/>
              <a:gd name="connsiteY5" fmla="*/ 0 h 3429000"/>
              <a:gd name="connsiteX0" fmla="*/ 0 w 12192000"/>
              <a:gd name="connsiteY0" fmla="*/ 0 h 3429000"/>
              <a:gd name="connsiteX1" fmla="*/ 2313709 w 12192000"/>
              <a:gd name="connsiteY1" fmla="*/ 228600 h 3429000"/>
              <a:gd name="connsiteX2" fmla="*/ 12192000 w 12192000"/>
              <a:gd name="connsiteY2" fmla="*/ 0 h 3429000"/>
              <a:gd name="connsiteX3" fmla="*/ 12192000 w 12192000"/>
              <a:gd name="connsiteY3" fmla="*/ 3429000 h 3429000"/>
              <a:gd name="connsiteX4" fmla="*/ 0 w 12192000"/>
              <a:gd name="connsiteY4" fmla="*/ 3429000 h 3429000"/>
              <a:gd name="connsiteX5" fmla="*/ 0 w 12192000"/>
              <a:gd name="connsiteY5" fmla="*/ 0 h 3429000"/>
              <a:gd name="connsiteX0" fmla="*/ 0 w 12192000"/>
              <a:gd name="connsiteY0" fmla="*/ 242454 h 3671454"/>
              <a:gd name="connsiteX1" fmla="*/ 2313709 w 12192000"/>
              <a:gd name="connsiteY1" fmla="*/ 471054 h 3671454"/>
              <a:gd name="connsiteX2" fmla="*/ 7897091 w 12192000"/>
              <a:gd name="connsiteY2" fmla="*/ 0 h 3671454"/>
              <a:gd name="connsiteX3" fmla="*/ 12192000 w 12192000"/>
              <a:gd name="connsiteY3" fmla="*/ 242454 h 3671454"/>
              <a:gd name="connsiteX4" fmla="*/ 12192000 w 12192000"/>
              <a:gd name="connsiteY4" fmla="*/ 3671454 h 3671454"/>
              <a:gd name="connsiteX5" fmla="*/ 0 w 12192000"/>
              <a:gd name="connsiteY5" fmla="*/ 3671454 h 3671454"/>
              <a:gd name="connsiteX6" fmla="*/ 0 w 12192000"/>
              <a:gd name="connsiteY6" fmla="*/ 242454 h 3671454"/>
              <a:gd name="connsiteX0" fmla="*/ 0 w 12192000"/>
              <a:gd name="connsiteY0" fmla="*/ 242454 h 3671454"/>
              <a:gd name="connsiteX1" fmla="*/ 2313709 w 12192000"/>
              <a:gd name="connsiteY1" fmla="*/ 471054 h 3671454"/>
              <a:gd name="connsiteX2" fmla="*/ 7897091 w 12192000"/>
              <a:gd name="connsiteY2" fmla="*/ 0 h 3671454"/>
              <a:gd name="connsiteX3" fmla="*/ 12192000 w 12192000"/>
              <a:gd name="connsiteY3" fmla="*/ 242454 h 3671454"/>
              <a:gd name="connsiteX4" fmla="*/ 12192000 w 12192000"/>
              <a:gd name="connsiteY4" fmla="*/ 3671454 h 3671454"/>
              <a:gd name="connsiteX5" fmla="*/ 0 w 12192000"/>
              <a:gd name="connsiteY5" fmla="*/ 3671454 h 3671454"/>
              <a:gd name="connsiteX6" fmla="*/ 0 w 12192000"/>
              <a:gd name="connsiteY6" fmla="*/ 242454 h 3671454"/>
              <a:gd name="connsiteX0" fmla="*/ 0 w 12192000"/>
              <a:gd name="connsiteY0" fmla="*/ 242454 h 3671454"/>
              <a:gd name="connsiteX1" fmla="*/ 2313709 w 12192000"/>
              <a:gd name="connsiteY1" fmla="*/ 471054 h 3671454"/>
              <a:gd name="connsiteX2" fmla="*/ 7897091 w 12192000"/>
              <a:gd name="connsiteY2" fmla="*/ 0 h 3671454"/>
              <a:gd name="connsiteX3" fmla="*/ 12192000 w 12192000"/>
              <a:gd name="connsiteY3" fmla="*/ 242454 h 3671454"/>
              <a:gd name="connsiteX4" fmla="*/ 12192000 w 12192000"/>
              <a:gd name="connsiteY4" fmla="*/ 3671454 h 3671454"/>
              <a:gd name="connsiteX5" fmla="*/ 0 w 12192000"/>
              <a:gd name="connsiteY5" fmla="*/ 3671454 h 3671454"/>
              <a:gd name="connsiteX6" fmla="*/ 0 w 12192000"/>
              <a:gd name="connsiteY6" fmla="*/ 242454 h 367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671454">
                <a:moveTo>
                  <a:pt x="0" y="242454"/>
                </a:moveTo>
                <a:lnTo>
                  <a:pt x="2313709" y="471054"/>
                </a:lnTo>
                <a:cubicBezTo>
                  <a:pt x="4416136" y="334529"/>
                  <a:pt x="5874328" y="203200"/>
                  <a:pt x="7897091" y="0"/>
                </a:cubicBezTo>
                <a:lnTo>
                  <a:pt x="12192000" y="242454"/>
                </a:lnTo>
                <a:lnTo>
                  <a:pt x="12192000" y="3671454"/>
                </a:lnTo>
                <a:lnTo>
                  <a:pt x="0" y="3671454"/>
                </a:lnTo>
                <a:lnTo>
                  <a:pt x="0" y="242454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79CFBE1-5F76-4C3B-AE6C-B6EE28876823}"/>
              </a:ext>
            </a:extLst>
          </p:cNvPr>
          <p:cNvSpPr/>
          <p:nvPr userDrawn="1"/>
        </p:nvSpPr>
        <p:spPr>
          <a:xfrm>
            <a:off x="0" y="4003964"/>
            <a:ext cx="12192000" cy="2854036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0" fmla="*/ 0 w 12192000"/>
              <a:gd name="connsiteY0" fmla="*/ 17 h 3429017"/>
              <a:gd name="connsiteX1" fmla="*/ 2313709 w 12192000"/>
              <a:gd name="connsiteY1" fmla="*/ 228617 h 3429017"/>
              <a:gd name="connsiteX2" fmla="*/ 12192000 w 12192000"/>
              <a:gd name="connsiteY2" fmla="*/ 17 h 3429017"/>
              <a:gd name="connsiteX3" fmla="*/ 12192000 w 12192000"/>
              <a:gd name="connsiteY3" fmla="*/ 3429017 h 3429017"/>
              <a:gd name="connsiteX4" fmla="*/ 0 w 12192000"/>
              <a:gd name="connsiteY4" fmla="*/ 3429017 h 3429017"/>
              <a:gd name="connsiteX5" fmla="*/ 0 w 12192000"/>
              <a:gd name="connsiteY5" fmla="*/ 17 h 3429017"/>
              <a:gd name="connsiteX0" fmla="*/ 0 w 12192000"/>
              <a:gd name="connsiteY0" fmla="*/ 28 h 3429028"/>
              <a:gd name="connsiteX1" fmla="*/ 2313709 w 12192000"/>
              <a:gd name="connsiteY1" fmla="*/ 228628 h 3429028"/>
              <a:gd name="connsiteX2" fmla="*/ 12192000 w 12192000"/>
              <a:gd name="connsiteY2" fmla="*/ 28 h 3429028"/>
              <a:gd name="connsiteX3" fmla="*/ 12192000 w 12192000"/>
              <a:gd name="connsiteY3" fmla="*/ 3429028 h 3429028"/>
              <a:gd name="connsiteX4" fmla="*/ 0 w 12192000"/>
              <a:gd name="connsiteY4" fmla="*/ 3429028 h 3429028"/>
              <a:gd name="connsiteX5" fmla="*/ 0 w 12192000"/>
              <a:gd name="connsiteY5" fmla="*/ 28 h 3429028"/>
              <a:gd name="connsiteX0" fmla="*/ 0 w 12192000"/>
              <a:gd name="connsiteY0" fmla="*/ 0 h 3429000"/>
              <a:gd name="connsiteX1" fmla="*/ 2313709 w 12192000"/>
              <a:gd name="connsiteY1" fmla="*/ 228600 h 3429000"/>
              <a:gd name="connsiteX2" fmla="*/ 12192000 w 12192000"/>
              <a:gd name="connsiteY2" fmla="*/ 0 h 3429000"/>
              <a:gd name="connsiteX3" fmla="*/ 12192000 w 12192000"/>
              <a:gd name="connsiteY3" fmla="*/ 3429000 h 3429000"/>
              <a:gd name="connsiteX4" fmla="*/ 0 w 12192000"/>
              <a:gd name="connsiteY4" fmla="*/ 3429000 h 3429000"/>
              <a:gd name="connsiteX5" fmla="*/ 0 w 12192000"/>
              <a:gd name="connsiteY5" fmla="*/ 0 h 3429000"/>
              <a:gd name="connsiteX0" fmla="*/ 0 w 12192000"/>
              <a:gd name="connsiteY0" fmla="*/ 0 h 3429000"/>
              <a:gd name="connsiteX1" fmla="*/ 2313709 w 12192000"/>
              <a:gd name="connsiteY1" fmla="*/ 228600 h 3429000"/>
              <a:gd name="connsiteX2" fmla="*/ 12192000 w 12192000"/>
              <a:gd name="connsiteY2" fmla="*/ 0 h 3429000"/>
              <a:gd name="connsiteX3" fmla="*/ 12192000 w 12192000"/>
              <a:gd name="connsiteY3" fmla="*/ 3429000 h 3429000"/>
              <a:gd name="connsiteX4" fmla="*/ 0 w 12192000"/>
              <a:gd name="connsiteY4" fmla="*/ 3429000 h 3429000"/>
              <a:gd name="connsiteX5" fmla="*/ 0 w 12192000"/>
              <a:gd name="connsiteY5" fmla="*/ 0 h 3429000"/>
              <a:gd name="connsiteX0" fmla="*/ 0 w 12192000"/>
              <a:gd name="connsiteY0" fmla="*/ 242454 h 3671454"/>
              <a:gd name="connsiteX1" fmla="*/ 2313709 w 12192000"/>
              <a:gd name="connsiteY1" fmla="*/ 471054 h 3671454"/>
              <a:gd name="connsiteX2" fmla="*/ 7897091 w 12192000"/>
              <a:gd name="connsiteY2" fmla="*/ 0 h 3671454"/>
              <a:gd name="connsiteX3" fmla="*/ 12192000 w 12192000"/>
              <a:gd name="connsiteY3" fmla="*/ 242454 h 3671454"/>
              <a:gd name="connsiteX4" fmla="*/ 12192000 w 12192000"/>
              <a:gd name="connsiteY4" fmla="*/ 3671454 h 3671454"/>
              <a:gd name="connsiteX5" fmla="*/ 0 w 12192000"/>
              <a:gd name="connsiteY5" fmla="*/ 3671454 h 3671454"/>
              <a:gd name="connsiteX6" fmla="*/ 0 w 12192000"/>
              <a:gd name="connsiteY6" fmla="*/ 242454 h 3671454"/>
              <a:gd name="connsiteX0" fmla="*/ 0 w 12192000"/>
              <a:gd name="connsiteY0" fmla="*/ 242454 h 3671454"/>
              <a:gd name="connsiteX1" fmla="*/ 2313709 w 12192000"/>
              <a:gd name="connsiteY1" fmla="*/ 471054 h 3671454"/>
              <a:gd name="connsiteX2" fmla="*/ 7897091 w 12192000"/>
              <a:gd name="connsiteY2" fmla="*/ 0 h 3671454"/>
              <a:gd name="connsiteX3" fmla="*/ 12192000 w 12192000"/>
              <a:gd name="connsiteY3" fmla="*/ 242454 h 3671454"/>
              <a:gd name="connsiteX4" fmla="*/ 12192000 w 12192000"/>
              <a:gd name="connsiteY4" fmla="*/ 3671454 h 3671454"/>
              <a:gd name="connsiteX5" fmla="*/ 0 w 12192000"/>
              <a:gd name="connsiteY5" fmla="*/ 3671454 h 3671454"/>
              <a:gd name="connsiteX6" fmla="*/ 0 w 12192000"/>
              <a:gd name="connsiteY6" fmla="*/ 242454 h 3671454"/>
              <a:gd name="connsiteX0" fmla="*/ 0 w 12192000"/>
              <a:gd name="connsiteY0" fmla="*/ 242454 h 3671454"/>
              <a:gd name="connsiteX1" fmla="*/ 2313709 w 12192000"/>
              <a:gd name="connsiteY1" fmla="*/ 471054 h 3671454"/>
              <a:gd name="connsiteX2" fmla="*/ 7897091 w 12192000"/>
              <a:gd name="connsiteY2" fmla="*/ 0 h 3671454"/>
              <a:gd name="connsiteX3" fmla="*/ 12192000 w 12192000"/>
              <a:gd name="connsiteY3" fmla="*/ 242454 h 3671454"/>
              <a:gd name="connsiteX4" fmla="*/ 12192000 w 12192000"/>
              <a:gd name="connsiteY4" fmla="*/ 3671454 h 3671454"/>
              <a:gd name="connsiteX5" fmla="*/ 0 w 12192000"/>
              <a:gd name="connsiteY5" fmla="*/ 3671454 h 3671454"/>
              <a:gd name="connsiteX6" fmla="*/ 0 w 12192000"/>
              <a:gd name="connsiteY6" fmla="*/ 242454 h 367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671454">
                <a:moveTo>
                  <a:pt x="0" y="242454"/>
                </a:moveTo>
                <a:lnTo>
                  <a:pt x="2313709" y="471054"/>
                </a:lnTo>
                <a:cubicBezTo>
                  <a:pt x="4416136" y="334529"/>
                  <a:pt x="5874328" y="203200"/>
                  <a:pt x="7897091" y="0"/>
                </a:cubicBezTo>
                <a:lnTo>
                  <a:pt x="12192000" y="242454"/>
                </a:lnTo>
                <a:lnTo>
                  <a:pt x="12192000" y="3671454"/>
                </a:lnTo>
                <a:lnTo>
                  <a:pt x="0" y="3671454"/>
                </a:lnTo>
                <a:lnTo>
                  <a:pt x="0" y="242454"/>
                </a:lnTo>
                <a:close/>
              </a:path>
            </a:pathLst>
          </a:custGeom>
          <a:solidFill>
            <a:srgbClr val="F5A6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D906675-69FF-4F42-824A-B89B2CF09E80}"/>
              </a:ext>
            </a:extLst>
          </p:cNvPr>
          <p:cNvSpPr/>
          <p:nvPr userDrawn="1"/>
        </p:nvSpPr>
        <p:spPr>
          <a:xfrm>
            <a:off x="0" y="4003963"/>
            <a:ext cx="12192000" cy="2854036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0" fmla="*/ 0 w 12192000"/>
              <a:gd name="connsiteY0" fmla="*/ 17 h 3429017"/>
              <a:gd name="connsiteX1" fmla="*/ 2313709 w 12192000"/>
              <a:gd name="connsiteY1" fmla="*/ 228617 h 3429017"/>
              <a:gd name="connsiteX2" fmla="*/ 12192000 w 12192000"/>
              <a:gd name="connsiteY2" fmla="*/ 17 h 3429017"/>
              <a:gd name="connsiteX3" fmla="*/ 12192000 w 12192000"/>
              <a:gd name="connsiteY3" fmla="*/ 3429017 h 3429017"/>
              <a:gd name="connsiteX4" fmla="*/ 0 w 12192000"/>
              <a:gd name="connsiteY4" fmla="*/ 3429017 h 3429017"/>
              <a:gd name="connsiteX5" fmla="*/ 0 w 12192000"/>
              <a:gd name="connsiteY5" fmla="*/ 17 h 3429017"/>
              <a:gd name="connsiteX0" fmla="*/ 0 w 12192000"/>
              <a:gd name="connsiteY0" fmla="*/ 28 h 3429028"/>
              <a:gd name="connsiteX1" fmla="*/ 2313709 w 12192000"/>
              <a:gd name="connsiteY1" fmla="*/ 228628 h 3429028"/>
              <a:gd name="connsiteX2" fmla="*/ 12192000 w 12192000"/>
              <a:gd name="connsiteY2" fmla="*/ 28 h 3429028"/>
              <a:gd name="connsiteX3" fmla="*/ 12192000 w 12192000"/>
              <a:gd name="connsiteY3" fmla="*/ 3429028 h 3429028"/>
              <a:gd name="connsiteX4" fmla="*/ 0 w 12192000"/>
              <a:gd name="connsiteY4" fmla="*/ 3429028 h 3429028"/>
              <a:gd name="connsiteX5" fmla="*/ 0 w 12192000"/>
              <a:gd name="connsiteY5" fmla="*/ 28 h 3429028"/>
              <a:gd name="connsiteX0" fmla="*/ 0 w 12192000"/>
              <a:gd name="connsiteY0" fmla="*/ 0 h 3429000"/>
              <a:gd name="connsiteX1" fmla="*/ 2313709 w 12192000"/>
              <a:gd name="connsiteY1" fmla="*/ 228600 h 3429000"/>
              <a:gd name="connsiteX2" fmla="*/ 12192000 w 12192000"/>
              <a:gd name="connsiteY2" fmla="*/ 0 h 3429000"/>
              <a:gd name="connsiteX3" fmla="*/ 12192000 w 12192000"/>
              <a:gd name="connsiteY3" fmla="*/ 3429000 h 3429000"/>
              <a:gd name="connsiteX4" fmla="*/ 0 w 12192000"/>
              <a:gd name="connsiteY4" fmla="*/ 3429000 h 3429000"/>
              <a:gd name="connsiteX5" fmla="*/ 0 w 12192000"/>
              <a:gd name="connsiteY5" fmla="*/ 0 h 3429000"/>
              <a:gd name="connsiteX0" fmla="*/ 0 w 12192000"/>
              <a:gd name="connsiteY0" fmla="*/ 0 h 3429000"/>
              <a:gd name="connsiteX1" fmla="*/ 2313709 w 12192000"/>
              <a:gd name="connsiteY1" fmla="*/ 228600 h 3429000"/>
              <a:gd name="connsiteX2" fmla="*/ 12192000 w 12192000"/>
              <a:gd name="connsiteY2" fmla="*/ 0 h 3429000"/>
              <a:gd name="connsiteX3" fmla="*/ 12192000 w 12192000"/>
              <a:gd name="connsiteY3" fmla="*/ 3429000 h 3429000"/>
              <a:gd name="connsiteX4" fmla="*/ 0 w 12192000"/>
              <a:gd name="connsiteY4" fmla="*/ 3429000 h 3429000"/>
              <a:gd name="connsiteX5" fmla="*/ 0 w 12192000"/>
              <a:gd name="connsiteY5" fmla="*/ 0 h 3429000"/>
              <a:gd name="connsiteX0" fmla="*/ 0 w 12192000"/>
              <a:gd name="connsiteY0" fmla="*/ 242454 h 3671454"/>
              <a:gd name="connsiteX1" fmla="*/ 2313709 w 12192000"/>
              <a:gd name="connsiteY1" fmla="*/ 471054 h 3671454"/>
              <a:gd name="connsiteX2" fmla="*/ 7897091 w 12192000"/>
              <a:gd name="connsiteY2" fmla="*/ 0 h 3671454"/>
              <a:gd name="connsiteX3" fmla="*/ 12192000 w 12192000"/>
              <a:gd name="connsiteY3" fmla="*/ 242454 h 3671454"/>
              <a:gd name="connsiteX4" fmla="*/ 12192000 w 12192000"/>
              <a:gd name="connsiteY4" fmla="*/ 3671454 h 3671454"/>
              <a:gd name="connsiteX5" fmla="*/ 0 w 12192000"/>
              <a:gd name="connsiteY5" fmla="*/ 3671454 h 3671454"/>
              <a:gd name="connsiteX6" fmla="*/ 0 w 12192000"/>
              <a:gd name="connsiteY6" fmla="*/ 242454 h 3671454"/>
              <a:gd name="connsiteX0" fmla="*/ 0 w 12192000"/>
              <a:gd name="connsiteY0" fmla="*/ 242454 h 3671454"/>
              <a:gd name="connsiteX1" fmla="*/ 2313709 w 12192000"/>
              <a:gd name="connsiteY1" fmla="*/ 471054 h 3671454"/>
              <a:gd name="connsiteX2" fmla="*/ 7897091 w 12192000"/>
              <a:gd name="connsiteY2" fmla="*/ 0 h 3671454"/>
              <a:gd name="connsiteX3" fmla="*/ 12192000 w 12192000"/>
              <a:gd name="connsiteY3" fmla="*/ 242454 h 3671454"/>
              <a:gd name="connsiteX4" fmla="*/ 12192000 w 12192000"/>
              <a:gd name="connsiteY4" fmla="*/ 3671454 h 3671454"/>
              <a:gd name="connsiteX5" fmla="*/ 0 w 12192000"/>
              <a:gd name="connsiteY5" fmla="*/ 3671454 h 3671454"/>
              <a:gd name="connsiteX6" fmla="*/ 0 w 12192000"/>
              <a:gd name="connsiteY6" fmla="*/ 242454 h 3671454"/>
              <a:gd name="connsiteX0" fmla="*/ 0 w 12192000"/>
              <a:gd name="connsiteY0" fmla="*/ 242454 h 3671454"/>
              <a:gd name="connsiteX1" fmla="*/ 2313709 w 12192000"/>
              <a:gd name="connsiteY1" fmla="*/ 471054 h 3671454"/>
              <a:gd name="connsiteX2" fmla="*/ 7897091 w 12192000"/>
              <a:gd name="connsiteY2" fmla="*/ 0 h 3671454"/>
              <a:gd name="connsiteX3" fmla="*/ 12192000 w 12192000"/>
              <a:gd name="connsiteY3" fmla="*/ 242454 h 3671454"/>
              <a:gd name="connsiteX4" fmla="*/ 12192000 w 12192000"/>
              <a:gd name="connsiteY4" fmla="*/ 3671454 h 3671454"/>
              <a:gd name="connsiteX5" fmla="*/ 0 w 12192000"/>
              <a:gd name="connsiteY5" fmla="*/ 3671454 h 3671454"/>
              <a:gd name="connsiteX6" fmla="*/ 0 w 12192000"/>
              <a:gd name="connsiteY6" fmla="*/ 242454 h 367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671454">
                <a:moveTo>
                  <a:pt x="0" y="242454"/>
                </a:moveTo>
                <a:lnTo>
                  <a:pt x="2313709" y="471054"/>
                </a:lnTo>
                <a:cubicBezTo>
                  <a:pt x="4416136" y="334529"/>
                  <a:pt x="5874328" y="203200"/>
                  <a:pt x="7897091" y="0"/>
                </a:cubicBezTo>
                <a:lnTo>
                  <a:pt x="12192000" y="242454"/>
                </a:lnTo>
                <a:lnTo>
                  <a:pt x="12192000" y="3671454"/>
                </a:lnTo>
                <a:lnTo>
                  <a:pt x="0" y="3671454"/>
                </a:lnTo>
                <a:lnTo>
                  <a:pt x="0" y="242454"/>
                </a:lnTo>
                <a:close/>
              </a:path>
            </a:pathLst>
          </a:custGeom>
          <a:solidFill>
            <a:srgbClr val="F5A6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8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4A3EC2-DB23-4D11-9EC2-D780DEB8F13D}"/>
              </a:ext>
            </a:extLst>
          </p:cNvPr>
          <p:cNvSpPr/>
          <p:nvPr userDrawn="1"/>
        </p:nvSpPr>
        <p:spPr>
          <a:xfrm>
            <a:off x="207818" y="193963"/>
            <a:ext cx="11804073" cy="6470073"/>
          </a:xfrm>
          <a:prstGeom prst="rect">
            <a:avLst/>
          </a:prstGeom>
          <a:noFill/>
          <a:ln w="76200" cap="rnd">
            <a:solidFill>
              <a:srgbClr val="FFD4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7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BB5B5E9-EF35-4229-BCC7-97A2B0B8CC97}"/>
              </a:ext>
            </a:extLst>
          </p:cNvPr>
          <p:cNvSpPr/>
          <p:nvPr userDrawn="1"/>
        </p:nvSpPr>
        <p:spPr>
          <a:xfrm>
            <a:off x="207818" y="193963"/>
            <a:ext cx="11804073" cy="6470073"/>
          </a:xfrm>
          <a:prstGeom prst="rect">
            <a:avLst/>
          </a:prstGeom>
          <a:noFill/>
          <a:ln w="76200" cap="rnd">
            <a:solidFill>
              <a:srgbClr val="8AC9F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5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DC038C42-0ABA-497A-A3C4-2486E6F489D1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A651CA-2736-4C97-AE1D-84D017C3259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7E4713A-880D-4CCB-A76C-4C9307368CCC}"/>
                </a:ext>
              </a:extLst>
            </p:cNvPr>
            <p:cNvSpPr/>
            <p:nvPr/>
          </p:nvSpPr>
          <p:spPr>
            <a:xfrm>
              <a:off x="0" y="2971800"/>
              <a:ext cx="12192000" cy="3886201"/>
            </a:xfrm>
            <a:prstGeom prst="rect">
              <a:avLst/>
            </a:prstGeom>
            <a:pattFill prst="lgGrid">
              <a:fgClr>
                <a:schemeClr val="accent5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5D93D0D9-5420-4BBF-9D10-F96CD4793112}"/>
              </a:ext>
            </a:extLst>
          </p:cNvPr>
          <p:cNvSpPr/>
          <p:nvPr/>
        </p:nvSpPr>
        <p:spPr>
          <a:xfrm>
            <a:off x="6229350" y="5475738"/>
            <a:ext cx="5772150" cy="11346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FFFB08D-406C-4C45-ABD1-40B318BE3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62750" y="-131486"/>
            <a:ext cx="5429250" cy="5429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B74DEC-6815-4DE1-AA81-761171319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2057400"/>
            <a:ext cx="4400550" cy="44005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BD09FB0-8D08-4CC3-A761-32827CC160A3}"/>
              </a:ext>
            </a:extLst>
          </p:cNvPr>
          <p:cNvGrpSpPr/>
          <p:nvPr/>
        </p:nvGrpSpPr>
        <p:grpSpPr>
          <a:xfrm>
            <a:off x="601277" y="-188243"/>
            <a:ext cx="6161473" cy="3941093"/>
            <a:chOff x="601277" y="-188243"/>
            <a:chExt cx="6161473" cy="394109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1F3F25D-4CC9-459D-9D1B-BCDEF25A2D61}"/>
                </a:ext>
              </a:extLst>
            </p:cNvPr>
            <p:cNvSpPr/>
            <p:nvPr/>
          </p:nvSpPr>
          <p:spPr>
            <a:xfrm>
              <a:off x="609600" y="647700"/>
              <a:ext cx="6153150" cy="3105150"/>
            </a:xfrm>
            <a:prstGeom prst="roundRect">
              <a:avLst>
                <a:gd name="adj" fmla="val 13600"/>
              </a:avLst>
            </a:prstGeom>
            <a:solidFill>
              <a:schemeClr val="bg1"/>
            </a:solidFill>
            <a:ln w="165100" cap="rnd">
              <a:solidFill>
                <a:srgbClr val="51C4BC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6D3386E-5D99-4A14-BC1B-08D44FCB64A9}"/>
                </a:ext>
              </a:extLst>
            </p:cNvPr>
            <p:cNvSpPr/>
            <p:nvPr/>
          </p:nvSpPr>
          <p:spPr>
            <a:xfrm>
              <a:off x="1847850" y="876300"/>
              <a:ext cx="342900" cy="342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B42C4F0-92B9-4CC5-BCE2-5DE6D77795C2}"/>
                </a:ext>
              </a:extLst>
            </p:cNvPr>
            <p:cNvSpPr/>
            <p:nvPr/>
          </p:nvSpPr>
          <p:spPr>
            <a:xfrm>
              <a:off x="5010150" y="876300"/>
              <a:ext cx="342900" cy="342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28FA545B-59C5-43BC-A276-EBC88311FAC7}"/>
                </a:ext>
              </a:extLst>
            </p:cNvPr>
            <p:cNvSpPr/>
            <p:nvPr/>
          </p:nvSpPr>
          <p:spPr>
            <a:xfrm rot="2195770">
              <a:off x="601277" y="-188242"/>
              <a:ext cx="1526133" cy="1665693"/>
            </a:xfrm>
            <a:prstGeom prst="arc">
              <a:avLst/>
            </a:prstGeom>
            <a:ln w="571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8EEBCE12-50C4-4A59-B426-A22CAFA19310}"/>
                </a:ext>
              </a:extLst>
            </p:cNvPr>
            <p:cNvSpPr/>
            <p:nvPr/>
          </p:nvSpPr>
          <p:spPr>
            <a:xfrm rot="2195770">
              <a:off x="3786599" y="-188243"/>
              <a:ext cx="1526133" cy="1665693"/>
            </a:xfrm>
            <a:prstGeom prst="arc">
              <a:avLst/>
            </a:prstGeom>
            <a:ln w="571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B7705A8-D4A9-4ED8-B09B-7DB3790B3589}"/>
              </a:ext>
            </a:extLst>
          </p:cNvPr>
          <p:cNvSpPr txBox="1"/>
          <p:nvPr/>
        </p:nvSpPr>
        <p:spPr>
          <a:xfrm>
            <a:off x="682031" y="1301517"/>
            <a:ext cx="6008288" cy="1850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#9Slide07 IcielPony" panose="02000000000000000000" pitchFamily="2" charset="0"/>
              </a:rPr>
              <a:t>Học Toán trực tuyến</a:t>
            </a:r>
          </a:p>
          <a:p>
            <a:pPr algn="ctr">
              <a:lnSpc>
                <a:spcPct val="150000"/>
              </a:lnSpc>
            </a:pPr>
            <a:r>
              <a:rPr lang="en-US" sz="4000">
                <a:latin typeface="#9Slide07 IcielPony" panose="02000000000000000000" pitchFamily="2" charset="0"/>
              </a:rPr>
              <a:t> cùng mèo </a:t>
            </a:r>
            <a:r>
              <a:rPr lang="en-US" sz="4000">
                <a:solidFill>
                  <a:srgbClr val="51C4BC"/>
                </a:solidFill>
                <a:latin typeface="#9Slide07 IcielPony" panose="02000000000000000000" pitchFamily="2" charset="0"/>
              </a:rPr>
              <a:t>K</a:t>
            </a:r>
            <a:r>
              <a:rPr lang="en-US" sz="4000">
                <a:solidFill>
                  <a:srgbClr val="F5A60A"/>
                </a:solidFill>
                <a:latin typeface="#9Slide07 IcielPony" panose="02000000000000000000" pitchFamily="2" charset="0"/>
              </a:rPr>
              <a:t>i</a:t>
            </a:r>
            <a:r>
              <a:rPr lang="en-US" sz="4000">
                <a:solidFill>
                  <a:srgbClr val="E77763"/>
                </a:solidFill>
                <a:latin typeface="#9Slide07 IcielPony" panose="02000000000000000000" pitchFamily="2" charset="0"/>
              </a:rPr>
              <a:t>d</a:t>
            </a:r>
            <a:r>
              <a:rPr lang="en-US" sz="4000">
                <a:solidFill>
                  <a:srgbClr val="339966"/>
                </a:solidFill>
                <a:latin typeface="#9Slide07 IcielPony" panose="02000000000000000000" pitchFamily="2" charset="0"/>
              </a:rPr>
              <a:t>o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FCC2CF4-FD8D-4167-B720-40C767A28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30" y="2837736"/>
            <a:ext cx="868639" cy="868639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91873F4-E01F-4B38-83BD-41702FE48203}"/>
              </a:ext>
            </a:extLst>
          </p:cNvPr>
          <p:cNvSpPr/>
          <p:nvPr/>
        </p:nvSpPr>
        <p:spPr>
          <a:xfrm>
            <a:off x="1859260" y="4191000"/>
            <a:ext cx="3333750" cy="840738"/>
          </a:xfrm>
          <a:prstGeom prst="roundRect">
            <a:avLst>
              <a:gd name="adj" fmla="val 36405"/>
            </a:avLst>
          </a:prstGeom>
          <a:solidFill>
            <a:srgbClr val="E7776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#9Slide03 SVNAvo" panose="02040603050506020204" pitchFamily="18" charset="0"/>
              </a:rPr>
              <a:t>Toán lớp 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B41DC1A-DEED-4539-9FF2-660B45FD393B}"/>
              </a:ext>
            </a:extLst>
          </p:cNvPr>
          <p:cNvSpPr/>
          <p:nvPr/>
        </p:nvSpPr>
        <p:spPr>
          <a:xfrm>
            <a:off x="1885950" y="5297764"/>
            <a:ext cx="3333750" cy="840738"/>
          </a:xfrm>
          <a:prstGeom prst="roundRect">
            <a:avLst>
              <a:gd name="adj" fmla="val 36405"/>
            </a:avLst>
          </a:prstGeom>
          <a:solidFill>
            <a:srgbClr val="E8BB5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#9Slide03 SVNAvo" panose="02040603050506020204" pitchFamily="18" charset="0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114948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D17393D-A823-41E8-AFBD-A91925B3D27E}"/>
              </a:ext>
            </a:extLst>
          </p:cNvPr>
          <p:cNvSpPr/>
          <p:nvPr/>
        </p:nvSpPr>
        <p:spPr>
          <a:xfrm>
            <a:off x="719527" y="533399"/>
            <a:ext cx="10852879" cy="1015305"/>
          </a:xfrm>
          <a:prstGeom prst="roundRect">
            <a:avLst/>
          </a:prstGeom>
          <a:solidFill>
            <a:srgbClr val="8AC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19050">
                  <a:solidFill>
                    <a:schemeClr val="tx2"/>
                  </a:solidFill>
                </a:ln>
                <a:latin typeface="#9Slide07 IcielPony" panose="02000000000000000000" pitchFamily="2" charset="0"/>
              </a:rPr>
              <a:t>       Sau bài học hôm nay, các em đã: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85DE1A-FCC8-454E-AACE-6D34C3F87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11" y="-82225"/>
            <a:ext cx="2150816" cy="215081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170A4067-7E52-49AD-87F8-D59978576D4B}"/>
              </a:ext>
            </a:extLst>
          </p:cNvPr>
          <p:cNvGrpSpPr/>
          <p:nvPr/>
        </p:nvGrpSpPr>
        <p:grpSpPr>
          <a:xfrm>
            <a:off x="956679" y="2134607"/>
            <a:ext cx="10345984" cy="844657"/>
            <a:chOff x="956679" y="2134607"/>
            <a:chExt cx="10345984" cy="84465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A72030-CDB1-4A88-A77B-1683277798BD}"/>
                </a:ext>
              </a:extLst>
            </p:cNvPr>
            <p:cNvSpPr txBox="1"/>
            <p:nvPr/>
          </p:nvSpPr>
          <p:spPr>
            <a:xfrm>
              <a:off x="2191978" y="2264549"/>
              <a:ext cx="88557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 đổi được hỗn số sang số thập phân.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A5E63B5-F329-48E3-82A2-6F1345DBA43F}"/>
                </a:ext>
              </a:extLst>
            </p:cNvPr>
            <p:cNvSpPr/>
            <p:nvPr/>
          </p:nvSpPr>
          <p:spPr>
            <a:xfrm>
              <a:off x="1347321" y="2134607"/>
              <a:ext cx="9955342" cy="844657"/>
            </a:xfrm>
            <a:prstGeom prst="roundRect">
              <a:avLst/>
            </a:prstGeom>
            <a:noFill/>
            <a:ln w="28575">
              <a:solidFill>
                <a:srgbClr val="FF6B8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D54FD80-C336-4B09-B1B1-22227C6B1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6679" y="2174516"/>
              <a:ext cx="781284" cy="78128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C0B129-3023-4E34-9150-12EFF0B8C2FE}"/>
              </a:ext>
            </a:extLst>
          </p:cNvPr>
          <p:cNvGrpSpPr/>
          <p:nvPr/>
        </p:nvGrpSpPr>
        <p:grpSpPr>
          <a:xfrm>
            <a:off x="944794" y="3224487"/>
            <a:ext cx="10357869" cy="844657"/>
            <a:chOff x="944794" y="3224487"/>
            <a:chExt cx="10357869" cy="84465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7250B2-F713-4BE8-9A29-BA06C8005246}"/>
                </a:ext>
              </a:extLst>
            </p:cNvPr>
            <p:cNvSpPr txBox="1"/>
            <p:nvPr/>
          </p:nvSpPr>
          <p:spPr>
            <a:xfrm>
              <a:off x="2180092" y="3341367"/>
              <a:ext cx="89151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hiện được các phép tính với số thập phân.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F8EB839-A73D-4C7E-9DB9-9CCB716B14E3}"/>
                </a:ext>
              </a:extLst>
            </p:cNvPr>
            <p:cNvSpPr/>
            <p:nvPr/>
          </p:nvSpPr>
          <p:spPr>
            <a:xfrm>
              <a:off x="1347321" y="3224487"/>
              <a:ext cx="9955342" cy="844657"/>
            </a:xfrm>
            <a:prstGeom prst="roundRect">
              <a:avLst/>
            </a:prstGeom>
            <a:noFill/>
            <a:ln w="28575">
              <a:solidFill>
                <a:srgbClr val="FF6B8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28FB7AF-6516-4807-A72C-D02943AE2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794" y="3287860"/>
              <a:ext cx="781284" cy="781284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7685F48-BB4E-4BD5-90F4-9C62D7601CA1}"/>
              </a:ext>
            </a:extLst>
          </p:cNvPr>
          <p:cNvGrpSpPr/>
          <p:nvPr/>
        </p:nvGrpSpPr>
        <p:grpSpPr>
          <a:xfrm>
            <a:off x="944794" y="4302110"/>
            <a:ext cx="10345984" cy="844657"/>
            <a:chOff x="944794" y="4302110"/>
            <a:chExt cx="10345984" cy="84465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A656E3-A051-4C13-9B64-89760F910380}"/>
                </a:ext>
              </a:extLst>
            </p:cNvPr>
            <p:cNvSpPr txBox="1"/>
            <p:nvPr/>
          </p:nvSpPr>
          <p:spPr>
            <a:xfrm>
              <a:off x="2180093" y="4432050"/>
              <a:ext cx="89151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 bài toán liên quan đến tỉ số phần trăm.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C2474AA-8262-4213-A9BF-E1168A30B742}"/>
                </a:ext>
              </a:extLst>
            </p:cNvPr>
            <p:cNvSpPr/>
            <p:nvPr/>
          </p:nvSpPr>
          <p:spPr>
            <a:xfrm>
              <a:off x="1335436" y="4302110"/>
              <a:ext cx="9955342" cy="844657"/>
            </a:xfrm>
            <a:prstGeom prst="roundRect">
              <a:avLst/>
            </a:prstGeom>
            <a:noFill/>
            <a:ln w="28575">
              <a:solidFill>
                <a:srgbClr val="FF6B8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E902C48-49C2-4DF9-B0DB-41D5607CD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794" y="4365483"/>
              <a:ext cx="781284" cy="781284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140FC9E-196E-4589-AE51-CFB45048E9A7}"/>
              </a:ext>
            </a:extLst>
          </p:cNvPr>
          <p:cNvGrpSpPr/>
          <p:nvPr/>
        </p:nvGrpSpPr>
        <p:grpSpPr>
          <a:xfrm>
            <a:off x="944794" y="5379733"/>
            <a:ext cx="10345984" cy="872092"/>
            <a:chOff x="944794" y="5379733"/>
            <a:chExt cx="10345984" cy="87209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4C177B9-5FC0-4D13-A70E-CAA36859A412}"/>
                </a:ext>
              </a:extLst>
            </p:cNvPr>
            <p:cNvSpPr txBox="1"/>
            <p:nvPr/>
          </p:nvSpPr>
          <p:spPr>
            <a:xfrm>
              <a:off x="2180093" y="5509673"/>
              <a:ext cx="89151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 đổi được các đơn vị đo diện tích.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6C110E4-2FE3-4965-A384-D4AF1429772F}"/>
                </a:ext>
              </a:extLst>
            </p:cNvPr>
            <p:cNvSpPr/>
            <p:nvPr/>
          </p:nvSpPr>
          <p:spPr>
            <a:xfrm>
              <a:off x="1335436" y="5379733"/>
              <a:ext cx="9955342" cy="844657"/>
            </a:xfrm>
            <a:prstGeom prst="roundRect">
              <a:avLst/>
            </a:prstGeom>
            <a:noFill/>
            <a:ln w="28575">
              <a:solidFill>
                <a:srgbClr val="FF6B8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3602AF2-ED06-4A4C-9FE5-CAB6A31E5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794" y="5470541"/>
              <a:ext cx="781284" cy="781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75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DFE926-7C34-48D2-9D34-7F1CF252E58A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DEDCCFF-9979-44EA-AB17-71BEB65E69D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440154-143B-4614-A1DC-6488549F3231}"/>
                </a:ext>
              </a:extLst>
            </p:cNvPr>
            <p:cNvSpPr/>
            <p:nvPr/>
          </p:nvSpPr>
          <p:spPr>
            <a:xfrm>
              <a:off x="0" y="2971800"/>
              <a:ext cx="12192000" cy="3886201"/>
            </a:xfrm>
            <a:prstGeom prst="rect">
              <a:avLst/>
            </a:prstGeom>
            <a:pattFill prst="lgGrid">
              <a:fgClr>
                <a:schemeClr val="accent5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D8FFD46E-8CAD-4EA7-A722-374BE06C9842}"/>
              </a:ext>
            </a:extLst>
          </p:cNvPr>
          <p:cNvSpPr/>
          <p:nvPr/>
        </p:nvSpPr>
        <p:spPr>
          <a:xfrm>
            <a:off x="6229350" y="5475738"/>
            <a:ext cx="5772150" cy="11346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99B8EF0-EF0B-42F8-8383-4467421A230A}"/>
              </a:ext>
            </a:extLst>
          </p:cNvPr>
          <p:cNvSpPr/>
          <p:nvPr/>
        </p:nvSpPr>
        <p:spPr>
          <a:xfrm>
            <a:off x="3265202" y="6102049"/>
            <a:ext cx="1259174" cy="4636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0B7084D-4F6C-45CA-B47C-95A005FD4DA2}"/>
              </a:ext>
            </a:extLst>
          </p:cNvPr>
          <p:cNvSpPr/>
          <p:nvPr/>
        </p:nvSpPr>
        <p:spPr>
          <a:xfrm>
            <a:off x="4747276" y="5741970"/>
            <a:ext cx="1259174" cy="4636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6B6730-3095-4D13-924F-9C4E5039B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811" y="4752304"/>
            <a:ext cx="1259174" cy="1259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2CB7E7-F0C5-4A53-ABE1-02B0FAA59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102" y="5112383"/>
            <a:ext cx="1259174" cy="1259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8E6642-72DD-4256-B781-5E57C4F24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3363"/>
            <a:ext cx="2083632" cy="20836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823A6E-EE74-493B-8681-E425FF0A9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062" y="-90609"/>
            <a:ext cx="4876800" cy="487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A9DCE3-85E7-4ABC-90EC-D922A243D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493" y="1379095"/>
            <a:ext cx="5703757" cy="57037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5AD839-9384-4DA9-AAF1-0BBC788D8C95}"/>
              </a:ext>
            </a:extLst>
          </p:cNvPr>
          <p:cNvSpPr txBox="1"/>
          <p:nvPr/>
        </p:nvSpPr>
        <p:spPr>
          <a:xfrm>
            <a:off x="584616" y="652386"/>
            <a:ext cx="9668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2">
                    <a:lumMod val="10000"/>
                  </a:schemeClr>
                </a:solidFill>
                <a:latin typeface="#9Slide05 SVNKitten" pitchFamily="2" charset="0"/>
              </a:rPr>
              <a:t>Hẹn gặp các bạn vào tiết học sau!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75279D-18E5-4988-9A0A-28EC42E4AF04}"/>
              </a:ext>
            </a:extLst>
          </p:cNvPr>
          <p:cNvSpPr txBox="1"/>
          <p:nvPr/>
        </p:nvSpPr>
        <p:spPr>
          <a:xfrm>
            <a:off x="557525" y="645984"/>
            <a:ext cx="9668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D400"/>
                </a:solidFill>
                <a:latin typeface="#9Slide05 SVNKitten" pitchFamily="2" charset="0"/>
              </a:rPr>
              <a:t>Hẹn gặp các bạn vào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119038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FB34C0E-52FA-4BB9-B222-7B88DE8C8606}"/>
              </a:ext>
            </a:extLst>
          </p:cNvPr>
          <p:cNvSpPr/>
          <p:nvPr/>
        </p:nvSpPr>
        <p:spPr>
          <a:xfrm>
            <a:off x="327910" y="4267201"/>
            <a:ext cx="11525250" cy="1924050"/>
          </a:xfrm>
          <a:prstGeom prst="rect">
            <a:avLst/>
          </a:prstGeom>
          <a:pattFill prst="smConfetti">
            <a:fgClr>
              <a:srgbClr val="E7776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9D5C9B8-66C0-4D61-A591-EA2BF2529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021" y="3456311"/>
            <a:ext cx="2645569" cy="264556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F629DA5-B821-4EBE-8422-54B4D157375B}"/>
              </a:ext>
            </a:extLst>
          </p:cNvPr>
          <p:cNvSpPr txBox="1"/>
          <p:nvPr/>
        </p:nvSpPr>
        <p:spPr>
          <a:xfrm>
            <a:off x="4686300" y="2670148"/>
            <a:ext cx="264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  <a:latin typeface="#9Slide03 SVNAvo" panose="02040603050506020204" pitchFamily="18" charset="0"/>
              </a:rPr>
              <a:t>Trang 80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8ED61BB-E4DF-4681-A55E-A68EC5711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964" y="2762588"/>
            <a:ext cx="463336" cy="46333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CA472C5-CA5F-472D-8551-35D328EC8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034" y="2778667"/>
            <a:ext cx="463336" cy="463336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FF620A3-BCDC-4BB3-9023-7285D8A9700F}"/>
              </a:ext>
            </a:extLst>
          </p:cNvPr>
          <p:cNvCxnSpPr>
            <a:cxnSpLocks/>
          </p:cNvCxnSpPr>
          <p:nvPr/>
        </p:nvCxnSpPr>
        <p:spPr>
          <a:xfrm>
            <a:off x="5156615" y="3316479"/>
            <a:ext cx="1783830" cy="0"/>
          </a:xfrm>
          <a:prstGeom prst="line">
            <a:avLst/>
          </a:prstGeom>
          <a:ln w="28575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71C2AF1B-9F45-403B-9CEF-400F408B5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777978"/>
            <a:ext cx="1089421" cy="1089421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10774216-7BB7-4760-B89C-287B698CCA7C}"/>
              </a:ext>
            </a:extLst>
          </p:cNvPr>
          <p:cNvSpPr/>
          <p:nvPr/>
        </p:nvSpPr>
        <p:spPr>
          <a:xfrm>
            <a:off x="808964" y="727414"/>
            <a:ext cx="930009" cy="930009"/>
          </a:xfrm>
          <a:prstGeom prst="ellipse">
            <a:avLst/>
          </a:prstGeom>
          <a:solidFill>
            <a:srgbClr val="A3E72D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975E3A8-1014-431D-9BC3-AE72E0DE461E}"/>
              </a:ext>
            </a:extLst>
          </p:cNvPr>
          <p:cNvSpPr/>
          <p:nvPr/>
        </p:nvSpPr>
        <p:spPr>
          <a:xfrm>
            <a:off x="10126134" y="2350496"/>
            <a:ext cx="549009" cy="549009"/>
          </a:xfrm>
          <a:prstGeom prst="ellipse">
            <a:avLst/>
          </a:prstGeom>
          <a:solidFill>
            <a:srgbClr val="A3E72D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BEB324B-06AD-4684-AD20-C25D8131D3B0}"/>
              </a:ext>
            </a:extLst>
          </p:cNvPr>
          <p:cNvSpPr/>
          <p:nvPr/>
        </p:nvSpPr>
        <p:spPr>
          <a:xfrm>
            <a:off x="3142334" y="2213579"/>
            <a:ext cx="549009" cy="549009"/>
          </a:xfrm>
          <a:prstGeom prst="ellipse">
            <a:avLst/>
          </a:prstGeom>
          <a:solidFill>
            <a:srgbClr val="A3E72D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9A6F30F-DC8C-4A06-8F1E-B209AEAE60E1}"/>
              </a:ext>
            </a:extLst>
          </p:cNvPr>
          <p:cNvSpPr/>
          <p:nvPr/>
        </p:nvSpPr>
        <p:spPr>
          <a:xfrm>
            <a:off x="6698511" y="639396"/>
            <a:ext cx="807191" cy="807191"/>
          </a:xfrm>
          <a:prstGeom prst="ellipse">
            <a:avLst/>
          </a:prstGeom>
          <a:solidFill>
            <a:srgbClr val="678D9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D514417-DE4C-4617-A468-8A0852A41F81}"/>
              </a:ext>
            </a:extLst>
          </p:cNvPr>
          <p:cNvSpPr/>
          <p:nvPr/>
        </p:nvSpPr>
        <p:spPr>
          <a:xfrm>
            <a:off x="9566084" y="492631"/>
            <a:ext cx="382387" cy="382387"/>
          </a:xfrm>
          <a:prstGeom prst="ellipse">
            <a:avLst/>
          </a:prstGeom>
          <a:solidFill>
            <a:srgbClr val="A3E72D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CA6C37C-0E21-4E71-85CF-2D09655CD35B}"/>
              </a:ext>
            </a:extLst>
          </p:cNvPr>
          <p:cNvSpPr/>
          <p:nvPr/>
        </p:nvSpPr>
        <p:spPr>
          <a:xfrm>
            <a:off x="4303913" y="641954"/>
            <a:ext cx="382387" cy="382387"/>
          </a:xfrm>
          <a:prstGeom prst="ellipse">
            <a:avLst/>
          </a:prstGeom>
          <a:solidFill>
            <a:srgbClr val="A3E72D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A2C48C3-865D-413A-AD7D-941CC8747837}"/>
              </a:ext>
            </a:extLst>
          </p:cNvPr>
          <p:cNvSpPr/>
          <p:nvPr/>
        </p:nvSpPr>
        <p:spPr>
          <a:xfrm>
            <a:off x="1577395" y="2788745"/>
            <a:ext cx="382387" cy="382387"/>
          </a:xfrm>
          <a:prstGeom prst="ellipse">
            <a:avLst/>
          </a:prstGeom>
          <a:solidFill>
            <a:srgbClr val="678D9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1214E79-FD47-4CBE-80D6-B30312A5CC15}"/>
              </a:ext>
            </a:extLst>
          </p:cNvPr>
          <p:cNvSpPr/>
          <p:nvPr/>
        </p:nvSpPr>
        <p:spPr>
          <a:xfrm>
            <a:off x="8564672" y="2325056"/>
            <a:ext cx="265743" cy="265743"/>
          </a:xfrm>
          <a:prstGeom prst="ellipse">
            <a:avLst/>
          </a:prstGeom>
          <a:solidFill>
            <a:srgbClr val="A3E72D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758BAA3-F926-45D3-8ECC-7D20339ADBBD}"/>
              </a:ext>
            </a:extLst>
          </p:cNvPr>
          <p:cNvSpPr/>
          <p:nvPr/>
        </p:nvSpPr>
        <p:spPr>
          <a:xfrm>
            <a:off x="2755699" y="916066"/>
            <a:ext cx="265743" cy="265743"/>
          </a:xfrm>
          <a:prstGeom prst="ellipse">
            <a:avLst/>
          </a:prstGeom>
          <a:solidFill>
            <a:srgbClr val="678D9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FA5E91D-E88E-47A4-8533-718932BAFBAB}"/>
              </a:ext>
            </a:extLst>
          </p:cNvPr>
          <p:cNvSpPr/>
          <p:nvPr/>
        </p:nvSpPr>
        <p:spPr>
          <a:xfrm>
            <a:off x="516020" y="2055399"/>
            <a:ext cx="265743" cy="265743"/>
          </a:xfrm>
          <a:prstGeom prst="ellipse">
            <a:avLst/>
          </a:prstGeom>
          <a:solidFill>
            <a:srgbClr val="A3E72D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9A1766-C09F-492F-A653-70256B31DA72}"/>
              </a:ext>
            </a:extLst>
          </p:cNvPr>
          <p:cNvGrpSpPr/>
          <p:nvPr/>
        </p:nvGrpSpPr>
        <p:grpSpPr>
          <a:xfrm>
            <a:off x="1092993" y="1257300"/>
            <a:ext cx="10006013" cy="1200150"/>
            <a:chOff x="862012" y="1257300"/>
            <a:chExt cx="10006013" cy="12001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B23669-89A5-4A35-B7D8-39896634B9D1}"/>
                </a:ext>
              </a:extLst>
            </p:cNvPr>
            <p:cNvSpPr/>
            <p:nvPr/>
          </p:nvSpPr>
          <p:spPr>
            <a:xfrm>
              <a:off x="1809750" y="1257300"/>
              <a:ext cx="8420100" cy="12001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7E2457B4-CF48-410F-9F4E-119AAF391AD3}"/>
                </a:ext>
              </a:extLst>
            </p:cNvPr>
            <p:cNvSpPr/>
            <p:nvPr/>
          </p:nvSpPr>
          <p:spPr>
            <a:xfrm>
              <a:off x="862012" y="1257300"/>
              <a:ext cx="2200275" cy="120015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DEF2F66C-B1A2-4350-BC92-8861530E2879}"/>
                </a:ext>
              </a:extLst>
            </p:cNvPr>
            <p:cNvSpPr/>
            <p:nvPr/>
          </p:nvSpPr>
          <p:spPr>
            <a:xfrm flipH="1">
              <a:off x="8667750" y="1257300"/>
              <a:ext cx="2200275" cy="120015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E3D91F9-82D2-4BC1-8E24-3D3CFCB496C8}"/>
              </a:ext>
            </a:extLst>
          </p:cNvPr>
          <p:cNvSpPr txBox="1"/>
          <p:nvPr/>
        </p:nvSpPr>
        <p:spPr>
          <a:xfrm>
            <a:off x="1345406" y="1214705"/>
            <a:ext cx="9544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ln w="381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#9Slide07 IcielBC Cubano Normal" panose="00000500000000000000" pitchFamily="2" charset="0"/>
              </a:rPr>
              <a:t>LUYỆN TẬP CHUNG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5564D9-EF5B-4F71-B5BF-38CCA6D133C0}"/>
              </a:ext>
            </a:extLst>
          </p:cNvPr>
          <p:cNvSpPr txBox="1"/>
          <p:nvPr/>
        </p:nvSpPr>
        <p:spPr>
          <a:xfrm>
            <a:off x="1297781" y="1170131"/>
            <a:ext cx="9544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#9Slide07 IcielBC Cubano Normal" panose="00000500000000000000" pitchFamily="2" charset="0"/>
              </a:rPr>
              <a:t>LUYỆN TẬP CHUNG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C2AD8BD-386A-402D-919D-250E9F35B9AE}"/>
              </a:ext>
            </a:extLst>
          </p:cNvPr>
          <p:cNvSpPr/>
          <p:nvPr/>
        </p:nvSpPr>
        <p:spPr>
          <a:xfrm>
            <a:off x="11314506" y="1257300"/>
            <a:ext cx="265743" cy="265743"/>
          </a:xfrm>
          <a:prstGeom prst="ellipse">
            <a:avLst/>
          </a:prstGeom>
          <a:solidFill>
            <a:srgbClr val="678D9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1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A72CBFA-4791-4D99-A9D0-CCACF8D9C1C8}"/>
              </a:ext>
            </a:extLst>
          </p:cNvPr>
          <p:cNvSpPr/>
          <p:nvPr/>
        </p:nvSpPr>
        <p:spPr>
          <a:xfrm>
            <a:off x="4122294" y="533399"/>
            <a:ext cx="4381626" cy="1015305"/>
          </a:xfrm>
          <a:prstGeom prst="roundRect">
            <a:avLst/>
          </a:prstGeom>
          <a:solidFill>
            <a:srgbClr val="8AC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ln w="19050">
                  <a:solidFill>
                    <a:schemeClr val="tx2"/>
                  </a:solidFill>
                </a:ln>
                <a:latin typeface="#9Slide07 IcielBC Cubano Normal" panose="00000500000000000000" pitchFamily="2" charset="0"/>
              </a:rPr>
              <a:t> MUC TIÊU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D1D7CC9-74FC-4B41-A50D-CE995EA1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280" y="63500"/>
            <a:ext cx="2165953" cy="21659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2B2B01-FE87-43C9-ABA4-FA4FFD4AC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800" y="1438228"/>
            <a:ext cx="368300" cy="3683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0D65B67-7A65-4CA7-B410-7687AFCDA3A5}"/>
              </a:ext>
            </a:extLst>
          </p:cNvPr>
          <p:cNvGrpSpPr/>
          <p:nvPr/>
        </p:nvGrpSpPr>
        <p:grpSpPr>
          <a:xfrm>
            <a:off x="924991" y="3207028"/>
            <a:ext cx="10377672" cy="862116"/>
            <a:chOff x="924991" y="3207028"/>
            <a:chExt cx="10377672" cy="8621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51E974C-F727-4966-8F7A-9B4D8A5FA609}"/>
                </a:ext>
              </a:extLst>
            </p:cNvPr>
            <p:cNvSpPr txBox="1"/>
            <p:nvPr/>
          </p:nvSpPr>
          <p:spPr>
            <a:xfrm>
              <a:off x="2180092" y="3341367"/>
              <a:ext cx="89151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hiện được các phép tính với số thập phân.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245AA8A-8938-4863-9DC9-06A65D0284CE}"/>
                </a:ext>
              </a:extLst>
            </p:cNvPr>
            <p:cNvSpPr/>
            <p:nvPr/>
          </p:nvSpPr>
          <p:spPr>
            <a:xfrm>
              <a:off x="1347321" y="3224487"/>
              <a:ext cx="9955342" cy="844657"/>
            </a:xfrm>
            <a:prstGeom prst="roundRect">
              <a:avLst/>
            </a:prstGeom>
            <a:noFill/>
            <a:ln w="28575">
              <a:solidFill>
                <a:srgbClr val="8AC9FE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5A032F2-D431-4718-BFBA-88D2AB94D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991" y="3207028"/>
              <a:ext cx="844657" cy="844657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C810558-1C30-4F20-90C9-0DCF0E6E8E8A}"/>
              </a:ext>
            </a:extLst>
          </p:cNvPr>
          <p:cNvGrpSpPr/>
          <p:nvPr/>
        </p:nvGrpSpPr>
        <p:grpSpPr>
          <a:xfrm>
            <a:off x="924991" y="4302110"/>
            <a:ext cx="10365787" cy="881781"/>
            <a:chOff x="924991" y="4302110"/>
            <a:chExt cx="10365787" cy="88178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06FFCB6-DCCA-45B8-9572-4E7EEEF677F8}"/>
                </a:ext>
              </a:extLst>
            </p:cNvPr>
            <p:cNvSpPr txBox="1"/>
            <p:nvPr/>
          </p:nvSpPr>
          <p:spPr>
            <a:xfrm>
              <a:off x="2180093" y="4432050"/>
              <a:ext cx="89151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 bài toán liên quan đến tỉ số phần trăm.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3B1E719F-CEB7-416C-8DB1-A60D8B04EE2B}"/>
                </a:ext>
              </a:extLst>
            </p:cNvPr>
            <p:cNvSpPr/>
            <p:nvPr/>
          </p:nvSpPr>
          <p:spPr>
            <a:xfrm>
              <a:off x="1335436" y="4302110"/>
              <a:ext cx="9955342" cy="844657"/>
            </a:xfrm>
            <a:prstGeom prst="roundRect">
              <a:avLst/>
            </a:prstGeom>
            <a:noFill/>
            <a:ln w="28575">
              <a:solidFill>
                <a:srgbClr val="8AC9FE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B5D050B-5D70-45C2-9DBF-E557DB45C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991" y="4339234"/>
              <a:ext cx="844657" cy="844657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8C5502F-890E-41BC-9065-978D3382D1BD}"/>
              </a:ext>
            </a:extLst>
          </p:cNvPr>
          <p:cNvGrpSpPr/>
          <p:nvPr/>
        </p:nvGrpSpPr>
        <p:grpSpPr>
          <a:xfrm>
            <a:off x="924992" y="2133561"/>
            <a:ext cx="10377671" cy="898322"/>
            <a:chOff x="924992" y="2133561"/>
            <a:chExt cx="10377671" cy="89832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11DE4CB-122B-4877-8090-A0926FAF06BD}"/>
                </a:ext>
              </a:extLst>
            </p:cNvPr>
            <p:cNvSpPr txBox="1"/>
            <p:nvPr/>
          </p:nvSpPr>
          <p:spPr>
            <a:xfrm>
              <a:off x="2191978" y="2264549"/>
              <a:ext cx="88557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 đổi được hỗn số sang số thập phân.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8F26428-CB2B-4F3F-9038-481FC7916101}"/>
                </a:ext>
              </a:extLst>
            </p:cNvPr>
            <p:cNvSpPr/>
            <p:nvPr/>
          </p:nvSpPr>
          <p:spPr>
            <a:xfrm>
              <a:off x="1347321" y="2133561"/>
              <a:ext cx="9955342" cy="844657"/>
            </a:xfrm>
            <a:prstGeom prst="roundRect">
              <a:avLst/>
            </a:prstGeom>
            <a:noFill/>
            <a:ln w="28575">
              <a:solidFill>
                <a:srgbClr val="8AC9FE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E139448-4DF5-4FA6-9AC7-183FF3D09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992" y="2187226"/>
              <a:ext cx="844657" cy="844657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BC0D96C-A578-4104-A068-4D8EAB8FAF48}"/>
              </a:ext>
            </a:extLst>
          </p:cNvPr>
          <p:cNvGrpSpPr/>
          <p:nvPr/>
        </p:nvGrpSpPr>
        <p:grpSpPr>
          <a:xfrm>
            <a:off x="924991" y="5379733"/>
            <a:ext cx="10365787" cy="881781"/>
            <a:chOff x="924991" y="5379733"/>
            <a:chExt cx="10365787" cy="88178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FEDA30-150C-437B-8E79-DF466E56328C}"/>
                </a:ext>
              </a:extLst>
            </p:cNvPr>
            <p:cNvSpPr txBox="1"/>
            <p:nvPr/>
          </p:nvSpPr>
          <p:spPr>
            <a:xfrm>
              <a:off x="2180093" y="5509673"/>
              <a:ext cx="89151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 đổi được các đơn vị đo diện tích.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162D8E3-F5BD-448D-936E-2EB53C28AF36}"/>
                </a:ext>
              </a:extLst>
            </p:cNvPr>
            <p:cNvSpPr/>
            <p:nvPr/>
          </p:nvSpPr>
          <p:spPr>
            <a:xfrm>
              <a:off x="1335436" y="5379733"/>
              <a:ext cx="9955342" cy="844657"/>
            </a:xfrm>
            <a:prstGeom prst="roundRect">
              <a:avLst/>
            </a:prstGeom>
            <a:noFill/>
            <a:ln w="28575">
              <a:solidFill>
                <a:srgbClr val="8AC9FE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99D250D-D4A9-400D-AA5F-0542B4296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991" y="5416857"/>
              <a:ext cx="844657" cy="844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352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577B87-4C43-4056-99AB-B456230518EA}"/>
              </a:ext>
            </a:extLst>
          </p:cNvPr>
          <p:cNvCxnSpPr/>
          <p:nvPr/>
        </p:nvCxnSpPr>
        <p:spPr>
          <a:xfrm>
            <a:off x="1618937" y="1536570"/>
            <a:ext cx="10388184" cy="0"/>
          </a:xfrm>
          <a:prstGeom prst="line">
            <a:avLst/>
          </a:prstGeom>
          <a:ln w="76200" cap="rnd">
            <a:solidFill>
              <a:srgbClr val="FFD4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E2D528A-8358-4DD4-A538-437147781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13" y="0"/>
            <a:ext cx="1798819" cy="17988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C4778E-B313-41A5-9900-C055BD8D9638}"/>
              </a:ext>
            </a:extLst>
          </p:cNvPr>
          <p:cNvSpPr txBox="1"/>
          <p:nvPr/>
        </p:nvSpPr>
        <p:spPr>
          <a:xfrm>
            <a:off x="2458386" y="580748"/>
            <a:ext cx="92988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Bài 1. Viết các hỗn số sau thành số thập phân: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1ACC464-5038-4B0A-A50F-05CF5B45EB58}"/>
              </a:ext>
            </a:extLst>
          </p:cNvPr>
          <p:cNvGrpSpPr/>
          <p:nvPr/>
        </p:nvGrpSpPr>
        <p:grpSpPr>
          <a:xfrm>
            <a:off x="734516" y="2038740"/>
            <a:ext cx="11022769" cy="899411"/>
            <a:chOff x="734516" y="2038740"/>
            <a:chExt cx="11022769" cy="89941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178F6D-6F36-40A1-9202-8DA7A2FEDF04}"/>
                </a:ext>
              </a:extLst>
            </p:cNvPr>
            <p:cNvSpPr txBox="1"/>
            <p:nvPr/>
          </p:nvSpPr>
          <p:spPr>
            <a:xfrm>
              <a:off x="1334123" y="2196059"/>
              <a:ext cx="10423162" cy="584775"/>
            </a:xfrm>
            <a:prstGeom prst="rect">
              <a:avLst/>
            </a:prstGeom>
            <a:noFill/>
            <a:ln w="28575" cap="rnd">
              <a:solidFill>
                <a:srgbClr val="A2E958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Làm thế nào để chuyển hỗn số thành số thập phân?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C12B1F9-38FE-452C-8317-8636F9929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516" y="2038740"/>
              <a:ext cx="899411" cy="89941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FADFFFC-416C-4591-9566-41A558C062E3}"/>
              </a:ext>
            </a:extLst>
          </p:cNvPr>
          <p:cNvGrpSpPr/>
          <p:nvPr/>
        </p:nvGrpSpPr>
        <p:grpSpPr>
          <a:xfrm>
            <a:off x="734516" y="3308043"/>
            <a:ext cx="11022769" cy="1021241"/>
            <a:chOff x="734516" y="3308043"/>
            <a:chExt cx="11022769" cy="102124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97D40A-2CA9-4A3E-BC52-EAF60CA4EDF7}"/>
                </a:ext>
              </a:extLst>
            </p:cNvPr>
            <p:cNvSpPr txBox="1"/>
            <p:nvPr/>
          </p:nvSpPr>
          <p:spPr>
            <a:xfrm>
              <a:off x="1184223" y="3308043"/>
              <a:ext cx="10573062" cy="954107"/>
            </a:xfrm>
            <a:prstGeom prst="rect">
              <a:avLst/>
            </a:prstGeom>
            <a:noFill/>
            <a:ln w="28575" cap="rnd">
              <a:solidFill>
                <a:srgbClr val="A2EAD8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vi-VN" sz="2800">
                  <a:latin typeface="Arial" panose="020B0604020202020204" pitchFamily="34" charset="0"/>
                  <a:cs typeface="Arial" panose="020B0604020202020204" pitchFamily="34" charset="0"/>
                </a:rPr>
                <a:t>Viết hỗn số đã cho dưới dạng hỗn số có </a:t>
              </a:r>
              <a:r>
                <a:rPr lang="vi-VN" sz="2800" b="1">
                  <a:latin typeface="Arial" panose="020B0604020202020204" pitchFamily="34" charset="0"/>
                  <a:cs typeface="Arial" panose="020B0604020202020204" pitchFamily="34" charset="0"/>
                </a:rPr>
                <a:t>phần phân số </a:t>
              </a:r>
              <a:r>
                <a:rPr lang="vi-VN" sz="2800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vi-VN" sz="28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vi-VN" sz="2800" b="1">
                  <a:latin typeface="Arial" panose="020B0604020202020204" pitchFamily="34" charset="0"/>
                  <a:cs typeface="Arial" panose="020B0604020202020204" pitchFamily="34" charset="0"/>
                </a:rPr>
                <a:t>phân số thập phân</a:t>
              </a:r>
              <a:r>
                <a:rPr lang="vi-VN" sz="2800">
                  <a:latin typeface="Arial" panose="020B0604020202020204" pitchFamily="34" charset="0"/>
                  <a:cs typeface="Arial" panose="020B0604020202020204" pitchFamily="34" charset="0"/>
                </a:rPr>
                <a:t>, sau đó viết dưới dạng </a:t>
              </a:r>
              <a:r>
                <a:rPr lang="vi-VN" sz="2800" b="1">
                  <a:latin typeface="Arial" panose="020B0604020202020204" pitchFamily="34" charset="0"/>
                  <a:cs typeface="Arial" panose="020B0604020202020204" pitchFamily="34" charset="0"/>
                </a:rPr>
                <a:t>số thập phân</a:t>
              </a:r>
              <a:r>
                <a:rPr lang="vi-VN" sz="28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3D95126-1198-4F7A-8C24-555293557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4516" y="3313624"/>
              <a:ext cx="1015660" cy="101566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23AB583-6B57-4DF6-B552-65D6BA2764DE}"/>
              </a:ext>
            </a:extLst>
          </p:cNvPr>
          <p:cNvSpPr txBox="1"/>
          <p:nvPr/>
        </p:nvSpPr>
        <p:spPr>
          <a:xfrm>
            <a:off x="2626816" y="4707375"/>
            <a:ext cx="1499015" cy="584775"/>
          </a:xfrm>
          <a:prstGeom prst="rect">
            <a:avLst/>
          </a:prstGeom>
          <a:noFill/>
          <a:ln w="28575" cap="rnd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0640AC-D61F-40DB-9529-688365F62F0A}"/>
              </a:ext>
            </a:extLst>
          </p:cNvPr>
          <p:cNvSpPr txBox="1"/>
          <p:nvPr/>
        </p:nvSpPr>
        <p:spPr>
          <a:xfrm>
            <a:off x="4290727" y="5230595"/>
            <a:ext cx="689548" cy="646331"/>
          </a:xfrm>
          <a:prstGeom prst="rect">
            <a:avLst/>
          </a:prstGeom>
          <a:noFill/>
          <a:ln w="28575" cap="rnd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2E7DCB-06A8-4B41-B62A-3BD75E2CD77D}"/>
              </a:ext>
            </a:extLst>
          </p:cNvPr>
          <p:cNvSpPr txBox="1"/>
          <p:nvPr/>
        </p:nvSpPr>
        <p:spPr>
          <a:xfrm>
            <a:off x="4725442" y="4677792"/>
            <a:ext cx="592108" cy="1651671"/>
          </a:xfrm>
          <a:prstGeom prst="rect">
            <a:avLst/>
          </a:prstGeom>
          <a:noFill/>
          <a:ln w="28575" cap="rnd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just">
              <a:lnSpc>
                <a:spcPct val="150000"/>
              </a:lnSpc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218047-34A0-4DF5-928F-744B34FF2CCD}"/>
              </a:ext>
            </a:extLst>
          </p:cNvPr>
          <p:cNvCxnSpPr/>
          <p:nvPr/>
        </p:nvCxnSpPr>
        <p:spPr>
          <a:xfrm>
            <a:off x="4770411" y="5553760"/>
            <a:ext cx="38974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ABF625E-5175-410B-97B1-887BF634B5E0}"/>
              </a:ext>
            </a:extLst>
          </p:cNvPr>
          <p:cNvSpPr txBox="1"/>
          <p:nvPr/>
        </p:nvSpPr>
        <p:spPr>
          <a:xfrm>
            <a:off x="5393749" y="5230595"/>
            <a:ext cx="689548" cy="646331"/>
          </a:xfrm>
          <a:prstGeom prst="rect">
            <a:avLst/>
          </a:prstGeom>
          <a:noFill/>
          <a:ln w="28575" cap="rnd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C9E815-98DE-465E-A8A9-80F07FAC1805}"/>
              </a:ext>
            </a:extLst>
          </p:cNvPr>
          <p:cNvSpPr txBox="1"/>
          <p:nvPr/>
        </p:nvSpPr>
        <p:spPr>
          <a:xfrm>
            <a:off x="5969622" y="5230594"/>
            <a:ext cx="689548" cy="646331"/>
          </a:xfrm>
          <a:prstGeom prst="rect">
            <a:avLst/>
          </a:prstGeom>
          <a:noFill/>
          <a:ln w="28575" cap="rnd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77B5EC-F7E7-47D5-8B91-5FA9EFF3F466}"/>
              </a:ext>
            </a:extLst>
          </p:cNvPr>
          <p:cNvSpPr txBox="1"/>
          <p:nvPr/>
        </p:nvSpPr>
        <p:spPr>
          <a:xfrm>
            <a:off x="6315436" y="4677791"/>
            <a:ext cx="809467" cy="1651671"/>
          </a:xfrm>
          <a:prstGeom prst="rect">
            <a:avLst/>
          </a:prstGeom>
          <a:noFill/>
          <a:ln w="28575" cap="rnd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65605C-EB3F-478A-9060-1D850E9C77AD}"/>
              </a:ext>
            </a:extLst>
          </p:cNvPr>
          <p:cNvSpPr txBox="1"/>
          <p:nvPr/>
        </p:nvSpPr>
        <p:spPr>
          <a:xfrm>
            <a:off x="7174244" y="5230594"/>
            <a:ext cx="689548" cy="646331"/>
          </a:xfrm>
          <a:prstGeom prst="rect">
            <a:avLst/>
          </a:prstGeom>
          <a:noFill/>
          <a:ln w="28575" cap="rnd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A3F172-6832-49C8-994C-7D5AA136C5B3}"/>
              </a:ext>
            </a:extLst>
          </p:cNvPr>
          <p:cNvCxnSpPr>
            <a:cxnSpLocks/>
          </p:cNvCxnSpPr>
          <p:nvPr/>
        </p:nvCxnSpPr>
        <p:spPr>
          <a:xfrm>
            <a:off x="6413499" y="5553828"/>
            <a:ext cx="6098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97A9B7C-30FD-41C3-B659-4371FAC7C908}"/>
              </a:ext>
            </a:extLst>
          </p:cNvPr>
          <p:cNvSpPr txBox="1"/>
          <p:nvPr/>
        </p:nvSpPr>
        <p:spPr>
          <a:xfrm>
            <a:off x="7748455" y="5230594"/>
            <a:ext cx="1103243" cy="646331"/>
          </a:xfrm>
          <a:prstGeom prst="rect">
            <a:avLst/>
          </a:prstGeom>
          <a:noFill/>
          <a:ln w="28575" cap="rnd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3,</a:t>
            </a:r>
            <a:r>
              <a:rPr lang="en-US" sz="3600" b="1">
                <a:solidFill>
                  <a:srgbClr val="FC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E277BB-1635-407E-8E2E-F5092E7E8649}"/>
              </a:ext>
            </a:extLst>
          </p:cNvPr>
          <p:cNvSpPr txBox="1"/>
          <p:nvPr/>
        </p:nvSpPr>
        <p:spPr>
          <a:xfrm>
            <a:off x="4721592" y="4681975"/>
            <a:ext cx="592108" cy="1651671"/>
          </a:xfrm>
          <a:prstGeom prst="rect">
            <a:avLst/>
          </a:prstGeom>
          <a:noFill/>
          <a:ln w="28575" cap="rnd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>
                <a:solidFill>
                  <a:srgbClr val="FC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just">
              <a:lnSpc>
                <a:spcPct val="150000"/>
              </a:lnSpc>
            </a:pPr>
            <a:r>
              <a:rPr lang="en-US" sz="3600" b="1">
                <a:solidFill>
                  <a:srgbClr val="FC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AE2BDB-48B8-47C6-9DDB-75FDADC39E1C}"/>
              </a:ext>
            </a:extLst>
          </p:cNvPr>
          <p:cNvCxnSpPr/>
          <p:nvPr/>
        </p:nvCxnSpPr>
        <p:spPr>
          <a:xfrm>
            <a:off x="4779261" y="5545243"/>
            <a:ext cx="389742" cy="0"/>
          </a:xfrm>
          <a:prstGeom prst="line">
            <a:avLst/>
          </a:prstGeom>
          <a:ln w="57150">
            <a:solidFill>
              <a:srgbClr val="FC6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0B2E1D2-312C-4C00-9843-84BA007D9C74}"/>
              </a:ext>
            </a:extLst>
          </p:cNvPr>
          <p:cNvSpPr txBox="1"/>
          <p:nvPr/>
        </p:nvSpPr>
        <p:spPr>
          <a:xfrm>
            <a:off x="6315436" y="4677791"/>
            <a:ext cx="809467" cy="1651671"/>
          </a:xfrm>
          <a:prstGeom prst="rect">
            <a:avLst/>
          </a:prstGeom>
          <a:noFill/>
          <a:ln w="28575" cap="rnd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C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C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B350F23-2384-4D73-B0AF-1D8EE6E523F3}"/>
              </a:ext>
            </a:extLst>
          </p:cNvPr>
          <p:cNvCxnSpPr>
            <a:cxnSpLocks/>
          </p:cNvCxnSpPr>
          <p:nvPr/>
        </p:nvCxnSpPr>
        <p:spPr>
          <a:xfrm>
            <a:off x="6413499" y="5553828"/>
            <a:ext cx="609804" cy="0"/>
          </a:xfrm>
          <a:prstGeom prst="line">
            <a:avLst/>
          </a:prstGeom>
          <a:ln w="57150">
            <a:solidFill>
              <a:srgbClr val="FC6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20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/>
      <p:bldP spid="27" grpId="0"/>
      <p:bldP spid="28" grpId="0"/>
      <p:bldP spid="29" grpId="0"/>
      <p:bldP spid="32" grpId="0"/>
      <p:bldP spid="35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950C0CF-4CBE-41DD-8332-AA113350B5BA}"/>
              </a:ext>
            </a:extLst>
          </p:cNvPr>
          <p:cNvCxnSpPr/>
          <p:nvPr/>
        </p:nvCxnSpPr>
        <p:spPr>
          <a:xfrm>
            <a:off x="1618937" y="1536570"/>
            <a:ext cx="10388184" cy="0"/>
          </a:xfrm>
          <a:prstGeom prst="line">
            <a:avLst/>
          </a:prstGeom>
          <a:ln w="76200" cap="rnd">
            <a:solidFill>
              <a:srgbClr val="FFD4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D9E9445-589C-4B65-92D6-0057A87A6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13" y="0"/>
            <a:ext cx="1798819" cy="17988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AB15B3-C061-4CB2-BE51-6B3BC8787861}"/>
              </a:ext>
            </a:extLst>
          </p:cNvPr>
          <p:cNvSpPr txBox="1"/>
          <p:nvPr/>
        </p:nvSpPr>
        <p:spPr>
          <a:xfrm>
            <a:off x="2458386" y="580748"/>
            <a:ext cx="92988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Bài 1. Viết các hỗn số sau thành số thập phân: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599AED-E833-4577-8E3F-9E6878376823}"/>
                  </a:ext>
                </a:extLst>
              </p:cNvPr>
              <p:cNvSpPr txBox="1"/>
              <p:nvPr/>
            </p:nvSpPr>
            <p:spPr>
              <a:xfrm>
                <a:off x="607771" y="2161345"/>
                <a:ext cx="1425775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599AED-E833-4577-8E3F-9E6878376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71" y="2161345"/>
                <a:ext cx="1425775" cy="12676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A013E2-C120-43B3-B231-E3398FCD564F}"/>
                  </a:ext>
                </a:extLst>
              </p:cNvPr>
              <p:cNvSpPr txBox="1"/>
              <p:nvPr/>
            </p:nvSpPr>
            <p:spPr>
              <a:xfrm>
                <a:off x="657857" y="4425354"/>
                <a:ext cx="1425775" cy="1269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A013E2-C120-43B3-B231-E3398FCD5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57" y="4425354"/>
                <a:ext cx="1425775" cy="12695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90A7A9-71B1-4413-84AB-B19A93E68150}"/>
                  </a:ext>
                </a:extLst>
              </p:cNvPr>
              <p:cNvSpPr txBox="1"/>
              <p:nvPr/>
            </p:nvSpPr>
            <p:spPr>
              <a:xfrm>
                <a:off x="6411671" y="2167099"/>
                <a:ext cx="1425775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90A7A9-71B1-4413-84AB-B19A93E68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671" y="2167099"/>
                <a:ext cx="1425775" cy="1267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5FC96C-9408-4B82-9645-A8F40C9741BD}"/>
                  </a:ext>
                </a:extLst>
              </p:cNvPr>
              <p:cNvSpPr txBox="1"/>
              <p:nvPr/>
            </p:nvSpPr>
            <p:spPr>
              <a:xfrm>
                <a:off x="6461757" y="4431108"/>
                <a:ext cx="1738361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5FC96C-9408-4B82-9645-A8F40C974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757" y="4431108"/>
                <a:ext cx="1738361" cy="12720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26232E-6AB0-4916-ACCB-B08E28823499}"/>
              </a:ext>
            </a:extLst>
          </p:cNvPr>
          <p:cNvCxnSpPr>
            <a:cxnSpLocks/>
          </p:cNvCxnSpPr>
          <p:nvPr/>
        </p:nvCxnSpPr>
        <p:spPr>
          <a:xfrm rot="16200000">
            <a:off x="4219418" y="4044226"/>
            <a:ext cx="3753163" cy="0"/>
          </a:xfrm>
          <a:prstGeom prst="line">
            <a:avLst/>
          </a:prstGeom>
          <a:ln w="76200" cap="rnd">
            <a:solidFill>
              <a:srgbClr val="8AC9F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60E809-92BA-4245-93DB-2B9D7C592D9C}"/>
                  </a:ext>
                </a:extLst>
              </p:cNvPr>
              <p:cNvSpPr txBox="1"/>
              <p:nvPr/>
            </p:nvSpPr>
            <p:spPr>
              <a:xfrm>
                <a:off x="2033546" y="2169866"/>
                <a:ext cx="1738361" cy="1285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C61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US" sz="4400" i="1" smtClean="0">
                              <a:solidFill>
                                <a:srgbClr val="FC61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FC61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FC61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4400" b="0" i="1" smtClean="0">
                          <a:solidFill>
                            <a:srgbClr val="FC61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>
                  <a:solidFill>
                    <a:srgbClr val="FC61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60E809-92BA-4245-93DB-2B9D7C592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546" y="2169866"/>
                <a:ext cx="1738361" cy="12858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8162ED-4F15-4A6D-8A7A-55696650C416}"/>
                  </a:ext>
                </a:extLst>
              </p:cNvPr>
              <p:cNvSpPr txBox="1"/>
              <p:nvPr/>
            </p:nvSpPr>
            <p:spPr>
              <a:xfrm>
                <a:off x="3804482" y="2571674"/>
                <a:ext cx="86882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339966"/>
                          </a:solidFill>
                          <a:latin typeface="Cambria Math" panose="02040503050406030204" pitchFamily="18" charset="0"/>
                        </a:rPr>
                        <m:t>4,5</m:t>
                      </m:r>
                    </m:oMath>
                  </m:oMathPara>
                </a14:m>
                <a:endParaRPr lang="en-US" sz="4400">
                  <a:solidFill>
                    <a:srgbClr val="339966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8162ED-4F15-4A6D-8A7A-55696650C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482" y="2571674"/>
                <a:ext cx="868828" cy="6771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D3B807-8E18-4607-8AD2-E640F908819E}"/>
                  </a:ext>
                </a:extLst>
              </p:cNvPr>
              <p:cNvSpPr txBox="1"/>
              <p:nvPr/>
            </p:nvSpPr>
            <p:spPr>
              <a:xfrm>
                <a:off x="2185946" y="4417323"/>
                <a:ext cx="1738361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FC61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4400" i="1" smtClean="0">
                              <a:solidFill>
                                <a:srgbClr val="FC61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FC61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FC61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4400" b="0" i="1" smtClean="0">
                          <a:solidFill>
                            <a:srgbClr val="FC61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>
                  <a:solidFill>
                    <a:srgbClr val="FC61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D3B807-8E18-4607-8AD2-E640F9088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946" y="4417323"/>
                <a:ext cx="1738361" cy="12720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E59B7B-C84A-4A02-95C0-262807F63380}"/>
                  </a:ext>
                </a:extLst>
              </p:cNvPr>
              <p:cNvSpPr txBox="1"/>
              <p:nvPr/>
            </p:nvSpPr>
            <p:spPr>
              <a:xfrm>
                <a:off x="3956882" y="4819131"/>
                <a:ext cx="86882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339966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400" b="0" i="1" smtClean="0">
                          <a:solidFill>
                            <a:srgbClr val="339966"/>
                          </a:solidFill>
                          <a:latin typeface="Cambria Math" panose="02040503050406030204" pitchFamily="18" charset="0"/>
                        </a:rPr>
                        <m:t>,8</m:t>
                      </m:r>
                    </m:oMath>
                  </m:oMathPara>
                </a14:m>
                <a:endParaRPr lang="en-US" sz="4400">
                  <a:solidFill>
                    <a:srgbClr val="339966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E59B7B-C84A-4A02-95C0-262807F63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882" y="4819131"/>
                <a:ext cx="868828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33EECF-91CA-4E78-AADB-FCD5FE029313}"/>
                  </a:ext>
                </a:extLst>
              </p:cNvPr>
              <p:cNvSpPr txBox="1"/>
              <p:nvPr/>
            </p:nvSpPr>
            <p:spPr>
              <a:xfrm>
                <a:off x="7957918" y="2126614"/>
                <a:ext cx="2050946" cy="1285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FC61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4400" i="1" smtClean="0">
                              <a:solidFill>
                                <a:srgbClr val="FC61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FC6100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FC61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4400" b="0" i="1" smtClean="0">
                          <a:solidFill>
                            <a:srgbClr val="FC61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>
                  <a:solidFill>
                    <a:srgbClr val="FC61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33EECF-91CA-4E78-AADB-FCD5FE029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7918" y="2126614"/>
                <a:ext cx="2050946" cy="12858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25B9EE-E73A-42DD-A3E2-C89324658BA4}"/>
                  </a:ext>
                </a:extLst>
              </p:cNvPr>
              <p:cNvSpPr txBox="1"/>
              <p:nvPr/>
            </p:nvSpPr>
            <p:spPr>
              <a:xfrm>
                <a:off x="10129336" y="2537886"/>
                <a:ext cx="11814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33996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400" b="0" i="1" smtClean="0">
                          <a:solidFill>
                            <a:srgbClr val="339966"/>
                          </a:solidFill>
                          <a:latin typeface="Cambria Math" panose="02040503050406030204" pitchFamily="18" charset="0"/>
                        </a:rPr>
                        <m:t>,75</m:t>
                      </m:r>
                    </m:oMath>
                  </m:oMathPara>
                </a14:m>
                <a:endParaRPr lang="en-US" sz="4400">
                  <a:solidFill>
                    <a:srgbClr val="339966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25B9EE-E73A-42DD-A3E2-C89324658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336" y="2537886"/>
                <a:ext cx="1181414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6D0D887-1E71-4207-A69A-9CDCEE39AFAE}"/>
                  </a:ext>
                </a:extLst>
              </p:cNvPr>
              <p:cNvSpPr txBox="1"/>
              <p:nvPr/>
            </p:nvSpPr>
            <p:spPr>
              <a:xfrm>
                <a:off x="8315905" y="4378574"/>
                <a:ext cx="2050946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FC61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US" sz="4400" i="1" smtClean="0">
                              <a:solidFill>
                                <a:srgbClr val="FC61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FC6100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FC61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4400" b="0" i="1" smtClean="0">
                          <a:solidFill>
                            <a:srgbClr val="FC61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>
                  <a:solidFill>
                    <a:srgbClr val="FC61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6D0D887-1E71-4207-A69A-9CDCEE39A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905" y="4378574"/>
                <a:ext cx="2050946" cy="127208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9B1AE0-B049-407B-90AC-E4E846AE1834}"/>
                  </a:ext>
                </a:extLst>
              </p:cNvPr>
              <p:cNvSpPr txBox="1"/>
              <p:nvPr/>
            </p:nvSpPr>
            <p:spPr>
              <a:xfrm>
                <a:off x="10366851" y="4714809"/>
                <a:ext cx="11814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339966"/>
                          </a:solidFill>
                          <a:latin typeface="Cambria Math" panose="02040503050406030204" pitchFamily="18" charset="0"/>
                        </a:rPr>
                        <m:t>1,48</m:t>
                      </m:r>
                    </m:oMath>
                  </m:oMathPara>
                </a14:m>
                <a:endParaRPr lang="en-US" sz="4400">
                  <a:solidFill>
                    <a:srgbClr val="339966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9B1AE0-B049-407B-90AC-E4E846AE1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6851" y="4714809"/>
                <a:ext cx="1181414" cy="6771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97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38C2D54-2435-4D67-9110-3F5CEF6D03EA}"/>
              </a:ext>
            </a:extLst>
          </p:cNvPr>
          <p:cNvCxnSpPr/>
          <p:nvPr/>
        </p:nvCxnSpPr>
        <p:spPr>
          <a:xfrm>
            <a:off x="1618937" y="1536570"/>
            <a:ext cx="10388184" cy="0"/>
          </a:xfrm>
          <a:prstGeom prst="line">
            <a:avLst/>
          </a:prstGeom>
          <a:ln w="76200" cap="rnd">
            <a:solidFill>
              <a:srgbClr val="8AC9F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6249916-3EB6-4622-8851-34DD4AD1E5FC}"/>
              </a:ext>
            </a:extLst>
          </p:cNvPr>
          <p:cNvSpPr txBox="1"/>
          <p:nvPr/>
        </p:nvSpPr>
        <p:spPr>
          <a:xfrm>
            <a:off x="2458387" y="580748"/>
            <a:ext cx="77499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Bài 2. Tìm x: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4BA3FF-AB27-44F5-AE54-329558B13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79" y="112501"/>
            <a:ext cx="1738858" cy="17388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0B413F-D903-490E-91D2-6604B57B10E0}"/>
                  </a:ext>
                </a:extLst>
              </p:cNvPr>
              <p:cNvSpPr txBox="1"/>
              <p:nvPr/>
            </p:nvSpPr>
            <p:spPr>
              <a:xfrm>
                <a:off x="459700" y="1840078"/>
                <a:ext cx="5294027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 x 100 = 1,643 + 7,357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0B413F-D903-490E-91D2-6604B57B1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00" y="1840078"/>
                <a:ext cx="5294027" cy="693716"/>
              </a:xfrm>
              <a:prstGeom prst="rect">
                <a:avLst/>
              </a:prstGeom>
              <a:blipFill>
                <a:blip r:embed="rId3"/>
                <a:stretch>
                  <a:fillRect l="-2877" b="-2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13446C-137B-481D-9C26-DC03CAE22A2F}"/>
                  </a:ext>
                </a:extLst>
              </p:cNvPr>
              <p:cNvSpPr txBox="1"/>
              <p:nvPr/>
            </p:nvSpPr>
            <p:spPr>
              <a:xfrm>
                <a:off x="6633146" y="1840078"/>
                <a:ext cx="4594487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b) 0,16 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 = 2 – 0,4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13446C-137B-481D-9C26-DC03CAE22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146" y="1840078"/>
                <a:ext cx="4594487" cy="693716"/>
              </a:xfrm>
              <a:prstGeom prst="rect">
                <a:avLst/>
              </a:prstGeom>
              <a:blipFill>
                <a:blip r:embed="rId4"/>
                <a:stretch>
                  <a:fillRect l="-3316" b="-2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A8B301-6846-44EC-AFFF-FEEAD9FB58CF}"/>
              </a:ext>
            </a:extLst>
          </p:cNvPr>
          <p:cNvCxnSpPr>
            <a:cxnSpLocks/>
          </p:cNvCxnSpPr>
          <p:nvPr/>
        </p:nvCxnSpPr>
        <p:spPr>
          <a:xfrm flipV="1">
            <a:off x="6096000" y="2167646"/>
            <a:ext cx="0" cy="2164511"/>
          </a:xfrm>
          <a:prstGeom prst="line">
            <a:avLst/>
          </a:prstGeom>
          <a:ln w="76200" cap="rnd">
            <a:solidFill>
              <a:srgbClr val="8AC9F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6EE720-8A82-4CE1-A96C-AACA0BF570C8}"/>
                  </a:ext>
                </a:extLst>
              </p:cNvPr>
              <p:cNvSpPr/>
              <p:nvPr/>
            </p:nvSpPr>
            <p:spPr>
              <a:xfrm>
                <a:off x="399739" y="4557013"/>
                <a:ext cx="11427501" cy="1963706"/>
              </a:xfrm>
              <a:prstGeom prst="rect">
                <a:avLst/>
              </a:prstGeom>
              <a:solidFill>
                <a:srgbClr val="C9F3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8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Hướng dẫn thực hiện:</a:t>
                </a:r>
              </a:p>
              <a:p>
                <a:pPr algn="just"/>
                <a:r>
                  <a:rPr lang="vi-VN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Tính giá trị vế phải.</a:t>
                </a:r>
              </a:p>
              <a:p>
                <a:pPr algn="just"/>
                <a:r>
                  <a:rPr lang="vi-VN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Áp dụng các quy tắc để tìm </a:t>
                </a:r>
                <a14:m>
                  <m:oMath xmlns:m="http://schemas.openxmlformats.org/officeDocument/2006/math">
                    <m:r>
                      <a:rPr lang="vi-VN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vi-VN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/>
                <a:r>
                  <a:rPr lang="en-US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+ </a:t>
                </a:r>
                <a:r>
                  <a:rPr lang="vi-VN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Muốn tìm thừa số chưa biết ta lấy tích chia cho thừa số đã biết.</a:t>
                </a:r>
              </a:p>
              <a:p>
                <a:pPr algn="just"/>
                <a:r>
                  <a:rPr lang="en-US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+ </a:t>
                </a:r>
                <a:r>
                  <a:rPr lang="vi-VN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Muốn tìm số chia ta lấy số bị chia chia cho thương.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6EE720-8A82-4CE1-A96C-AACA0BF570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39" y="4557013"/>
                <a:ext cx="11427501" cy="1963706"/>
              </a:xfrm>
              <a:prstGeom prst="rect">
                <a:avLst/>
              </a:prstGeom>
              <a:blipFill>
                <a:blip r:embed="rId5"/>
                <a:stretch>
                  <a:fillRect l="-1121" t="-5280" b="-90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14CAAC26-96DF-4C01-9299-C0B914970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1066" y="4700776"/>
            <a:ext cx="1241307" cy="12413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9777559-AB71-40A7-A902-ACB7104163A0}"/>
                  </a:ext>
                </a:extLst>
              </p:cNvPr>
              <p:cNvSpPr txBox="1"/>
              <p:nvPr/>
            </p:nvSpPr>
            <p:spPr>
              <a:xfrm>
                <a:off x="974362" y="2540414"/>
                <a:ext cx="4779365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3399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3200" b="1">
                    <a:solidFill>
                      <a:srgbClr val="3399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100 =          9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9777559-AB71-40A7-A902-ACB710416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362" y="2540414"/>
                <a:ext cx="4779365" cy="693716"/>
              </a:xfrm>
              <a:prstGeom prst="rect">
                <a:avLst/>
              </a:prstGeom>
              <a:blipFill>
                <a:blip r:embed="rId7"/>
                <a:stretch>
                  <a:fillRect b="-2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5D3BEC-F0E5-44D9-936D-3BBD53208139}"/>
                  </a:ext>
                </a:extLst>
              </p:cNvPr>
              <p:cNvSpPr txBox="1"/>
              <p:nvPr/>
            </p:nvSpPr>
            <p:spPr>
              <a:xfrm>
                <a:off x="974361" y="3209141"/>
                <a:ext cx="4779365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3399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3200" b="1">
                    <a:solidFill>
                      <a:srgbClr val="3399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=  9 : 100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5D3BEC-F0E5-44D9-936D-3BBD53208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361" y="3209141"/>
                <a:ext cx="4779365" cy="693716"/>
              </a:xfrm>
              <a:prstGeom prst="rect">
                <a:avLst/>
              </a:prstGeom>
              <a:blipFill>
                <a:blip r:embed="rId8"/>
                <a:stretch>
                  <a:fillRect b="-2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E4D8E1C-00A4-4E56-8296-048A19AF43C4}"/>
                  </a:ext>
                </a:extLst>
              </p:cNvPr>
              <p:cNvSpPr txBox="1"/>
              <p:nvPr/>
            </p:nvSpPr>
            <p:spPr>
              <a:xfrm>
                <a:off x="959370" y="3839107"/>
                <a:ext cx="4779365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3399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3200" b="1">
                    <a:solidFill>
                      <a:srgbClr val="3399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=  0,09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E4D8E1C-00A4-4E56-8296-048A19AF4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70" y="3839107"/>
                <a:ext cx="4779365" cy="693716"/>
              </a:xfrm>
              <a:prstGeom prst="rect">
                <a:avLst/>
              </a:prstGeom>
              <a:blipFill>
                <a:blip r:embed="rId9"/>
                <a:stretch>
                  <a:fillRect b="-2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>
            <a:extLst>
              <a:ext uri="{FF2B5EF4-FFF2-40B4-BE49-F238E27FC236}">
                <a16:creationId xmlns:a16="http://schemas.microsoft.com/office/drawing/2014/main" id="{A9F0249F-8E3E-459D-8706-18C75E81D6A7}"/>
              </a:ext>
            </a:extLst>
          </p:cNvPr>
          <p:cNvSpPr/>
          <p:nvPr/>
        </p:nvSpPr>
        <p:spPr>
          <a:xfrm rot="16200000">
            <a:off x="4067796" y="1346979"/>
            <a:ext cx="150090" cy="2473748"/>
          </a:xfrm>
          <a:prstGeom prst="leftBrace">
            <a:avLst>
              <a:gd name="adj1" fmla="val 142625"/>
              <a:gd name="adj2" fmla="val 50000"/>
            </a:avLst>
          </a:prstGeom>
          <a:ln w="28575">
            <a:solidFill>
              <a:srgbClr val="FFAF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FEB9D3-50E4-48B6-9E6E-ED0E6B31ED72}"/>
                  </a:ext>
                </a:extLst>
              </p:cNvPr>
              <p:cNvSpPr txBox="1"/>
              <p:nvPr/>
            </p:nvSpPr>
            <p:spPr>
              <a:xfrm>
                <a:off x="7149951" y="2476589"/>
                <a:ext cx="47793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3399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0,16 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3399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3200" b="1">
                    <a:solidFill>
                      <a:srgbClr val="3399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  1,6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FEB9D3-50E4-48B6-9E6E-ED0E6B31E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951" y="2476589"/>
                <a:ext cx="4779365" cy="707886"/>
              </a:xfrm>
              <a:prstGeom prst="rect">
                <a:avLst/>
              </a:prstGeom>
              <a:blipFill>
                <a:blip r:embed="rId10"/>
                <a:stretch>
                  <a:fillRect l="-3316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CC5ACF9-3C73-49EB-A589-151A85680D6D}"/>
                  </a:ext>
                </a:extLst>
              </p:cNvPr>
              <p:cNvSpPr txBox="1"/>
              <p:nvPr/>
            </p:nvSpPr>
            <p:spPr>
              <a:xfrm>
                <a:off x="8316690" y="3145316"/>
                <a:ext cx="3612625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3399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3200" b="1">
                    <a:solidFill>
                      <a:srgbClr val="3399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 0,16 : 1,6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CC5ACF9-3C73-49EB-A589-151A85680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690" y="3145316"/>
                <a:ext cx="3612625" cy="693716"/>
              </a:xfrm>
              <a:prstGeom prst="rect">
                <a:avLst/>
              </a:prstGeom>
              <a:blipFill>
                <a:blip r:embed="rId11"/>
                <a:stretch>
                  <a:fillRect b="-2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8D71C8B-F8A3-4385-9806-157B715A10F3}"/>
                  </a:ext>
                </a:extLst>
              </p:cNvPr>
              <p:cNvSpPr txBox="1"/>
              <p:nvPr/>
            </p:nvSpPr>
            <p:spPr>
              <a:xfrm>
                <a:off x="8316690" y="3838631"/>
                <a:ext cx="3612625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3399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3200" b="1">
                    <a:solidFill>
                      <a:srgbClr val="3399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 0,1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8D71C8B-F8A3-4385-9806-157B715A1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690" y="3838631"/>
                <a:ext cx="3612625" cy="693716"/>
              </a:xfrm>
              <a:prstGeom prst="rect">
                <a:avLst/>
              </a:prstGeom>
              <a:blipFill>
                <a:blip r:embed="rId12"/>
                <a:stretch>
                  <a:fillRect b="-25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e 25">
            <a:extLst>
              <a:ext uri="{FF2B5EF4-FFF2-40B4-BE49-F238E27FC236}">
                <a16:creationId xmlns:a16="http://schemas.microsoft.com/office/drawing/2014/main" id="{615E509E-6BB2-4E52-BD8D-484F789B5692}"/>
              </a:ext>
            </a:extLst>
          </p:cNvPr>
          <p:cNvSpPr/>
          <p:nvPr/>
        </p:nvSpPr>
        <p:spPr>
          <a:xfrm rot="16200000">
            <a:off x="9676548" y="1849991"/>
            <a:ext cx="109526" cy="1299510"/>
          </a:xfrm>
          <a:prstGeom prst="leftBrace">
            <a:avLst>
              <a:gd name="adj1" fmla="val 142625"/>
              <a:gd name="adj2" fmla="val 50000"/>
            </a:avLst>
          </a:prstGeom>
          <a:ln w="28575">
            <a:solidFill>
              <a:srgbClr val="FFAF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20" grpId="0"/>
      <p:bldP spid="21" grpId="0"/>
      <p:bldP spid="22" grpId="0" animBg="1"/>
      <p:bldP spid="23" grpId="0"/>
      <p:bldP spid="24" grpId="0"/>
      <p:bldP spid="25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6584C30-429E-4DFF-8FF2-F4CE838965DC}"/>
              </a:ext>
            </a:extLst>
          </p:cNvPr>
          <p:cNvSpPr/>
          <p:nvPr/>
        </p:nvSpPr>
        <p:spPr>
          <a:xfrm>
            <a:off x="2602077" y="3613225"/>
            <a:ext cx="3193143" cy="1331943"/>
          </a:xfrm>
          <a:prstGeom prst="rect">
            <a:avLst/>
          </a:prstGeom>
          <a:solidFill>
            <a:srgbClr val="C9F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DB3534-11C5-4592-8B05-8D9971B68965}"/>
              </a:ext>
            </a:extLst>
          </p:cNvPr>
          <p:cNvSpPr/>
          <p:nvPr/>
        </p:nvSpPr>
        <p:spPr>
          <a:xfrm>
            <a:off x="2602077" y="2704981"/>
            <a:ext cx="3193143" cy="908242"/>
          </a:xfrm>
          <a:prstGeom prst="rect">
            <a:avLst/>
          </a:prstGeom>
          <a:solidFill>
            <a:srgbClr val="C9F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390E157-5912-4B4D-BF1E-BCB0F0731488}"/>
              </a:ext>
            </a:extLst>
          </p:cNvPr>
          <p:cNvCxnSpPr>
            <a:cxnSpLocks/>
          </p:cNvCxnSpPr>
          <p:nvPr/>
        </p:nvCxnSpPr>
        <p:spPr>
          <a:xfrm>
            <a:off x="1320800" y="1913943"/>
            <a:ext cx="10686322" cy="0"/>
          </a:xfrm>
          <a:prstGeom prst="line">
            <a:avLst/>
          </a:prstGeom>
          <a:ln w="76200" cap="rnd">
            <a:solidFill>
              <a:srgbClr val="8AC9F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08EFFD1-B8E5-4A22-AB83-587987BDF526}"/>
              </a:ext>
            </a:extLst>
          </p:cNvPr>
          <p:cNvSpPr txBox="1"/>
          <p:nvPr/>
        </p:nvSpPr>
        <p:spPr>
          <a:xfrm>
            <a:off x="1528045" y="300740"/>
            <a:ext cx="10388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rgbClr val="FFAF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Một máy bơm trong ba ngày hút hết nước ở hồ. Ngày thứ nhất máy bơm đó hút được 35% lượng nước trong hồ, ngày thứ hai hút nước 40% lượng nước trong hồ. Hỏi ngày thứ ba máy bơm đó hút được bao nhiêu phần trăm lượng nước trong hồ?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2DF92C-C309-434C-AEFD-86D0CCCB0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691" y="729342"/>
            <a:ext cx="1654629" cy="16546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FC8A25C-E140-4F1E-ADE7-45F11C17EC78}"/>
              </a:ext>
            </a:extLst>
          </p:cNvPr>
          <p:cNvSpPr/>
          <p:nvPr/>
        </p:nvSpPr>
        <p:spPr>
          <a:xfrm>
            <a:off x="2586967" y="4945168"/>
            <a:ext cx="3193143" cy="765993"/>
          </a:xfrm>
          <a:prstGeom prst="rect">
            <a:avLst/>
          </a:prstGeom>
          <a:solidFill>
            <a:srgbClr val="C9F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238154-DEED-4EAA-8D59-A90A88AC071B}"/>
              </a:ext>
            </a:extLst>
          </p:cNvPr>
          <p:cNvGrpSpPr/>
          <p:nvPr/>
        </p:nvGrpSpPr>
        <p:grpSpPr>
          <a:xfrm>
            <a:off x="2057792" y="2092157"/>
            <a:ext cx="4455885" cy="3619006"/>
            <a:chOff x="791623" y="2509653"/>
            <a:chExt cx="4455885" cy="361900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882B174-AA3E-4F44-AF06-544CA3C3FF50}"/>
                </a:ext>
              </a:extLst>
            </p:cNvPr>
            <p:cNvSpPr/>
            <p:nvPr/>
          </p:nvSpPr>
          <p:spPr>
            <a:xfrm>
              <a:off x="1320799" y="2759035"/>
              <a:ext cx="3193143" cy="3369624"/>
            </a:xfrm>
            <a:prstGeom prst="roundRect">
              <a:avLst>
                <a:gd name="adj" fmla="val 0"/>
              </a:avLst>
            </a:prstGeom>
            <a:noFill/>
            <a:ln w="76200">
              <a:solidFill>
                <a:srgbClr val="FC6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162509-0C25-4829-B30A-5CB593FD09B5}"/>
                </a:ext>
              </a:extLst>
            </p:cNvPr>
            <p:cNvSpPr/>
            <p:nvPr/>
          </p:nvSpPr>
          <p:spPr>
            <a:xfrm>
              <a:off x="791623" y="2509653"/>
              <a:ext cx="4455885" cy="588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0364BF8-B9A5-465A-BF03-D33D709D0DE5}"/>
              </a:ext>
            </a:extLst>
          </p:cNvPr>
          <p:cNvSpPr txBox="1"/>
          <p:nvPr/>
        </p:nvSpPr>
        <p:spPr>
          <a:xfrm>
            <a:off x="3458418" y="5889376"/>
            <a:ext cx="165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 nước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7422F85-DFC1-43E3-A982-6448705A9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06189" y="4135799"/>
            <a:ext cx="1606193" cy="160619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82C1636-960F-4139-9587-701B975157DD}"/>
              </a:ext>
            </a:extLst>
          </p:cNvPr>
          <p:cNvCxnSpPr/>
          <p:nvPr/>
        </p:nvCxnSpPr>
        <p:spPr>
          <a:xfrm>
            <a:off x="2166057" y="3613223"/>
            <a:ext cx="4012602" cy="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183875-3A8D-4E34-A355-529F8453D6C8}"/>
              </a:ext>
            </a:extLst>
          </p:cNvPr>
          <p:cNvCxnSpPr/>
          <p:nvPr/>
        </p:nvCxnSpPr>
        <p:spPr>
          <a:xfrm>
            <a:off x="2115848" y="4945168"/>
            <a:ext cx="4012602" cy="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F123283-DC02-49B8-87D7-B4C91B010EA2}"/>
              </a:ext>
            </a:extLst>
          </p:cNvPr>
          <p:cNvSpPr txBox="1"/>
          <p:nvPr/>
        </p:nvSpPr>
        <p:spPr>
          <a:xfrm>
            <a:off x="235652" y="2916301"/>
            <a:ext cx="2336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thứ nhất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F1BBF5-D24D-4D0D-AA3B-7ADBFC85E767}"/>
              </a:ext>
            </a:extLst>
          </p:cNvPr>
          <p:cNvSpPr txBox="1"/>
          <p:nvPr/>
        </p:nvSpPr>
        <p:spPr>
          <a:xfrm>
            <a:off x="152696" y="4017819"/>
            <a:ext cx="2336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thứ hai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D8F3F7-190B-46CA-8A6C-93D2E2FBB0E5}"/>
              </a:ext>
            </a:extLst>
          </p:cNvPr>
          <p:cNvSpPr txBox="1"/>
          <p:nvPr/>
        </p:nvSpPr>
        <p:spPr>
          <a:xfrm>
            <a:off x="152696" y="5097332"/>
            <a:ext cx="2336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thứ ba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FA9543-1E09-4407-A5AA-E91DF28288E0}"/>
              </a:ext>
            </a:extLst>
          </p:cNvPr>
          <p:cNvSpPr txBox="1"/>
          <p:nvPr/>
        </p:nvSpPr>
        <p:spPr>
          <a:xfrm>
            <a:off x="3101035" y="2916926"/>
            <a:ext cx="2336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8B20DE-1A55-4E15-8E33-655C4F6AC13D}"/>
              </a:ext>
            </a:extLst>
          </p:cNvPr>
          <p:cNvSpPr txBox="1"/>
          <p:nvPr/>
        </p:nvSpPr>
        <p:spPr>
          <a:xfrm>
            <a:off x="3117630" y="4059800"/>
            <a:ext cx="2336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C6B8EA-E666-46FC-AEA6-D35DEF36227A}"/>
              </a:ext>
            </a:extLst>
          </p:cNvPr>
          <p:cNvSpPr txBox="1"/>
          <p:nvPr/>
        </p:nvSpPr>
        <p:spPr>
          <a:xfrm>
            <a:off x="3101035" y="5112747"/>
            <a:ext cx="2336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C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%</a:t>
            </a: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D35D8906-A0BF-4EC8-A9F2-6D0BB2E8664B}"/>
              </a:ext>
            </a:extLst>
          </p:cNvPr>
          <p:cNvSpPr/>
          <p:nvPr/>
        </p:nvSpPr>
        <p:spPr>
          <a:xfrm flipH="1">
            <a:off x="6938593" y="2694781"/>
            <a:ext cx="459192" cy="3059921"/>
          </a:xfrm>
          <a:prstGeom prst="leftBrace">
            <a:avLst>
              <a:gd name="adj1" fmla="val 91267"/>
              <a:gd name="adj2" fmla="val 50000"/>
            </a:avLst>
          </a:prstGeom>
          <a:ln w="57150"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E7C81D-3727-4C81-B385-5F01A6B7BAB9}"/>
              </a:ext>
            </a:extLst>
          </p:cNvPr>
          <p:cNvSpPr txBox="1"/>
          <p:nvPr/>
        </p:nvSpPr>
        <p:spPr>
          <a:xfrm>
            <a:off x="7281661" y="3690468"/>
            <a:ext cx="2228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C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551088C-31B5-4E60-B7CE-DA6E780BED71}"/>
              </a:ext>
            </a:extLst>
          </p:cNvPr>
          <p:cNvSpPr/>
          <p:nvPr/>
        </p:nvSpPr>
        <p:spPr>
          <a:xfrm>
            <a:off x="7170815" y="5769217"/>
            <a:ext cx="680010" cy="523220"/>
          </a:xfrm>
          <a:prstGeom prst="rect">
            <a:avLst/>
          </a:prstGeom>
          <a:solidFill>
            <a:srgbClr val="C9F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DB0B85B-2784-49C0-B230-2A286FE99CE1}"/>
              </a:ext>
            </a:extLst>
          </p:cNvPr>
          <p:cNvSpPr/>
          <p:nvPr/>
        </p:nvSpPr>
        <p:spPr>
          <a:xfrm>
            <a:off x="10290913" y="5754703"/>
            <a:ext cx="1577237" cy="523220"/>
          </a:xfrm>
          <a:prstGeom prst="rect">
            <a:avLst/>
          </a:prstGeom>
          <a:solidFill>
            <a:srgbClr val="C9F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thứ hai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EFE4848-A6F0-40B8-ACE1-A1513DF20BF7}"/>
              </a:ext>
            </a:extLst>
          </p:cNvPr>
          <p:cNvSpPr/>
          <p:nvPr/>
        </p:nvSpPr>
        <p:spPr>
          <a:xfrm>
            <a:off x="8241836" y="5764397"/>
            <a:ext cx="1815128" cy="523220"/>
          </a:xfrm>
          <a:prstGeom prst="rect">
            <a:avLst/>
          </a:prstGeom>
          <a:solidFill>
            <a:srgbClr val="C9F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thứ nhất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C54D9E5-42CD-4E59-9EB3-176470534A93}"/>
              </a:ext>
            </a:extLst>
          </p:cNvPr>
          <p:cNvSpPr/>
          <p:nvPr/>
        </p:nvSpPr>
        <p:spPr>
          <a:xfrm>
            <a:off x="8830189" y="4677285"/>
            <a:ext cx="1647276" cy="523220"/>
          </a:xfrm>
          <a:prstGeom prst="rect">
            <a:avLst/>
          </a:prstGeom>
          <a:solidFill>
            <a:srgbClr val="C9F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thứ ba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9D4FC28-E1B5-41F5-A7AB-03C136D1DBFF}"/>
              </a:ext>
            </a:extLst>
          </p:cNvPr>
          <p:cNvGrpSpPr/>
          <p:nvPr/>
        </p:nvGrpSpPr>
        <p:grpSpPr>
          <a:xfrm>
            <a:off x="7400417" y="2575325"/>
            <a:ext cx="4428728" cy="523220"/>
            <a:chOff x="7400417" y="2575325"/>
            <a:chExt cx="4428728" cy="52322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6ACF627-79F8-4097-BADB-91D660BE496C}"/>
                </a:ext>
              </a:extLst>
            </p:cNvPr>
            <p:cNvSpPr txBox="1"/>
            <p:nvPr/>
          </p:nvSpPr>
          <p:spPr>
            <a:xfrm>
              <a:off x="7400417" y="2575325"/>
              <a:ext cx="3862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 nước trong hồ: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97A7920-0F61-4D24-9C71-3DC9D2C4B79E}"/>
                </a:ext>
              </a:extLst>
            </p:cNvPr>
            <p:cNvSpPr/>
            <p:nvPr/>
          </p:nvSpPr>
          <p:spPr>
            <a:xfrm>
              <a:off x="11205030" y="2575325"/>
              <a:ext cx="624115" cy="523220"/>
            </a:xfrm>
            <a:prstGeom prst="rect">
              <a:avLst/>
            </a:prstGeom>
            <a:solidFill>
              <a:srgbClr val="C9F3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50000242-30A0-4EBD-BF0E-982AA55082FD}"/>
              </a:ext>
            </a:extLst>
          </p:cNvPr>
          <p:cNvSpPr/>
          <p:nvPr/>
        </p:nvSpPr>
        <p:spPr>
          <a:xfrm>
            <a:off x="9331751" y="5200531"/>
            <a:ext cx="68001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5745E4-8DEB-4FCE-A57E-0DEF2733359B}"/>
              </a:ext>
            </a:extLst>
          </p:cNvPr>
          <p:cNvSpPr/>
          <p:nvPr/>
        </p:nvSpPr>
        <p:spPr>
          <a:xfrm>
            <a:off x="7659617" y="5627766"/>
            <a:ext cx="68001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52" name="Left Bracket 51">
            <a:extLst>
              <a:ext uri="{FF2B5EF4-FFF2-40B4-BE49-F238E27FC236}">
                <a16:creationId xmlns:a16="http://schemas.microsoft.com/office/drawing/2014/main" id="{2F29638F-F8DE-44FF-94BC-FDC614B67105}"/>
              </a:ext>
            </a:extLst>
          </p:cNvPr>
          <p:cNvSpPr/>
          <p:nvPr/>
        </p:nvSpPr>
        <p:spPr>
          <a:xfrm>
            <a:off x="8158481" y="5640466"/>
            <a:ext cx="96055" cy="723275"/>
          </a:xfrm>
          <a:prstGeom prst="leftBracket">
            <a:avLst>
              <a:gd name="adj" fmla="val 376490"/>
            </a:avLst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 Bracket 52">
            <a:extLst>
              <a:ext uri="{FF2B5EF4-FFF2-40B4-BE49-F238E27FC236}">
                <a16:creationId xmlns:a16="http://schemas.microsoft.com/office/drawing/2014/main" id="{07E97CF2-E90E-4130-A3D6-4B032BB1709B}"/>
              </a:ext>
            </a:extLst>
          </p:cNvPr>
          <p:cNvSpPr/>
          <p:nvPr/>
        </p:nvSpPr>
        <p:spPr>
          <a:xfrm flipH="1">
            <a:off x="11835031" y="5654675"/>
            <a:ext cx="96055" cy="723275"/>
          </a:xfrm>
          <a:prstGeom prst="leftBracket">
            <a:avLst>
              <a:gd name="adj" fmla="val 376490"/>
            </a:avLst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CC1453D-52AC-44C2-A9A2-5F2C726CBB37}"/>
              </a:ext>
            </a:extLst>
          </p:cNvPr>
          <p:cNvSpPr/>
          <p:nvPr/>
        </p:nvSpPr>
        <p:spPr>
          <a:xfrm>
            <a:off x="9839373" y="5767890"/>
            <a:ext cx="68001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9434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13" grpId="0" animBg="1"/>
      <p:bldP spid="13" grpId="1" animBg="1"/>
      <p:bldP spid="17" grpId="0"/>
      <p:bldP spid="28" grpId="0"/>
      <p:bldP spid="29" grpId="0"/>
      <p:bldP spid="30" grpId="0"/>
      <p:bldP spid="31" grpId="0"/>
      <p:bldP spid="32" grpId="0"/>
      <p:bldP spid="33" grpId="0"/>
      <p:bldP spid="36" grpId="0" animBg="1"/>
      <p:bldP spid="37" grpId="0"/>
      <p:bldP spid="44" grpId="0" animBg="1"/>
      <p:bldP spid="45" grpId="0" animBg="1"/>
      <p:bldP spid="46" grpId="0" animBg="1"/>
      <p:bldP spid="47" grpId="0" animBg="1"/>
      <p:bldP spid="49" grpId="0"/>
      <p:bldP spid="50" grpId="0"/>
      <p:bldP spid="52" grpId="0" animBg="1"/>
      <p:bldP spid="53" grpId="0" animBg="1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6CE9E0-C26C-4687-9B48-35B8A5D69F87}"/>
              </a:ext>
            </a:extLst>
          </p:cNvPr>
          <p:cNvSpPr txBox="1"/>
          <p:nvPr/>
        </p:nvSpPr>
        <p:spPr>
          <a:xfrm>
            <a:off x="1150203" y="586700"/>
            <a:ext cx="10301568" cy="2062103"/>
          </a:xfrm>
          <a:prstGeom prst="rect">
            <a:avLst/>
          </a:prstGeom>
          <a:solidFill>
            <a:srgbClr val="E6FAF5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Tóm tắt</a:t>
            </a:r>
          </a:p>
          <a:p>
            <a:pPr algn="just"/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thứ nhất: 35% lượng nước trong hồ</a:t>
            </a:r>
          </a:p>
          <a:p>
            <a:pPr algn="just"/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thứ hai: 40% lượng nước trong hồ</a:t>
            </a:r>
          </a:p>
          <a:p>
            <a:pPr algn="just"/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thứ ba: ? % lượng nước trong hồ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6480F0-C62A-4CE7-BD4F-0BD139A1D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9485" y="586700"/>
            <a:ext cx="2062103" cy="2062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AFAE4A-E98A-4631-A753-488A895D0868}"/>
              </a:ext>
            </a:extLst>
          </p:cNvPr>
          <p:cNvSpPr txBox="1"/>
          <p:nvPr/>
        </p:nvSpPr>
        <p:spPr>
          <a:xfrm>
            <a:off x="4835044" y="2844225"/>
            <a:ext cx="2521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  <a:endParaRPr lang="en-US" sz="3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B8DE0-6FFD-4044-A210-DCE0808D4373}"/>
              </a:ext>
            </a:extLst>
          </p:cNvPr>
          <p:cNvSpPr txBox="1"/>
          <p:nvPr/>
        </p:nvSpPr>
        <p:spPr>
          <a:xfrm>
            <a:off x="391885" y="3855253"/>
            <a:ext cx="5370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>
                <a:solidFill>
                  <a:srgbClr val="F5A60A"/>
                </a:solidFill>
                <a:cs typeface="Arial" panose="020B0604020202020204" pitchFamily="34" charset="0"/>
              </a:rPr>
              <a:t>Ngày thứ ba máy bơm đó hút được số phần trăm lượng nước trong hồ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EA8542-7683-4E29-B322-22EA703CD5CD}"/>
              </a:ext>
            </a:extLst>
          </p:cNvPr>
          <p:cNvSpPr txBox="1"/>
          <p:nvPr/>
        </p:nvSpPr>
        <p:spPr>
          <a:xfrm>
            <a:off x="275773" y="4818402"/>
            <a:ext cx="4862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- (35% + 40%) = 25%</a:t>
            </a:r>
            <a:endParaRPr lang="vi-VN" sz="2400" b="1">
              <a:solidFill>
                <a:srgbClr val="33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85E99A-0910-404F-AF10-B42607ADF300}"/>
              </a:ext>
            </a:extLst>
          </p:cNvPr>
          <p:cNvSpPr txBox="1"/>
          <p:nvPr/>
        </p:nvSpPr>
        <p:spPr>
          <a:xfrm>
            <a:off x="1915885" y="5280067"/>
            <a:ext cx="2685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F5A6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</a:t>
            </a:r>
            <a:r>
              <a:rPr lang="en-US" sz="2400" b="1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endParaRPr lang="vi-VN" sz="2400" b="1">
              <a:solidFill>
                <a:srgbClr val="33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76F2C3-DDCC-45F6-9460-A5A312A9984D}"/>
              </a:ext>
            </a:extLst>
          </p:cNvPr>
          <p:cNvCxnSpPr>
            <a:cxnSpLocks/>
          </p:cNvCxnSpPr>
          <p:nvPr/>
        </p:nvCxnSpPr>
        <p:spPr>
          <a:xfrm flipV="1">
            <a:off x="6125029" y="3855253"/>
            <a:ext cx="0" cy="2164511"/>
          </a:xfrm>
          <a:prstGeom prst="line">
            <a:avLst/>
          </a:prstGeom>
          <a:ln w="76200" cap="rnd">
            <a:solidFill>
              <a:srgbClr val="8AC9F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D849FF0-D179-453B-9321-FDAD1F7FCB8D}"/>
              </a:ext>
            </a:extLst>
          </p:cNvPr>
          <p:cNvSpPr txBox="1"/>
          <p:nvPr/>
        </p:nvSpPr>
        <p:spPr>
          <a:xfrm>
            <a:off x="6300987" y="3521423"/>
            <a:ext cx="5370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F5A6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ngày đầu </a:t>
            </a:r>
            <a:r>
              <a:rPr lang="vi-VN" sz="2400">
                <a:solidFill>
                  <a:srgbClr val="F5A6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bơm đó hút được số phần trăm lượng nước trong hồ là: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A25239-FEC9-4FA5-AC42-C5ED45C50CCB}"/>
              </a:ext>
            </a:extLst>
          </p:cNvPr>
          <p:cNvSpPr txBox="1"/>
          <p:nvPr/>
        </p:nvSpPr>
        <p:spPr>
          <a:xfrm>
            <a:off x="6487887" y="4372846"/>
            <a:ext cx="4862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 + 40% = 75%</a:t>
            </a:r>
            <a:endParaRPr lang="vi-VN" sz="2400" b="1">
              <a:solidFill>
                <a:srgbClr val="33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CC7750-056B-4B1D-B1CF-7EDBCC968484}"/>
              </a:ext>
            </a:extLst>
          </p:cNvPr>
          <p:cNvSpPr txBox="1"/>
          <p:nvPr/>
        </p:nvSpPr>
        <p:spPr>
          <a:xfrm>
            <a:off x="6233885" y="4802153"/>
            <a:ext cx="5370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>
                <a:solidFill>
                  <a:srgbClr val="F5A60A"/>
                </a:solidFill>
                <a:cs typeface="Arial" panose="020B0604020202020204" pitchFamily="34" charset="0"/>
              </a:rPr>
              <a:t>Ngày thứ ba máy bơm đó hút được số phần trăm lượng nước trong hồ là: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436F48-C311-42D5-9248-2EC916162542}"/>
              </a:ext>
            </a:extLst>
          </p:cNvPr>
          <p:cNvSpPr txBox="1"/>
          <p:nvPr/>
        </p:nvSpPr>
        <p:spPr>
          <a:xfrm>
            <a:off x="6487885" y="5666331"/>
            <a:ext cx="4862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- 75% = 25%</a:t>
            </a:r>
            <a:endParaRPr lang="vi-VN" sz="2400" b="1">
              <a:solidFill>
                <a:srgbClr val="33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1F2517-6AFE-4D20-8968-281DC9C84C79}"/>
              </a:ext>
            </a:extLst>
          </p:cNvPr>
          <p:cNvSpPr txBox="1"/>
          <p:nvPr/>
        </p:nvSpPr>
        <p:spPr>
          <a:xfrm>
            <a:off x="7895770" y="6127996"/>
            <a:ext cx="2685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F5A6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</a:t>
            </a:r>
            <a:r>
              <a:rPr lang="en-US" sz="2400" b="1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endParaRPr lang="vi-VN" sz="2400" b="1">
              <a:solidFill>
                <a:srgbClr val="33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883427-26FA-4890-941F-9B693DC6A851}"/>
              </a:ext>
            </a:extLst>
          </p:cNvPr>
          <p:cNvSpPr txBox="1"/>
          <p:nvPr/>
        </p:nvSpPr>
        <p:spPr>
          <a:xfrm>
            <a:off x="517044" y="2844223"/>
            <a:ext cx="139884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1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C90464-51DA-487E-AA03-A76C8760E97B}"/>
              </a:ext>
            </a:extLst>
          </p:cNvPr>
          <p:cNvSpPr txBox="1"/>
          <p:nvPr/>
        </p:nvSpPr>
        <p:spPr>
          <a:xfrm>
            <a:off x="10205331" y="2905779"/>
            <a:ext cx="139884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2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2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9D541DB-9557-46FC-9111-F845CAD2F971}"/>
              </a:ext>
            </a:extLst>
          </p:cNvPr>
          <p:cNvSpPr/>
          <p:nvPr/>
        </p:nvSpPr>
        <p:spPr>
          <a:xfrm>
            <a:off x="6487886" y="3658752"/>
            <a:ext cx="3338285" cy="704576"/>
          </a:xfrm>
          <a:prstGeom prst="roundRect">
            <a:avLst/>
          </a:prstGeom>
          <a:solidFill>
            <a:srgbClr val="E6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D19216-BBFC-4D8A-8893-9977C9E1C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57" y="308430"/>
            <a:ext cx="1698172" cy="1698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6C4E93-65C5-4553-BE98-5135BB39880B}"/>
              </a:ext>
            </a:extLst>
          </p:cNvPr>
          <p:cNvSpPr txBox="1"/>
          <p:nvPr/>
        </p:nvSpPr>
        <p:spPr>
          <a:xfrm>
            <a:off x="2327044" y="572741"/>
            <a:ext cx="9298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Khoanh vào chữ đặt trước kết quả đúng: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A7856A-F403-4A9F-97B1-B017EE24D915}"/>
              </a:ext>
            </a:extLst>
          </p:cNvPr>
          <p:cNvSpPr txBox="1"/>
          <p:nvPr/>
        </p:nvSpPr>
        <p:spPr>
          <a:xfrm>
            <a:off x="3647844" y="1288720"/>
            <a:ext cx="638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805 m</a:t>
            </a:r>
            <a:r>
              <a:rPr lang="en-US" sz="3200" b="1" baseline="300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........... ha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04EE1A-16CD-41FF-8218-68B3C50D0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226" y="2922152"/>
            <a:ext cx="500745" cy="500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5A9BC0-3698-4E7C-9E21-3C06706CD8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8226" y="3744571"/>
            <a:ext cx="500745" cy="5007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660664-50D2-4075-A2D4-A637C03787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6046" y="3012421"/>
            <a:ext cx="500745" cy="5007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7214E0-80D5-4F48-BD99-5E2A168EA1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6046" y="3744571"/>
            <a:ext cx="500745" cy="5007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10F2930-40A0-404B-A788-E5A5958A18FB}"/>
              </a:ext>
            </a:extLst>
          </p:cNvPr>
          <p:cNvSpPr txBox="1"/>
          <p:nvPr/>
        </p:nvSpPr>
        <p:spPr>
          <a:xfrm>
            <a:off x="319314" y="2137806"/>
            <a:ext cx="1155337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thích hợp để viết vào chỗ chấm là: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5D738A-DA99-4950-8C98-026BA6127470}"/>
              </a:ext>
            </a:extLst>
          </p:cNvPr>
          <p:cNvSpPr txBox="1"/>
          <p:nvPr/>
        </p:nvSpPr>
        <p:spPr>
          <a:xfrm>
            <a:off x="3098675" y="2866835"/>
            <a:ext cx="1257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6B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80,5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7AC619-4507-4C35-BAA1-F5459FE6C764}"/>
              </a:ext>
            </a:extLst>
          </p:cNvPr>
          <p:cNvSpPr txBox="1"/>
          <p:nvPr/>
        </p:nvSpPr>
        <p:spPr>
          <a:xfrm>
            <a:off x="3098675" y="3716998"/>
            <a:ext cx="1257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CD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8,05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FE06BF-8630-4A7B-AEDB-C73549FCD047}"/>
              </a:ext>
            </a:extLst>
          </p:cNvPr>
          <p:cNvSpPr txBox="1"/>
          <p:nvPr/>
        </p:nvSpPr>
        <p:spPr>
          <a:xfrm>
            <a:off x="7156791" y="2912138"/>
            <a:ext cx="183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83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0,805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EDB6EF-3357-4723-9624-D11A8289B7A5}"/>
              </a:ext>
            </a:extLst>
          </p:cNvPr>
          <p:cNvSpPr txBox="1"/>
          <p:nvPr/>
        </p:nvSpPr>
        <p:spPr>
          <a:xfrm>
            <a:off x="7156791" y="3716997"/>
            <a:ext cx="2040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5678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0,0805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32D8FA-A765-43AC-88A5-FCF6852184CA}"/>
                  </a:ext>
                </a:extLst>
              </p:cNvPr>
              <p:cNvSpPr txBox="1"/>
              <p:nvPr/>
            </p:nvSpPr>
            <p:spPr>
              <a:xfrm>
                <a:off x="319313" y="4507582"/>
                <a:ext cx="11553371" cy="181049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Hướng dẫn giải:</a:t>
                </a:r>
              </a:p>
              <a:p>
                <a:pPr algn="just"/>
                <a:r>
                  <a:rPr lang="en-US" sz="280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có: 1 ha = 10 000 m</a:t>
                </a:r>
                <a:r>
                  <a:rPr lang="en-US" sz="2800" baseline="3000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280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 đó: 805 m</a:t>
                </a:r>
                <a:r>
                  <a:rPr lang="en-US" sz="2800" baseline="3000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80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805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10 000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 = </a:t>
                </a:r>
                <a:r>
                  <a:rPr lang="en-US" sz="2800" b="1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0,0805</a:t>
                </a:r>
                <a:r>
                  <a:rPr lang="en-US" sz="280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32D8FA-A765-43AC-88A5-FCF685218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3" y="4507582"/>
                <a:ext cx="11553371" cy="1810496"/>
              </a:xfrm>
              <a:prstGeom prst="rect">
                <a:avLst/>
              </a:prstGeom>
              <a:blipFill>
                <a:blip r:embed="rId8"/>
                <a:stretch>
                  <a:fillRect l="-1319" t="-4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5A730BCC-0FFB-4A64-8F1F-F2CAD942BE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2717" y="3590998"/>
            <a:ext cx="807889" cy="80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6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9" grpId="0"/>
      <p:bldP spid="20" grpId="0"/>
      <p:bldP spid="21" grpId="0"/>
      <p:bldP spid="22" grpId="0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92D050"/>
      </a:dk1>
      <a:lt1>
        <a:sysClr val="window" lastClr="FFFFFF"/>
      </a:lt1>
      <a:dk2>
        <a:srgbClr val="505046"/>
      </a:dk2>
      <a:lt2>
        <a:srgbClr val="EEECE1"/>
      </a:lt2>
      <a:accent1>
        <a:srgbClr val="F1937A"/>
      </a:accent1>
      <a:accent2>
        <a:srgbClr val="00B050"/>
      </a:accent2>
      <a:accent3>
        <a:srgbClr val="FFD147"/>
      </a:accent3>
      <a:accent4>
        <a:srgbClr val="00B0F0"/>
      </a:accent4>
      <a:accent5>
        <a:srgbClr val="B43512"/>
      </a:accent5>
      <a:accent6>
        <a:srgbClr val="FFFF00"/>
      </a:accent6>
      <a:hlink>
        <a:srgbClr val="00B0F0"/>
      </a:hlink>
      <a:folHlink>
        <a:srgbClr val="FE623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600</Words>
  <Application>Microsoft Office PowerPoint</Application>
  <PresentationFormat>Widescreen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Cambria Math</vt:lpstr>
      <vt:lpstr>Calibri Light</vt:lpstr>
      <vt:lpstr>Arial</vt:lpstr>
      <vt:lpstr>#9Slide07 IcielPony</vt:lpstr>
      <vt:lpstr>#9Slide05 SVNKitten</vt:lpstr>
      <vt:lpstr>Calibri</vt:lpstr>
      <vt:lpstr>#9Slide07 IcielBC Cubano Normal</vt:lpstr>
      <vt:lpstr>#9Slide03 SVNAvo</vt:lpstr>
      <vt:lpstr>Office Theme</vt:lpstr>
      <vt:lpstr>2_Custom Design</vt:lpstr>
      <vt:lpstr>Custom Design</vt:lpstr>
      <vt:lpstr>1_Custom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Tiên Trần</dc:creator>
  <cp:lastModifiedBy>Administrator</cp:lastModifiedBy>
  <cp:revision>1</cp:revision>
  <dcterms:created xsi:type="dcterms:W3CDTF">2021-12-12T16:25:18Z</dcterms:created>
  <dcterms:modified xsi:type="dcterms:W3CDTF">2022-08-10T08:51:40Z</dcterms:modified>
</cp:coreProperties>
</file>