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13F4-BEF7-4BFA-86FA-271BAA154765}" type="datetimeFigureOut">
              <a:rPr lang="vi-VN" smtClean="0"/>
              <a:t>24/04/2019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CD4F-86F1-4F0E-8572-7CC7B133B8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5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024D1DA-2877-4B61-B9BC-5B5151A3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ADT-TViet\Video\Nhac%20nen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3059113" y="2941638"/>
            <a:ext cx="3384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7213" y="223838"/>
            <a:ext cx="83581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TRƯỜNG TIỂU HỌC ĐÔ THỊ VIỆT HƯNG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52600" y="159385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85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g(2)…m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639" y="2214265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êng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miley Face 2">
            <a:hlinkClick r:id="rId2" action="ppaction://hlinksldjump"/>
          </p:cNvPr>
          <p:cNvSpPr/>
          <p:nvPr/>
        </p:nvSpPr>
        <p:spPr>
          <a:xfrm>
            <a:off x="228600" y="6172200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126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dụm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4800600" y="6477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hay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r…</a:t>
            </a: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3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Univadis_19.6.2016_Hoa_lu-_bai_thuoc_tu_nhien_kiem_soat_benh_tieu_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05" y="1066800"/>
            <a:ext cx="3452295" cy="1860550"/>
          </a:xfrm>
          <a:prstGeom prst="rect">
            <a:avLst/>
          </a:prstGeom>
        </p:spPr>
      </p:pic>
      <p:pic>
        <p:nvPicPr>
          <p:cNvPr id="8" name="Picture 7" descr="cay-hoa-se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3962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3553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ồng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693" y="3161838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ộng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457200" y="6096000"/>
            <a:ext cx="533400" cy="523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71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MÀ TÀI THẾ 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80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27432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Về nhà xem lại các lỗi sai trong bài chính tả.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Chuẩn bị bài: “ Cánh cam lạc mẹ.”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50" y="1631950"/>
            <a:ext cx="47942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 thầy cô              đã dự giờ thăm lớp!</a:t>
            </a:r>
            <a:endParaRPr lang="en-US" sz="4400" b="1">
              <a:solidFill>
                <a:srgbClr val="3333FF"/>
              </a:solidFill>
              <a:latin typeface=".VnAristote" pitchFamily="34" charset="0"/>
            </a:endParaRPr>
          </a:p>
        </p:txBody>
      </p:sp>
      <p:pic>
        <p:nvPicPr>
          <p:cNvPr id="20487" name="Nhac n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"/>
            <a:chExt cx="5760" cy="4321"/>
          </a:xfrm>
        </p:grpSpPr>
        <p:pic>
          <p:nvPicPr>
            <p:cNvPr id="49158" name="Picture 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9" name="Picture 1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3" y="2137"/>
              <a:ext cx="4320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1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3" y="2136"/>
              <a:ext cx="432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1" name="Picture 1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6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83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TẢ LỚP 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uyen_Trung_Truc_portrait-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943350" cy="4761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24384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4267200"/>
            <a:ext cx="4495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3657600"/>
            <a:ext cx="4419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91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An, nay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Long An.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5410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0600" y="2895600"/>
            <a:ext cx="7620000" cy="2057400"/>
          </a:xfrm>
          <a:prstGeom prst="cloudCallout">
            <a:avLst>
              <a:gd name="adj1" fmla="val -22997"/>
              <a:gd name="adj2" fmla="val 8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An, Long 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2440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3600" y="3886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ab7595cfb73bebda74d56c29eff924_-chest-clip-art-lock-box-clipart-lock-box-chest_1300-1113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4648200" cy="397957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38200" y="0"/>
            <a:ext cx="7467600" cy="1752600"/>
          </a:xfrm>
          <a:prstGeom prst="cloudCallout">
            <a:avLst>
              <a:gd name="adj1" fmla="val -15721"/>
              <a:gd name="adj2" fmla="val 6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200400"/>
            <a:ext cx="1549401" cy="1066800"/>
          </a:xfrm>
          <a:prstGeom prst="rect">
            <a:avLst/>
          </a:prstGeom>
        </p:spPr>
      </p:pic>
      <p:pic>
        <p:nvPicPr>
          <p:cNvPr id="5" name="Picture 4" descr="Key_to_the_City_of_London,_Charles_Lindbergh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200400"/>
            <a:ext cx="1549401" cy="1066800"/>
          </a:xfrm>
          <a:prstGeom prst="rect">
            <a:avLst/>
          </a:prstGeom>
        </p:spPr>
      </p:pic>
      <p:pic>
        <p:nvPicPr>
          <p:cNvPr id="6" name="Picture 5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648200"/>
            <a:ext cx="154940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220</TotalTime>
  <Words>1036</Words>
  <Application>Microsoft Office PowerPoint</Application>
  <PresentationFormat>On-screen Show (4:3)</PresentationFormat>
  <Paragraphs>91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KhaTu</dc:creator>
  <cp:lastModifiedBy>Windows User</cp:lastModifiedBy>
  <cp:revision>25</cp:revision>
  <dcterms:created xsi:type="dcterms:W3CDTF">2017-05-08T08:16:55Z</dcterms:created>
  <dcterms:modified xsi:type="dcterms:W3CDTF">2019-04-24T15:32:17Z</dcterms:modified>
</cp:coreProperties>
</file>