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2.wav" ContentType="audio/wav"/>
  <Override PartName="/ppt/media/audio3.wav" ContentType="audio/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9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A5BF-A3D0-4B28-BC11-0E033D157838}" type="datetimeFigureOut">
              <a:rPr lang="en-US" smtClean="0"/>
              <a:t>02/12/2022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A58-AD08-46E2-9E13-C8AA89C5F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6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A5BF-A3D0-4B28-BC11-0E033D157838}" type="datetimeFigureOut">
              <a:rPr lang="en-US" smtClean="0"/>
              <a:t>02/12/2022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A58-AD08-46E2-9E13-C8AA89C5F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9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A5BF-A3D0-4B28-BC11-0E033D157838}" type="datetimeFigureOut">
              <a:rPr lang="en-US" smtClean="0"/>
              <a:t>02/12/2022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A58-AD08-46E2-9E13-C8AA89C5F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9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2146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A5BF-A3D0-4B28-BC11-0E033D157838}" type="datetimeFigureOut">
              <a:rPr lang="en-US" smtClean="0"/>
              <a:t>02/12/2022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A58-AD08-46E2-9E13-C8AA89C5F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4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A5BF-A3D0-4B28-BC11-0E033D157838}" type="datetimeFigureOut">
              <a:rPr lang="en-US" smtClean="0"/>
              <a:t>02/12/2022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A58-AD08-46E2-9E13-C8AA89C5F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1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A5BF-A3D0-4B28-BC11-0E033D157838}" type="datetimeFigureOut">
              <a:rPr lang="en-US" smtClean="0"/>
              <a:t>02/12/2022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A58-AD08-46E2-9E13-C8AA89C5F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7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A5BF-A3D0-4B28-BC11-0E033D157838}" type="datetimeFigureOut">
              <a:rPr lang="en-US" smtClean="0"/>
              <a:t>02/12/2022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A58-AD08-46E2-9E13-C8AA89C5F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2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A5BF-A3D0-4B28-BC11-0E033D157838}" type="datetimeFigureOut">
              <a:rPr lang="en-US" smtClean="0"/>
              <a:t>02/12/2022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A58-AD08-46E2-9E13-C8AA89C5F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4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A5BF-A3D0-4B28-BC11-0E033D157838}" type="datetimeFigureOut">
              <a:rPr lang="en-US" smtClean="0"/>
              <a:t>02/12/2022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A58-AD08-46E2-9E13-C8AA89C5F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A5BF-A3D0-4B28-BC11-0E033D157838}" type="datetimeFigureOut">
              <a:rPr lang="en-US" smtClean="0"/>
              <a:t>02/12/2022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A58-AD08-46E2-9E13-C8AA89C5F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6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A5BF-A3D0-4B28-BC11-0E033D157838}" type="datetimeFigureOut">
              <a:rPr lang="en-US" smtClean="0"/>
              <a:t>02/12/2022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A58-AD08-46E2-9E13-C8AA89C5F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5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A5BF-A3D0-4B28-BC11-0E033D157838}" type="datetimeFigureOut">
              <a:rPr lang="en-US" smtClean="0"/>
              <a:t>02/12/2022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2CA58-AD08-46E2-9E13-C8AA89C5F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audio" Target="../media/audio1.wav"/><Relationship Id="rId9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7.jpg"/><Relationship Id="rId7" Type="http://schemas.openxmlformats.org/officeDocument/2006/relationships/image" Target="../media/image1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3.xml"/><Relationship Id="rId7" Type="http://schemas.openxmlformats.org/officeDocument/2006/relationships/image" Target="../media/image32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6.xml"/><Relationship Id="rId7" Type="http://schemas.openxmlformats.org/officeDocument/2006/relationships/image" Target="../media/image32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799940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79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704250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7" y="4078987"/>
            <a:ext cx="3231873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094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1485902" y="5477559"/>
            <a:ext cx="6297553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hận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xin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7" y="1070254"/>
            <a:ext cx="6326129" cy="410395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0731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556487"/>
            <a:ext cx="9144000" cy="5301512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20845"/>
            <a:ext cx="2331160" cy="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793967"/>
            <a:ext cx="6792684" cy="395369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algn="just">
              <a:lnSpc>
                <a:spcPct val="130000"/>
              </a:lnSpc>
            </a:pP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2581" y="232952"/>
            <a:ext cx="2419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KẾT LUẬN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6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89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5126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33761"/>
            <a:ext cx="1989208" cy="72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689" y="825107"/>
            <a:ext cx="560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3" y="1440834"/>
            <a:ext cx="2782548" cy="2333549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36" y="1389614"/>
            <a:ext cx="2946252" cy="2399386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87" y="1379105"/>
            <a:ext cx="2689415" cy="2333549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" y="4063915"/>
            <a:ext cx="2822448" cy="251078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00" y="4063914"/>
            <a:ext cx="2913888" cy="253837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87" y="4063914"/>
            <a:ext cx="2724912" cy="2530997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6553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933367" y="5200961"/>
            <a:ext cx="5264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nghe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27" y="1070254"/>
            <a:ext cx="4922448" cy="4128149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22217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953298" y="5305154"/>
            <a:ext cx="3145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buộc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cháu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42" y="1148001"/>
            <a:ext cx="5054161" cy="4116037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9372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744977" y="5253174"/>
            <a:ext cx="729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bữa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61" y="1148001"/>
            <a:ext cx="4619380" cy="4008139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5033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429274" y="5576518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Hạc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01" y="1189313"/>
            <a:ext cx="4623007" cy="411251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2312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873287" y="5560100"/>
            <a:ext cx="3597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dắt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36" y="1189314"/>
            <a:ext cx="4919828" cy="4285808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4928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677712" y="5716855"/>
            <a:ext cx="5580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ốm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37" y="1189312"/>
            <a:ext cx="4675070" cy="434237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4319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7" y="50152"/>
            <a:ext cx="8656889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659678"/>
              <a:ext cx="6371771" cy="89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YÊU THƯƠNG GIA ĐÌNH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82" y="2714975"/>
            <a:ext cx="3102864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52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857396"/>
            <a:ext cx="4873172" cy="289748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5121477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2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8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5805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50883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92" y="1996732"/>
            <a:ext cx="3875389" cy="275814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28238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556487"/>
            <a:ext cx="9144000" cy="5301512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20845"/>
            <a:ext cx="2331160" cy="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793967"/>
            <a:ext cx="6792684" cy="395369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buộc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bữa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13171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20845"/>
            <a:ext cx="2331160" cy="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221" y="1127501"/>
            <a:ext cx="217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5764" y="1127501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0" y="1720531"/>
            <a:ext cx="3048000" cy="24067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26" y="1755365"/>
            <a:ext cx="2804160" cy="2450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94" y="1772782"/>
            <a:ext cx="2950464" cy="2516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0" y="4205957"/>
            <a:ext cx="3108960" cy="26334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10" y="4178982"/>
            <a:ext cx="2919984" cy="26261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86" y="4293151"/>
            <a:ext cx="2895600" cy="258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2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20845"/>
            <a:ext cx="2331160" cy="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651" y="1042850"/>
            <a:ext cx="217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915" y="1705549"/>
            <a:ext cx="8563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cử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810513" y="4850095"/>
            <a:ext cx="766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hôn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03" y="1453913"/>
            <a:ext cx="4019097" cy="317347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037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01599" y="5039496"/>
            <a:ext cx="8759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8000"/>
                </a:solidFill>
              </a:rPr>
              <a:t>Bạn nhỏ đang gọi điện thoại cho ông và </a:t>
            </a:r>
            <a:r>
              <a:rPr lang="vi-VN" sz="2800" dirty="0" smtClean="0">
                <a:solidFill>
                  <a:srgbClr val="008000"/>
                </a:solidFill>
              </a:rPr>
              <a:t>nói</a:t>
            </a:r>
            <a:endParaRPr lang="en-US" sz="2800" dirty="0" smtClean="0">
              <a:solidFill>
                <a:srgbClr val="008000"/>
              </a:solidFill>
            </a:endParaRPr>
          </a:p>
          <a:p>
            <a:pPr algn="ctr"/>
            <a:r>
              <a:rPr lang="vi-VN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“Cháu nhớ ông lắm!”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51" y="1148000"/>
            <a:ext cx="4386600" cy="3833507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9341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839448" y="4881035"/>
            <a:ext cx="729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“Con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!”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06" y="1070254"/>
            <a:ext cx="4324415" cy="368826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5896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78877" y="5251730"/>
            <a:ext cx="8905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8000"/>
                </a:solidFill>
              </a:rPr>
              <a:t>Bạn nhỏ đang nắm tay bố vừa đi làm đồng về và hỏi </a:t>
            </a:r>
            <a:endParaRPr lang="en-US" sz="2800" dirty="0" smtClean="0">
              <a:solidFill>
                <a:srgbClr val="008000"/>
              </a:solidFill>
            </a:endParaRPr>
          </a:p>
          <a:p>
            <a:pPr algn="ctr"/>
            <a:r>
              <a:rPr lang="vi-VN" sz="2800" dirty="0" smtClean="0">
                <a:solidFill>
                  <a:srgbClr val="008000"/>
                </a:solidFill>
              </a:rPr>
              <a:t>“</a:t>
            </a:r>
            <a:r>
              <a:rPr lang="vi-VN" sz="2800" dirty="0">
                <a:solidFill>
                  <a:srgbClr val="008000"/>
                </a:solidFill>
              </a:rPr>
              <a:t>Bố có mệt không ạ?”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85" y="1184472"/>
            <a:ext cx="4577302" cy="387724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309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640579" y="5455600"/>
            <a:ext cx="60628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solidFill>
                  <a:srgbClr val="008000"/>
                </a:solidFill>
              </a:rPr>
              <a:t>Bạn nhỏ đang vuốt má em bé và nói </a:t>
            </a:r>
            <a:endParaRPr lang="en-US" sz="2800" dirty="0" smtClean="0">
              <a:solidFill>
                <a:srgbClr val="008000"/>
              </a:solidFill>
            </a:endParaRPr>
          </a:p>
          <a:p>
            <a:pPr algn="ctr"/>
            <a:r>
              <a:rPr lang="vi-VN" sz="2800" dirty="0" smtClean="0">
                <a:solidFill>
                  <a:srgbClr val="008000"/>
                </a:solidFill>
              </a:rPr>
              <a:t>“</a:t>
            </a:r>
            <a:r>
              <a:rPr lang="vi-VN" sz="2800" dirty="0">
                <a:solidFill>
                  <a:srgbClr val="008000"/>
                </a:solidFill>
              </a:rPr>
              <a:t>Em dễ thương quá!”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40" y="1148001"/>
            <a:ext cx="4603554" cy="414031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242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406351" y="5142102"/>
            <a:ext cx="62392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solidFill>
                  <a:srgbClr val="008000"/>
                </a:solidFill>
              </a:rPr>
              <a:t>Bạn nhỏ đang giơ ngón tay cái và nói </a:t>
            </a:r>
            <a:endParaRPr lang="en-US" sz="2800" dirty="0" smtClean="0">
              <a:solidFill>
                <a:srgbClr val="008000"/>
              </a:solidFill>
            </a:endParaRPr>
          </a:p>
          <a:p>
            <a:pPr algn="ctr"/>
            <a:r>
              <a:rPr lang="vi-VN" sz="2800" dirty="0" smtClean="0">
                <a:solidFill>
                  <a:srgbClr val="008000"/>
                </a:solidFill>
              </a:rPr>
              <a:t>“</a:t>
            </a:r>
            <a:r>
              <a:rPr lang="vi-VN" sz="2800" dirty="0">
                <a:solidFill>
                  <a:srgbClr val="008000"/>
                </a:solidFill>
              </a:rPr>
              <a:t>Anh thật tuyệt vời!”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45" y="1070254"/>
            <a:ext cx="4457472" cy="397512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7750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0"/>
            <a:ext cx="2263091" cy="8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2" y="1283895"/>
            <a:ext cx="3844689" cy="3625640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66057" y="2468850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857396"/>
            <a:ext cx="4873172" cy="289748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Tx/>
              <a:buChar char="-"/>
            </a:pP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cử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5121477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2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8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5805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50883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8" y="2014149"/>
            <a:ext cx="3887298" cy="263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70312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4098" y="424732"/>
            <a:ext cx="2775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256" y="2055223"/>
            <a:ext cx="772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yên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cử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0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96" y="446858"/>
            <a:ext cx="7705725" cy="302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1" y="3273774"/>
            <a:ext cx="3439886" cy="2996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48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6345"/>
            <a:ext cx="2331160" cy="7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-14514" y="71193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04619" y="142903"/>
            <a:ext cx="5660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" y="1055717"/>
            <a:ext cx="2869158" cy="244350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66" y="1055718"/>
            <a:ext cx="2768634" cy="246217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6596"/>
            <a:ext cx="2946400" cy="243262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29" y="3894982"/>
            <a:ext cx="3463455" cy="237353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87" y="3886371"/>
            <a:ext cx="3672007" cy="238214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184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0319" y="4946045"/>
            <a:ext cx="796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ăn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59" y="1148001"/>
            <a:ext cx="4217760" cy="359203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0140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145013" y="5260823"/>
            <a:ext cx="499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bới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giun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3" y="1070254"/>
            <a:ext cx="4435474" cy="394450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108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141255" y="5539706"/>
            <a:ext cx="5069363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28" y="1070254"/>
            <a:ext cx="5161247" cy="426126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1850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1457326" y="5423853"/>
            <a:ext cx="6240346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05" y="1113668"/>
            <a:ext cx="5877437" cy="402785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630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537</Words>
  <Application>Microsoft Office PowerPoint</Application>
  <PresentationFormat>On-screen Show (4:3)</PresentationFormat>
  <Paragraphs>115</Paragraphs>
  <Slides>31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</cp:revision>
  <dcterms:created xsi:type="dcterms:W3CDTF">2020-11-29T09:22:20Z</dcterms:created>
  <dcterms:modified xsi:type="dcterms:W3CDTF">2022-12-02T09:14:11Z</dcterms:modified>
</cp:coreProperties>
</file>