
<file path=[Content_Types].xml><?xml version="1.0" encoding="utf-8"?>
<Types xmlns="http://schemas.openxmlformats.org/package/2006/content-types">
  <Default Extension="mp3" ContentType="audio/mpeg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8"/>
  </p:notesMasterIdLst>
  <p:sldIdLst>
    <p:sldId id="280" r:id="rId2"/>
    <p:sldId id="377" r:id="rId3"/>
    <p:sldId id="256" r:id="rId4"/>
    <p:sldId id="378" r:id="rId5"/>
    <p:sldId id="358" r:id="rId6"/>
    <p:sldId id="379" r:id="rId7"/>
    <p:sldId id="380" r:id="rId8"/>
    <p:sldId id="374" r:id="rId9"/>
    <p:sldId id="382" r:id="rId10"/>
    <p:sldId id="381" r:id="rId11"/>
    <p:sldId id="364" r:id="rId12"/>
    <p:sldId id="365" r:id="rId13"/>
    <p:sldId id="366" r:id="rId14"/>
    <p:sldId id="367" r:id="rId15"/>
    <p:sldId id="368" r:id="rId16"/>
    <p:sldId id="308" r:id="rId17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ahoma" panose="020B0604030504040204" pitchFamily="34" charset="0"/>
      <p:regular r:id="rId23"/>
      <p:bold r:id="rId24"/>
    </p:embeddedFont>
    <p:embeddedFont>
      <p:font typeface=".VnAvant" panose="020B7200000000000000"/>
      <p:regular r:id="rId25"/>
      <p:bold r:id="rId26"/>
      <p:italic r:id="rId27"/>
      <p:boldItalic r:id="rId28"/>
    </p:embeddedFont>
    <p:embeddedFont>
      <p:font typeface="宋体" panose="02010600030101010101" pitchFamily="2" charset="-122"/>
      <p:regular r:id="rId29"/>
    </p:embeddedFont>
    <p:embeddedFont>
      <p:font typeface=".VnArial" panose="020B7200000000000000" pitchFamily="34" charset="0"/>
      <p:regular r:id="rId30"/>
      <p:italic r:id="rId31"/>
      <p:boldItalic r:id="rId32"/>
    </p:embeddedFont>
    <p:embeddedFont>
      <p:font typeface="VNI-Thufap2"/>
      <p:regular r:id="rId33"/>
    </p:embeddedFont>
    <p:embeddedFont>
      <p:font typeface="VNI-Avo" pitchFamily="2" charset="0"/>
      <p:regular r:id="rId34"/>
      <p:bold r:id="rId35"/>
      <p:italic r:id="rId36"/>
      <p:boldItalic r:id="rId37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6699"/>
    <a:srgbClr val="0066CC"/>
    <a:srgbClr val="CCFFCC"/>
    <a:srgbClr val="99FFCC"/>
    <a:srgbClr val="FFFFCC"/>
    <a:srgbClr val="CCFFFF"/>
    <a:srgbClr val="3333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1" autoAdjust="0"/>
    <p:restoredTop sz="88434" autoAdjust="0"/>
  </p:normalViewPr>
  <p:slideViewPr>
    <p:cSldViewPr snapToGrid="0">
      <p:cViewPr varScale="1">
        <p:scale>
          <a:sx n="72" d="100"/>
          <a:sy n="72" d="100"/>
        </p:scale>
        <p:origin x="1276" y="48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viewProps" Target="viewProp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31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gif"/><Relationship Id="rId12" Type="http://schemas.openxmlformats.org/officeDocument/2006/relationships/image" Target="../media/image25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9.gif"/><Relationship Id="rId11" Type="http://schemas.openxmlformats.org/officeDocument/2006/relationships/image" Target="../media/image24.png"/><Relationship Id="rId5" Type="http://schemas.microsoft.com/office/2007/relationships/hdphoto" Target="../media/hdphoto1.wdp"/><Relationship Id="rId10" Type="http://schemas.openxmlformats.org/officeDocument/2006/relationships/image" Target="../media/image23.png"/><Relationship Id="rId4" Type="http://schemas.openxmlformats.org/officeDocument/2006/relationships/image" Target="../media/image18.jpeg"/><Relationship Id="rId9" Type="http://schemas.openxmlformats.org/officeDocument/2006/relationships/image" Target="../media/image22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18" Type="http://schemas.openxmlformats.org/officeDocument/2006/relationships/image" Target="../media/image36.jpe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2.gif"/><Relationship Id="rId17" Type="http://schemas.openxmlformats.org/officeDocument/2006/relationships/image" Target="../media/image35.gif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1.gif"/><Relationship Id="rId5" Type="http://schemas.openxmlformats.org/officeDocument/2006/relationships/audio" Target="../media/audio5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4.wav"/><Relationship Id="rId9" Type="http://schemas.openxmlformats.org/officeDocument/2006/relationships/image" Target="../media/image20.gif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3.gif"/><Relationship Id="rId3" Type="http://schemas.openxmlformats.org/officeDocument/2006/relationships/audio" Target="../media/audio5.wav"/><Relationship Id="rId7" Type="http://schemas.microsoft.com/office/2007/relationships/hdphoto" Target="../media/hdphoto2.wdp"/><Relationship Id="rId12" Type="http://schemas.openxmlformats.org/officeDocument/2006/relationships/image" Target="../media/image32.gif"/><Relationship Id="rId17" Type="http://schemas.openxmlformats.org/officeDocument/2006/relationships/image" Target="../media/image37.gif"/><Relationship Id="rId2" Type="http://schemas.openxmlformats.org/officeDocument/2006/relationships/audio" Target="../media/audio2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11" Type="http://schemas.openxmlformats.org/officeDocument/2006/relationships/image" Target="../media/image31.gif"/><Relationship Id="rId5" Type="http://schemas.openxmlformats.org/officeDocument/2006/relationships/audio" Target="../media/audio4.wav"/><Relationship Id="rId15" Type="http://schemas.microsoft.com/office/2007/relationships/hdphoto" Target="../media/hdphoto3.wdp"/><Relationship Id="rId10" Type="http://schemas.openxmlformats.org/officeDocument/2006/relationships/image" Target="../media/image19.gif"/><Relationship Id="rId4" Type="http://schemas.openxmlformats.org/officeDocument/2006/relationships/audio" Target="../media/audio3.wav"/><Relationship Id="rId9" Type="http://schemas.openxmlformats.org/officeDocument/2006/relationships/image" Target="../media/image20.gif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4283" y="1819924"/>
            <a:ext cx="9196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VNI-Avo" pitchFamily="2" charset="0"/>
              </a:rPr>
              <a:t>a) </a:t>
            </a:r>
            <a:r>
              <a:rPr lang="en-US" sz="3600" dirty="0" err="1">
                <a:latin typeface="VNI-Avo" pitchFamily="2" charset="0"/>
              </a:rPr>
              <a:t>Gaàn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nhaø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Ngaân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coù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hoà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caù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ñeïp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laém</a:t>
            </a:r>
            <a:r>
              <a:rPr lang="en-US" sz="3600" dirty="0">
                <a:latin typeface="VNI-Avo" pitchFamily="2" charset="0"/>
              </a:rPr>
              <a:t>.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364283" y="3144166"/>
            <a:ext cx="7261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VNI-Avo" pitchFamily="2" charset="0"/>
              </a:rPr>
              <a:t>b) </a:t>
            </a:r>
            <a:r>
              <a:rPr lang="en-US" sz="3600" dirty="0" err="1">
                <a:latin typeface="VNI-Avo" pitchFamily="2" charset="0"/>
              </a:rPr>
              <a:t>Muøa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heø</a:t>
            </a:r>
            <a:r>
              <a:rPr lang="en-US" sz="3600" dirty="0">
                <a:latin typeface="VNI-Avo" pitchFamily="2" charset="0"/>
              </a:rPr>
              <a:t>, </a:t>
            </a:r>
            <a:r>
              <a:rPr lang="en-US" sz="3600" dirty="0" err="1">
                <a:latin typeface="VNI-Avo" pitchFamily="2" charset="0"/>
              </a:rPr>
              <a:t>sen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nôû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kín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hoà</a:t>
            </a:r>
            <a:r>
              <a:rPr lang="en-US" sz="3600" dirty="0">
                <a:latin typeface="VNI-Avo" pitchFamily="2" charset="0"/>
              </a:rPr>
              <a:t>.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293262" y="196778"/>
            <a:ext cx="7261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yù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ñuùng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293262" y="3144166"/>
            <a:ext cx="709915" cy="7099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93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333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sz="32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B                  </a:t>
            </a:r>
            <a:r>
              <a:rPr lang="en-US" sz="32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C                 D</a:t>
            </a:r>
          </a:p>
        </p:txBody>
      </p:sp>
    </p:spTree>
    <p:extLst>
      <p:ext uri="{BB962C8B-B14F-4D97-AF65-F5344CB8AC3E}">
        <p14:creationId xmlns:p14="http://schemas.microsoft.com/office/powerpoint/2010/main" val="30237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0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Tìm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tiếng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vần</a:t>
            </a:r>
            <a:r>
              <a:rPr lang="en-US" sz="3200" b="1" dirty="0">
                <a:solidFill>
                  <a:srgbClr val="FFFF00"/>
                </a:solidFill>
              </a:rPr>
              <a:t> “in"</a:t>
            </a:r>
          </a:p>
        </p:txBody>
      </p:sp>
      <p:sp>
        <p:nvSpPr>
          <p:cNvPr id="39" name="Bevel 38"/>
          <p:cNvSpPr/>
          <p:nvPr/>
        </p:nvSpPr>
        <p:spPr>
          <a:xfrm>
            <a:off x="2179422" y="1219911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A. Ng¾m</a:t>
            </a:r>
          </a:p>
        </p:txBody>
      </p:sp>
      <p:sp>
        <p:nvSpPr>
          <p:cNvPr id="40" name="Bevel 39"/>
          <p:cNvSpPr/>
          <p:nvPr/>
        </p:nvSpPr>
        <p:spPr>
          <a:xfrm>
            <a:off x="6036332" y="1219910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B. </a:t>
            </a:r>
            <a:r>
              <a:rPr lang="en-US" sz="2000" b="1" dirty="0" err="1">
                <a:solidFill>
                  <a:schemeClr val="bg1"/>
                </a:solidFill>
              </a:rPr>
              <a:t>Nhìn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162247" y="199975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Tr«ng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42" name="Bevel 41"/>
          <p:cNvSpPr/>
          <p:nvPr/>
        </p:nvSpPr>
        <p:spPr>
          <a:xfrm>
            <a:off x="6046993" y="2062635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D.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Ngãng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35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0" grpId="0" animBg="1"/>
      <p:bldP spid="41" grpId="0" animBg="1"/>
      <p:bldP spid="4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A                    B                    C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Tìm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tiếng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có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vần</a:t>
            </a:r>
            <a:r>
              <a:rPr lang="en-US" sz="2800" b="1" dirty="0">
                <a:solidFill>
                  <a:srgbClr val="FFFF00"/>
                </a:solidFill>
              </a:rPr>
              <a:t> “it"</a:t>
            </a:r>
          </a:p>
        </p:txBody>
      </p:sp>
      <p:sp>
        <p:nvSpPr>
          <p:cNvPr id="35" name="Bevel 34"/>
          <p:cNvSpPr/>
          <p:nvPr/>
        </p:nvSpPr>
        <p:spPr>
          <a:xfrm>
            <a:off x="1558854" y="121991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A. </a:t>
            </a:r>
            <a:r>
              <a:rPr lang="en-US" sz="2000" b="1" dirty="0" err="1">
                <a:solidFill>
                  <a:schemeClr val="bg1"/>
                </a:solidFill>
              </a:rPr>
              <a:t>Vịt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420013" y="1182891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B.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ChÝn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6" y="1947020"/>
            <a:ext cx="2374517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.VnAvant" pitchFamily="34" charset="0"/>
              </a:rPr>
              <a:t>C. </a:t>
            </a:r>
            <a:r>
              <a:rPr lang="en-US" sz="2000" b="1" dirty="0" err="1">
                <a:solidFill>
                  <a:schemeClr val="bg1"/>
                </a:solidFill>
                <a:latin typeface=".VnAvant" pitchFamily="34" charset="0"/>
              </a:rPr>
              <a:t>NÝn</a:t>
            </a:r>
            <a:endParaRPr lang="en-US" sz="2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420013" y="1976048"/>
            <a:ext cx="2491756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D. Tin</a:t>
            </a:r>
          </a:p>
        </p:txBody>
      </p:sp>
    </p:spTree>
    <p:extLst>
      <p:ext uri="{BB962C8B-B14F-4D97-AF65-F5344CB8AC3E}">
        <p14:creationId xmlns:p14="http://schemas.microsoft.com/office/powerpoint/2010/main" val="19802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187" y="83799"/>
            <a:ext cx="3991252" cy="5556914"/>
          </a:xfrm>
        </p:spPr>
      </p:pic>
    </p:spTree>
    <p:extLst>
      <p:ext uri="{BB962C8B-B14F-4D97-AF65-F5344CB8AC3E}">
        <p14:creationId xmlns:p14="http://schemas.microsoft.com/office/powerpoint/2010/main" val="2940955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715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91773" y="478974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64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</a:rPr>
              <a:t>in - it</a:t>
            </a:r>
            <a:r>
              <a:rPr lang="en-US" sz="6600" b="1" dirty="0">
                <a:solidFill>
                  <a:srgbClr val="FF0000"/>
                </a:solidFill>
                <a:latin typeface=".VnAvant" pitchFamily="34" charset="0"/>
              </a:rPr>
              <a:t>­</a:t>
            </a:r>
          </a:p>
          <a:p>
            <a:pPr algn="ctr"/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 ­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73" y="2137455"/>
            <a:ext cx="6934200" cy="315277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11" y="398518"/>
            <a:ext cx="7728012" cy="3393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sen</a:t>
            </a:r>
            <a:endParaRPr 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0" t="27019" r="-7670" b="39796"/>
          <a:stretch/>
        </p:blipFill>
        <p:spPr>
          <a:xfrm>
            <a:off x="2263805" y="3302493"/>
            <a:ext cx="5539665" cy="249509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9647" y="568171"/>
            <a:ext cx="8402714" cy="3331082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82500" lnSpcReduction="100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dirty="0">
                <a:latin typeface="VNI-Avo" pitchFamily="2" charset="0"/>
              </a:rPr>
              <a:t>	</a:t>
            </a:r>
            <a:r>
              <a:rPr lang="en-US" dirty="0" err="1">
                <a:latin typeface="VNI-Avo" pitchFamily="2" charset="0"/>
              </a:rPr>
              <a:t>Gaàn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ñeïp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laém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Töø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cöûa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soå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Ngaân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theå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nhìn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roõ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maët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Muøa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heø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ñeán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sen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vöøa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buùp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Theá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chæ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ít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hoâm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sen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ñaõ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nôû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kín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Khaép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thôm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ngaùt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Khi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gioù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veà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saân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thôm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ngaùt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475533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45"/>
          <p:cNvSpPr>
            <a:spLocks noChangeShapeType="1"/>
          </p:cNvSpPr>
          <p:nvPr/>
        </p:nvSpPr>
        <p:spPr bwMode="auto">
          <a:xfrm>
            <a:off x="14516" y="585910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10115" y="55433"/>
            <a:ext cx="3621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tõ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÷</a:t>
            </a:r>
          </a:p>
        </p:txBody>
      </p:sp>
      <p:sp>
        <p:nvSpPr>
          <p:cNvPr id="4" name="Oval 3"/>
          <p:cNvSpPr/>
          <p:nvPr/>
        </p:nvSpPr>
        <p:spPr>
          <a:xfrm>
            <a:off x="4848476" y="3127007"/>
            <a:ext cx="2990506" cy="948222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nôû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kín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hoà</a:t>
            </a:r>
            <a:endParaRPr lang="en-US" sz="28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3562347" y="1412420"/>
            <a:ext cx="2048337" cy="812800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buùp</a:t>
            </a:r>
            <a:endParaRPr lang="en-US" sz="28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87308" y="1379546"/>
            <a:ext cx="2706307" cy="830994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hoà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sen</a:t>
            </a:r>
            <a:endParaRPr lang="en-US" sz="28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62908" y="3051729"/>
            <a:ext cx="3629698" cy="960977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thôm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ngaùt</a:t>
            </a:r>
            <a:endParaRPr lang="en-US" sz="2800" dirty="0">
              <a:solidFill>
                <a:srgbClr val="FFFF00"/>
              </a:solidFill>
              <a:latin typeface="VNI-Avo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096952" y="1487698"/>
            <a:ext cx="2762961" cy="852932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ñeïp</a:t>
            </a:r>
            <a:r>
              <a:rPr lang="en-US" sz="2800" dirty="0">
                <a:solidFill>
                  <a:srgbClr val="FFFF00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VNI-Avo" pitchFamily="2" charset="0"/>
              </a:rPr>
              <a:t>laém</a:t>
            </a:r>
            <a:endParaRPr lang="en-US" sz="2800" dirty="0">
              <a:solidFill>
                <a:srgbClr val="FFFF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11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11" y="398518"/>
            <a:ext cx="7728012" cy="3393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sen</a:t>
            </a:r>
            <a:endParaRPr 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647" y="568171"/>
            <a:ext cx="8402714" cy="3331082"/>
          </a:xfrm>
          <a:prstGeom prst="rect">
            <a:avLst/>
          </a:prstGeom>
        </p:spPr>
        <p:txBody>
          <a:bodyPr vert="horz" lIns="71323" tIns="35662" rIns="71323" bIns="35662" rtlCol="0" anchor="ctr">
            <a:normAutofit fontScale="82500" lnSpcReduction="10000"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dirty="0">
                <a:latin typeface="VNI-Avo" pitchFamily="2" charset="0"/>
              </a:rPr>
              <a:t>	</a:t>
            </a:r>
            <a:r>
              <a:rPr lang="en-US" dirty="0" err="1">
                <a:latin typeface="VNI-Avo" pitchFamily="2" charset="0"/>
              </a:rPr>
              <a:t>Gaàn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ñeïp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laém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Töø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cöûa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soå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Ngaân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theå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nhìn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roõ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maët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Muøa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heø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ñeán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sen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vöøa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ra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buùp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Theá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maø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chæ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ít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hoâm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sen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ñaõ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nôû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kín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Khaép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hoà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thôm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ngaùt</a:t>
            </a:r>
            <a:r>
              <a:rPr lang="en-US" dirty="0">
                <a:latin typeface="VNI-Avo" pitchFamily="2" charset="0"/>
              </a:rPr>
              <a:t>. </a:t>
            </a:r>
            <a:r>
              <a:rPr lang="en-US" dirty="0" err="1">
                <a:latin typeface="VNI-Avo" pitchFamily="2" charset="0"/>
              </a:rPr>
              <a:t>Khi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gioù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veà</a:t>
            </a:r>
            <a:r>
              <a:rPr lang="en-US" dirty="0">
                <a:latin typeface="VNI-Avo" pitchFamily="2" charset="0"/>
              </a:rPr>
              <a:t>, </a:t>
            </a:r>
            <a:r>
              <a:rPr lang="en-US" dirty="0" err="1">
                <a:latin typeface="VNI-Avo" pitchFamily="2" charset="0"/>
              </a:rPr>
              <a:t>saân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nhaø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Ngaân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thôm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>
                <a:latin typeface="VNI-Avo" pitchFamily="2" charset="0"/>
              </a:rPr>
              <a:t>ngaùt</a:t>
            </a:r>
            <a:r>
              <a:rPr lang="en-US" dirty="0">
                <a:latin typeface="VNI-Avo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7" name="Rounded Rectangle 7"/>
          <p:cNvSpPr/>
          <p:nvPr/>
        </p:nvSpPr>
        <p:spPr>
          <a:xfrm>
            <a:off x="2472686" y="4029609"/>
            <a:ext cx="4753737" cy="104841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ít</a:t>
            </a:r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,</a:t>
            </a:r>
            <a:r>
              <a:rPr lang="en-US" sz="36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VNI-Avo" pitchFamily="2" charset="0"/>
              </a:rPr>
              <a:t>k</a:t>
            </a:r>
            <a:r>
              <a:rPr lang="en-US" sz="3600" dirty="0" err="1">
                <a:solidFill>
                  <a:srgbClr val="FF0000"/>
                </a:solidFill>
                <a:latin typeface="VNI-Avo" pitchFamily="2" charset="0"/>
              </a:rPr>
              <a:t>ín</a:t>
            </a:r>
            <a:endParaRPr lang="en-US" sz="3600" dirty="0">
              <a:solidFill>
                <a:srgbClr val="FF0000"/>
              </a:solidFill>
              <a:latin typeface="VNI-Avo" pitchFamily="2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391824" y="2521258"/>
            <a:ext cx="488370" cy="8997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514841" y="3107303"/>
            <a:ext cx="639290" cy="0"/>
          </a:xfrm>
          <a:prstGeom prst="line">
            <a:avLst/>
          </a:prstGeom>
          <a:ln w="28575">
            <a:solidFill>
              <a:srgbClr val="FF006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69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11" y="398518"/>
            <a:ext cx="7728012" cy="3393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sen</a:t>
            </a:r>
            <a:endParaRPr 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06280" y="1464816"/>
            <a:ext cx="8402714" cy="3331082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latin typeface="VNI-Avo" pitchFamily="2" charset="0"/>
              </a:rPr>
              <a:t>Gaàn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Ngaân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coù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hoà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sen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ñeïp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laém</a:t>
            </a:r>
            <a:r>
              <a:rPr lang="en-US" sz="3200" dirty="0">
                <a:latin typeface="VNI-Avo" pitchFamily="2" charset="0"/>
              </a:rPr>
              <a:t>. </a:t>
            </a:r>
            <a:r>
              <a:rPr lang="en-US" sz="3200" dirty="0" err="1">
                <a:latin typeface="VNI-Avo" pitchFamily="2" charset="0"/>
              </a:rPr>
              <a:t>Töø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cöûa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soå</a:t>
            </a:r>
            <a:r>
              <a:rPr lang="en-US" sz="3200" dirty="0">
                <a:latin typeface="VNI-Avo" pitchFamily="2" charset="0"/>
              </a:rPr>
              <a:t>, </a:t>
            </a:r>
            <a:r>
              <a:rPr lang="en-US" sz="3200" dirty="0" err="1">
                <a:latin typeface="VNI-Avo" pitchFamily="2" charset="0"/>
              </a:rPr>
              <a:t>Ngaân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coù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theå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nhìn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roõ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maët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hoà</a:t>
            </a:r>
            <a:r>
              <a:rPr lang="en-US" sz="3200" dirty="0">
                <a:latin typeface="VNI-Avo" pitchFamily="2" charset="0"/>
              </a:rPr>
              <a:t>. </a:t>
            </a:r>
            <a:r>
              <a:rPr lang="en-US" sz="3200" dirty="0" err="1">
                <a:latin typeface="VNI-Avo" pitchFamily="2" charset="0"/>
              </a:rPr>
              <a:t>Muøa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heø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ñeán</a:t>
            </a:r>
            <a:r>
              <a:rPr lang="en-US" sz="3200" dirty="0">
                <a:latin typeface="VNI-Avo" pitchFamily="2" charset="0"/>
              </a:rPr>
              <a:t>, </a:t>
            </a:r>
            <a:r>
              <a:rPr lang="en-US" sz="3200" dirty="0" err="1">
                <a:latin typeface="VNI-Avo" pitchFamily="2" charset="0"/>
              </a:rPr>
              <a:t>sen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vöøa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ra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buùp</a:t>
            </a:r>
            <a:r>
              <a:rPr lang="en-US" sz="3200" dirty="0">
                <a:latin typeface="VNI-Avo" pitchFamily="2" charset="0"/>
              </a:rPr>
              <a:t>.  </a:t>
            </a:r>
            <a:r>
              <a:rPr lang="en-US" sz="3200" dirty="0" err="1">
                <a:latin typeface="VNI-Avo" pitchFamily="2" charset="0"/>
              </a:rPr>
              <a:t>Theá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maø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chæ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ít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hoâm</a:t>
            </a:r>
            <a:r>
              <a:rPr lang="en-US" sz="3200" dirty="0">
                <a:latin typeface="VNI-Avo" pitchFamily="2" charset="0"/>
              </a:rPr>
              <a:t>, </a:t>
            </a:r>
            <a:r>
              <a:rPr lang="en-US" sz="3200" dirty="0" err="1">
                <a:latin typeface="VNI-Avo" pitchFamily="2" charset="0"/>
              </a:rPr>
              <a:t>sen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ñaõ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nôû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kín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hoà</a:t>
            </a:r>
            <a:r>
              <a:rPr lang="en-US" sz="3200" dirty="0">
                <a:latin typeface="VNI-Avo" pitchFamily="2" charset="0"/>
              </a:rPr>
              <a:t>.  </a:t>
            </a:r>
            <a:r>
              <a:rPr lang="en-US" sz="3200" dirty="0" err="1">
                <a:latin typeface="VNI-Avo" pitchFamily="2" charset="0"/>
              </a:rPr>
              <a:t>Khaép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hoà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thôm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ngaùt</a:t>
            </a:r>
            <a:r>
              <a:rPr lang="en-US" sz="3200" dirty="0">
                <a:latin typeface="VNI-Avo" pitchFamily="2" charset="0"/>
              </a:rPr>
              <a:t>.  </a:t>
            </a:r>
            <a:r>
              <a:rPr lang="en-US" sz="3200" dirty="0" err="1">
                <a:latin typeface="VNI-Avo" pitchFamily="2" charset="0"/>
              </a:rPr>
              <a:t>Khi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gioù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veà</a:t>
            </a:r>
            <a:r>
              <a:rPr lang="en-US" sz="3200" dirty="0">
                <a:latin typeface="VNI-Avo" pitchFamily="2" charset="0"/>
              </a:rPr>
              <a:t>, </a:t>
            </a:r>
            <a:r>
              <a:rPr lang="en-US" sz="3200" dirty="0" err="1">
                <a:latin typeface="VNI-Avo" pitchFamily="2" charset="0"/>
              </a:rPr>
              <a:t>saân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nhaø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Ngaân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thôm</a:t>
            </a:r>
            <a:r>
              <a:rPr lang="en-US" sz="3200" dirty="0">
                <a:latin typeface="VNI-Avo" pitchFamily="2" charset="0"/>
              </a:rPr>
              <a:t> </a:t>
            </a:r>
            <a:r>
              <a:rPr lang="en-US" sz="3200" dirty="0" err="1">
                <a:latin typeface="VNI-Avo" pitchFamily="2" charset="0"/>
              </a:rPr>
              <a:t>ngaùt</a:t>
            </a:r>
            <a:r>
              <a:rPr lang="en-US" sz="3200" dirty="0">
                <a:latin typeface="VNI-Avo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  <p:sp>
        <p:nvSpPr>
          <p:cNvPr id="7" name="Oval 6"/>
          <p:cNvSpPr/>
          <p:nvPr/>
        </p:nvSpPr>
        <p:spPr>
          <a:xfrm>
            <a:off x="545877" y="831543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52157" y="1379255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-113508" y="2185496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3</a:t>
            </a:r>
          </a:p>
        </p:txBody>
      </p:sp>
      <p:sp>
        <p:nvSpPr>
          <p:cNvPr id="10" name="Oval 9"/>
          <p:cNvSpPr/>
          <p:nvPr/>
        </p:nvSpPr>
        <p:spPr>
          <a:xfrm>
            <a:off x="6548482" y="2271042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4</a:t>
            </a:r>
          </a:p>
        </p:txBody>
      </p:sp>
      <p:sp>
        <p:nvSpPr>
          <p:cNvPr id="11" name="Oval 10"/>
          <p:cNvSpPr/>
          <p:nvPr/>
        </p:nvSpPr>
        <p:spPr>
          <a:xfrm>
            <a:off x="6362592" y="2969760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5</a:t>
            </a:r>
          </a:p>
        </p:txBody>
      </p:sp>
      <p:sp>
        <p:nvSpPr>
          <p:cNvPr id="12" name="Oval 11"/>
          <p:cNvSpPr/>
          <p:nvPr/>
        </p:nvSpPr>
        <p:spPr>
          <a:xfrm>
            <a:off x="2590851" y="3753791"/>
            <a:ext cx="488272" cy="488272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.VnArial" panose="020B7200000000000000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84317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7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8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3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4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0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81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711" y="398518"/>
            <a:ext cx="7728012" cy="339306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Hoà</a:t>
            </a:r>
            <a:r>
              <a:rPr lang="en-US" b="1" dirty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sen</a:t>
            </a:r>
            <a:endParaRPr lang="en-US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7504" y="1491449"/>
            <a:ext cx="8402714" cy="3331082"/>
          </a:xfrm>
          <a:prstGeom prst="rect">
            <a:avLst/>
          </a:prstGeom>
        </p:spPr>
        <p:txBody>
          <a:bodyPr vert="horz" lIns="71323" tIns="35662" rIns="71323" bIns="35662" rtlCol="0" anchor="ctr">
            <a:noAutofit/>
          </a:bodyPr>
          <a:lstStyle>
            <a:lvl1pPr algn="ctr" defTabSz="713232" rtl="0" eaLnBrk="1" latinLnBrk="0" hangingPunct="1"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en-US" sz="3200" dirty="0">
                <a:latin typeface="VNI-Avo" pitchFamily="2" charset="0"/>
              </a:rPr>
              <a:t>	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Gaàn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laém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Töø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cöûa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soå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theå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nhìn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roõ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maët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Muøa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heø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ñeán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vöøa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ra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VNI-Avo" pitchFamily="2" charset="0"/>
              </a:rPr>
              <a:t>buùp</a:t>
            </a:r>
            <a:r>
              <a:rPr lang="en-US" sz="3200" dirty="0">
                <a:solidFill>
                  <a:srgbClr val="0000CC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Theá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maø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chæ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ít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hoâm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sen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ñaõ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nôû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kín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Khaép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hoà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Khi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gioù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veà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saân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nhaø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Ngaân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thôm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006600"/>
                </a:solidFill>
                <a:latin typeface="VNI-Avo" pitchFamily="2" charset="0"/>
              </a:rPr>
              <a:t>ngaùt</a:t>
            </a:r>
            <a:r>
              <a:rPr lang="en-US" sz="3200" dirty="0">
                <a:solidFill>
                  <a:srgbClr val="00660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0628" y="56029"/>
            <a:ext cx="3802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77961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2047</TotalTime>
  <Words>236</Words>
  <Application>Microsoft Office PowerPoint</Application>
  <PresentationFormat>On-screen Show (16:10)</PresentationFormat>
  <Paragraphs>58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Calibri</vt:lpstr>
      <vt:lpstr>Tahoma</vt:lpstr>
      <vt:lpstr>.VnAvant</vt:lpstr>
      <vt:lpstr>宋体</vt:lpstr>
      <vt:lpstr>.VnArial</vt:lpstr>
      <vt:lpstr>Times New Roman</vt:lpstr>
      <vt:lpstr>VNI-Thufap2</vt:lpstr>
      <vt:lpstr>Arial</vt:lpstr>
      <vt:lpstr>VNI-Avo</vt:lpstr>
      <vt:lpstr>Office Theme</vt:lpstr>
      <vt:lpstr>PowerPoint Presentation</vt:lpstr>
      <vt:lpstr>PowerPoint Presentation</vt:lpstr>
      <vt:lpstr>PowerPoint Presentation</vt:lpstr>
      <vt:lpstr>Hoà sen</vt:lpstr>
      <vt:lpstr>PowerPoint Presentation</vt:lpstr>
      <vt:lpstr>Hoà sen</vt:lpstr>
      <vt:lpstr>Hoà sen</vt:lpstr>
      <vt:lpstr>PowerPoint Presentation</vt:lpstr>
      <vt:lpstr>Hoà 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301</cp:revision>
  <dcterms:created xsi:type="dcterms:W3CDTF">2020-02-10T09:35:50Z</dcterms:created>
  <dcterms:modified xsi:type="dcterms:W3CDTF">2020-11-27T14:44:46Z</dcterms:modified>
</cp:coreProperties>
</file>