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wav"/>
  <Override PartName="/ppt/media/audio3.wav" ContentType="audio/wav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382" r:id="rId3"/>
    <p:sldId id="256" r:id="rId4"/>
    <p:sldId id="359" r:id="rId5"/>
    <p:sldId id="370" r:id="rId6"/>
    <p:sldId id="383" r:id="rId7"/>
    <p:sldId id="380" r:id="rId8"/>
    <p:sldId id="384" r:id="rId9"/>
    <p:sldId id="356" r:id="rId10"/>
    <p:sldId id="364" r:id="rId11"/>
    <p:sldId id="371" r:id="rId12"/>
    <p:sldId id="372" r:id="rId13"/>
    <p:sldId id="308" r:id="rId14"/>
  </p:sldIdLst>
  <p:sldSz cx="9144000" cy="5715000" type="screen16x10"/>
  <p:notesSz cx="6858000" cy="9144000"/>
  <p:embeddedFontLst>
    <p:embeddedFont>
      <p:font typeface=".VnAvant" panose="020B7200000000000000"/>
      <p:regular r:id="rId16"/>
      <p:bold r:id="rId17"/>
      <p:italic r:id="rId18"/>
      <p:boldItalic r:id="rId19"/>
    </p:embeddedFont>
    <p:embeddedFont>
      <p:font typeface="VNI-Thufap2"/>
      <p:regular r:id="rId20"/>
    </p:embeddedFont>
    <p:embeddedFont>
      <p:font typeface=".VnArial" panose="020B7200000000000000" pitchFamily="34" charset="0"/>
      <p:regular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VNI-Avo" pitchFamily="2" charset="0"/>
      <p:regular r:id="rId30"/>
      <p:bold r:id="rId31"/>
      <p:italic r:id="rId32"/>
      <p:boldItalic r:id="rId33"/>
    </p:embeddedFont>
    <p:embeddedFont>
      <p:font typeface="宋体" panose="02010600030101010101" pitchFamily="2" charset="-122"/>
      <p:regular r:id="rId34"/>
    </p:embeddedFont>
    <p:embeddedFont>
      <p:font typeface="Arial Black" panose="020B0A04020102020204" pitchFamily="34" charset="0"/>
      <p:bold r:id="rId3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99FFCC"/>
    <a:srgbClr val="FFCCFF"/>
    <a:srgbClr val="FFFFCC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7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4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audio" Target="../media/audio3.wav"/><Relationship Id="rId18" Type="http://schemas.openxmlformats.org/officeDocument/2006/relationships/image" Target="../media/image21.gif"/><Relationship Id="rId3" Type="http://schemas.openxmlformats.org/officeDocument/2006/relationships/tags" Target="../tags/tag3.xml"/><Relationship Id="rId21" Type="http://schemas.openxmlformats.org/officeDocument/2006/relationships/image" Target="../media/image24.gif"/><Relationship Id="rId7" Type="http://schemas.openxmlformats.org/officeDocument/2006/relationships/slideLayout" Target="../slideLayouts/slideLayout1.xml"/><Relationship Id="rId12" Type="http://schemas.openxmlformats.org/officeDocument/2006/relationships/audio" Target="../media/audio7.wav"/><Relationship Id="rId17" Type="http://schemas.openxmlformats.org/officeDocument/2006/relationships/image" Target="../media/image20.gif"/><Relationship Id="rId2" Type="http://schemas.openxmlformats.org/officeDocument/2006/relationships/tags" Target="../tags/tag2.xml"/><Relationship Id="rId16" Type="http://schemas.openxmlformats.org/officeDocument/2006/relationships/image" Target="../media/image19.gif"/><Relationship Id="rId20" Type="http://schemas.openxmlformats.org/officeDocument/2006/relationships/image" Target="../media/image23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6.wav"/><Relationship Id="rId24" Type="http://schemas.openxmlformats.org/officeDocument/2006/relationships/image" Target="../media/image27.gif"/><Relationship Id="rId5" Type="http://schemas.openxmlformats.org/officeDocument/2006/relationships/tags" Target="../tags/tag5.xml"/><Relationship Id="rId15" Type="http://schemas.openxmlformats.org/officeDocument/2006/relationships/hyperlink" Target="../My%20Documents/SONG/ATGT%20(khoi7)/vong3(khoi7).ppt" TargetMode="External"/><Relationship Id="rId23" Type="http://schemas.openxmlformats.org/officeDocument/2006/relationships/image" Target="../media/image26.gif"/><Relationship Id="rId10" Type="http://schemas.openxmlformats.org/officeDocument/2006/relationships/audio" Target="../media/audio5.wav"/><Relationship Id="rId19" Type="http://schemas.openxmlformats.org/officeDocument/2006/relationships/image" Target="../media/image22.gif"/><Relationship Id="rId4" Type="http://schemas.openxmlformats.org/officeDocument/2006/relationships/tags" Target="../tags/tag4.xml"/><Relationship Id="rId9" Type="http://schemas.openxmlformats.org/officeDocument/2006/relationships/audio" Target="../media/audio4.wav"/><Relationship Id="rId14" Type="http://schemas.openxmlformats.org/officeDocument/2006/relationships/audio" Target="../media/audio2.wav"/><Relationship Id="rId22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audio" Target="../media/audio3.wav"/><Relationship Id="rId18" Type="http://schemas.openxmlformats.org/officeDocument/2006/relationships/image" Target="../media/image21.gif"/><Relationship Id="rId3" Type="http://schemas.openxmlformats.org/officeDocument/2006/relationships/tags" Target="../tags/tag9.xml"/><Relationship Id="rId21" Type="http://schemas.openxmlformats.org/officeDocument/2006/relationships/image" Target="../media/image24.gif"/><Relationship Id="rId7" Type="http://schemas.openxmlformats.org/officeDocument/2006/relationships/slideLayout" Target="../slideLayouts/slideLayout1.xml"/><Relationship Id="rId12" Type="http://schemas.openxmlformats.org/officeDocument/2006/relationships/audio" Target="../media/audio7.wav"/><Relationship Id="rId17" Type="http://schemas.openxmlformats.org/officeDocument/2006/relationships/image" Target="../media/image20.gif"/><Relationship Id="rId2" Type="http://schemas.openxmlformats.org/officeDocument/2006/relationships/tags" Target="../tags/tag8.xml"/><Relationship Id="rId16" Type="http://schemas.openxmlformats.org/officeDocument/2006/relationships/image" Target="../media/image19.gif"/><Relationship Id="rId20" Type="http://schemas.openxmlformats.org/officeDocument/2006/relationships/image" Target="../media/image23.gif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audio" Target="../media/audio6.wav"/><Relationship Id="rId24" Type="http://schemas.openxmlformats.org/officeDocument/2006/relationships/image" Target="../media/image27.gif"/><Relationship Id="rId5" Type="http://schemas.openxmlformats.org/officeDocument/2006/relationships/tags" Target="../tags/tag11.xml"/><Relationship Id="rId15" Type="http://schemas.openxmlformats.org/officeDocument/2006/relationships/hyperlink" Target="../My%20Documents/SONG/ATGT%20(khoi7)/vong3(khoi7).ppt" TargetMode="External"/><Relationship Id="rId23" Type="http://schemas.openxmlformats.org/officeDocument/2006/relationships/image" Target="../media/image26.gif"/><Relationship Id="rId10" Type="http://schemas.openxmlformats.org/officeDocument/2006/relationships/audio" Target="../media/audio5.wav"/><Relationship Id="rId19" Type="http://schemas.openxmlformats.org/officeDocument/2006/relationships/image" Target="../media/image22.gif"/><Relationship Id="rId4" Type="http://schemas.openxmlformats.org/officeDocument/2006/relationships/tags" Target="../tags/tag10.xml"/><Relationship Id="rId9" Type="http://schemas.openxmlformats.org/officeDocument/2006/relationships/audio" Target="../media/audio4.wav"/><Relationship Id="rId14" Type="http://schemas.openxmlformats.org/officeDocument/2006/relationships/audio" Target="../media/audio2.wav"/><Relationship Id="rId22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 các từ có chứa vần "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638801" y="2182855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T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hớt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S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ơn nhà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67790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67790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7308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67790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 các từ có chứa vần "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ơt</a:t>
            </a:r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4" name="Flowchart: Terminator 43"/>
          <p:cNvSpPr/>
          <p:nvPr>
            <p:custDataLst>
              <p:tags r:id="rId1"/>
            </p:custDataLst>
          </p:nvPr>
        </p:nvSpPr>
        <p:spPr>
          <a:xfrm>
            <a:off x="5729061" y="2175506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Thít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2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L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ợn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314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314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8440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314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8" y="228865"/>
            <a:ext cx="3967909" cy="5524414"/>
          </a:xfrm>
        </p:spPr>
      </p:pic>
    </p:spTree>
    <p:extLst>
      <p:ext uri="{BB962C8B-B14F-4D97-AF65-F5344CB8AC3E}">
        <p14:creationId xmlns:p14="http://schemas.microsoft.com/office/powerpoint/2010/main" val="7463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32119" y="348348"/>
            <a:ext cx="7082971" cy="15675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71</a:t>
            </a:r>
          </a:p>
          <a:p>
            <a:pPr algn="ctr"/>
            <a:r>
              <a:rPr lang="en-US" sz="7200" b="1" dirty="0">
                <a:solidFill>
                  <a:srgbClr val="0000CC"/>
                </a:solidFill>
                <a:latin typeface=".VnAvant" pitchFamily="34" charset="0"/>
              </a:rPr>
              <a:t>­¬n – </a:t>
            </a:r>
            <a:r>
              <a:rPr lang="en-US" sz="7200" b="1" dirty="0" err="1">
                <a:solidFill>
                  <a:srgbClr val="0000CC"/>
                </a:solidFill>
                <a:latin typeface=".VnAvant" pitchFamily="34" charset="0"/>
              </a:rPr>
              <a:t>ơt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88" y="2162628"/>
            <a:ext cx="2431823" cy="271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5694" y="15573"/>
            <a:ext cx="1935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S¬n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vµ Hµ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600" y="648614"/>
            <a:ext cx="90133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Giôø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kieåm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tra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Sôn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vöøa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cheùp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ñeà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vöøa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laåm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nhaåm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: “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Gioû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coù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8 con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caù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thôøn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bôn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 Cho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bôùt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5 con,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coøn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4”.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Haø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thì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thaàm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: “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Coøn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3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chöù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?”.</a:t>
            </a:r>
          </a:p>
          <a:p>
            <a:pPr algn="just"/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Coâ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Yeán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ñeán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beân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Haø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Haø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ñeå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baïn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töï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laøm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ñi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Haø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leã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pheùp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Daï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Sôn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ngaãm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nghó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Em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chôït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nghó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ra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vaø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naén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noùt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vieát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: “8 – 5 = 3”.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25" y="3234244"/>
            <a:ext cx="6511915" cy="24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kiÓm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tra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6715" y="885369"/>
            <a:ext cx="2324085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lÈm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nhÈm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thên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b¬n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bít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×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thÇm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lÔ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phÐp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8602" y="4296195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VNI-Avo" pitchFamily="2" charset="0"/>
              </a:rPr>
              <a:t>ngaãm</a:t>
            </a:r>
            <a:r>
              <a:rPr lang="en-US" sz="24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NI-Avo" pitchFamily="2" charset="0"/>
              </a:rPr>
              <a:t>nghó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56001" y="4354220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VNI-Avo" pitchFamily="2" charset="0"/>
              </a:rPr>
              <a:t>chôït</a:t>
            </a:r>
            <a:r>
              <a:rPr lang="en-US" sz="24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NI-Avo" pitchFamily="2" charset="0"/>
              </a:rPr>
              <a:t>nghó</a:t>
            </a:r>
            <a:r>
              <a:rPr lang="en-US" sz="24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NI-Avo" pitchFamily="2" charset="0"/>
              </a:rPr>
              <a:t>ra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67714" y="4455820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n¾n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nãt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5694" y="15573"/>
            <a:ext cx="1935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S¬n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vµ Hµ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0628" y="739047"/>
            <a:ext cx="88269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VNI-Avo" pitchFamily="2" charset="0"/>
              </a:rPr>
              <a:t>      </a:t>
            </a:r>
            <a:r>
              <a:rPr lang="en-US" sz="3200" dirty="0" err="1">
                <a:latin typeface="VNI-Avo" pitchFamily="2" charset="0"/>
              </a:rPr>
              <a:t>Giôø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kieåm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tra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Sôn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vöøa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cheùp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ñeà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vöøa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laåm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nhaåm</a:t>
            </a:r>
            <a:r>
              <a:rPr lang="en-US" sz="3200" dirty="0">
                <a:latin typeface="VNI-Avo" pitchFamily="2" charset="0"/>
              </a:rPr>
              <a:t>: “</a:t>
            </a:r>
            <a:r>
              <a:rPr lang="en-US" sz="3200" dirty="0" err="1">
                <a:latin typeface="VNI-Avo" pitchFamily="2" charset="0"/>
              </a:rPr>
              <a:t>Gioû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8 con </a:t>
            </a:r>
            <a:r>
              <a:rPr lang="en-US" sz="3200" dirty="0" err="1">
                <a:latin typeface="VNI-Avo" pitchFamily="2" charset="0"/>
              </a:rPr>
              <a:t>caù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thôøn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bôn</a:t>
            </a:r>
            <a:r>
              <a:rPr lang="en-US" sz="3200" dirty="0">
                <a:latin typeface="VNI-Avo" pitchFamily="2" charset="0"/>
              </a:rPr>
              <a:t>. Cho </a:t>
            </a:r>
            <a:r>
              <a:rPr lang="en-US" sz="3200" dirty="0" err="1">
                <a:latin typeface="VNI-Avo" pitchFamily="2" charset="0"/>
              </a:rPr>
              <a:t>bôùt</a:t>
            </a:r>
            <a:r>
              <a:rPr lang="en-US" sz="3200" dirty="0">
                <a:latin typeface="VNI-Avo" pitchFamily="2" charset="0"/>
              </a:rPr>
              <a:t> 5 con, </a:t>
            </a:r>
            <a:r>
              <a:rPr lang="en-US" sz="3200" dirty="0" err="1">
                <a:latin typeface="VNI-Avo" pitchFamily="2" charset="0"/>
              </a:rPr>
              <a:t>coøn</a:t>
            </a:r>
            <a:r>
              <a:rPr lang="en-US" sz="3200" dirty="0">
                <a:latin typeface="VNI-Avo" pitchFamily="2" charset="0"/>
              </a:rPr>
              <a:t> 4”. </a:t>
            </a:r>
            <a:r>
              <a:rPr lang="en-US" sz="3200" dirty="0" err="1">
                <a:latin typeface="VNI-Avo" pitchFamily="2" charset="0"/>
              </a:rPr>
              <a:t>Haø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thì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thaàm</a:t>
            </a:r>
            <a:r>
              <a:rPr lang="en-US" sz="3200" dirty="0">
                <a:latin typeface="VNI-Avo" pitchFamily="2" charset="0"/>
              </a:rPr>
              <a:t>: “</a:t>
            </a:r>
            <a:r>
              <a:rPr lang="en-US" sz="3200" dirty="0" err="1">
                <a:latin typeface="VNI-Avo" pitchFamily="2" charset="0"/>
              </a:rPr>
              <a:t>Coøn</a:t>
            </a:r>
            <a:r>
              <a:rPr lang="en-US" sz="3200" dirty="0">
                <a:latin typeface="VNI-Avo" pitchFamily="2" charset="0"/>
              </a:rPr>
              <a:t> 3 </a:t>
            </a:r>
            <a:r>
              <a:rPr lang="en-US" sz="3200" dirty="0" err="1">
                <a:latin typeface="VNI-Avo" pitchFamily="2" charset="0"/>
              </a:rPr>
              <a:t>chöù</a:t>
            </a:r>
            <a:r>
              <a:rPr lang="en-US" sz="3200" dirty="0">
                <a:latin typeface="VNI-Avo" pitchFamily="2" charset="0"/>
              </a:rPr>
              <a:t>?”.</a:t>
            </a:r>
          </a:p>
          <a:p>
            <a:pPr algn="just"/>
            <a:r>
              <a:rPr lang="en-US" sz="3200" dirty="0">
                <a:latin typeface="VNI-Avo" pitchFamily="2" charset="0"/>
              </a:rPr>
              <a:t>     </a:t>
            </a:r>
            <a:r>
              <a:rPr lang="en-US" sz="3200" dirty="0" err="1">
                <a:latin typeface="VNI-Avo" pitchFamily="2" charset="0"/>
              </a:rPr>
              <a:t>Coâ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Yeán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ñeán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beân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Haø</a:t>
            </a:r>
            <a:r>
              <a:rPr lang="en-US" sz="3200" dirty="0">
                <a:latin typeface="VNI-Avo" pitchFamily="2" charset="0"/>
              </a:rPr>
              <a:t>:</a:t>
            </a:r>
          </a:p>
          <a:p>
            <a:pPr algn="just"/>
            <a:r>
              <a:rPr lang="en-US" sz="3200" dirty="0">
                <a:latin typeface="VNI-Avo" pitchFamily="2" charset="0"/>
              </a:rPr>
              <a:t>     - </a:t>
            </a:r>
            <a:r>
              <a:rPr lang="en-US" sz="3200" dirty="0" err="1">
                <a:latin typeface="VNI-Avo" pitchFamily="2" charset="0"/>
              </a:rPr>
              <a:t>Haø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ñeå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baïn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töï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ñi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3200" dirty="0">
                <a:latin typeface="VNI-Avo" pitchFamily="2" charset="0"/>
              </a:rPr>
              <a:t>     </a:t>
            </a:r>
            <a:r>
              <a:rPr lang="en-US" sz="3200" dirty="0" err="1">
                <a:latin typeface="VNI-Avo" pitchFamily="2" charset="0"/>
              </a:rPr>
              <a:t>Haø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leã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pheùp</a:t>
            </a:r>
            <a:r>
              <a:rPr lang="en-US" sz="3200" dirty="0">
                <a:latin typeface="VNI-Avo" pitchFamily="2" charset="0"/>
              </a:rPr>
              <a:t>:</a:t>
            </a:r>
          </a:p>
          <a:p>
            <a:pPr algn="just"/>
            <a:r>
              <a:rPr lang="en-US" sz="3200" dirty="0">
                <a:latin typeface="VNI-Avo" pitchFamily="2" charset="0"/>
              </a:rPr>
              <a:t>     - </a:t>
            </a:r>
            <a:r>
              <a:rPr lang="en-US" sz="3200" dirty="0" err="1">
                <a:latin typeface="VNI-Avo" pitchFamily="2" charset="0"/>
              </a:rPr>
              <a:t>Daï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3200" dirty="0">
                <a:latin typeface="VNI-Avo" pitchFamily="2" charset="0"/>
              </a:rPr>
              <a:t>     </a:t>
            </a:r>
            <a:r>
              <a:rPr lang="en-US" sz="3200" dirty="0" err="1">
                <a:latin typeface="VNI-Avo" pitchFamily="2" charset="0"/>
              </a:rPr>
              <a:t>Sôn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ngaãm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nghó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Em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chôït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nghó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ra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naén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noùt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vieát</a:t>
            </a:r>
            <a:r>
              <a:rPr lang="en-US" sz="3200" dirty="0">
                <a:latin typeface="VNI-Avo" pitchFamily="2" charset="0"/>
              </a:rPr>
              <a:t>: “8 – 5 = 3”.</a:t>
            </a:r>
          </a:p>
        </p:txBody>
      </p:sp>
    </p:spTree>
    <p:extLst>
      <p:ext uri="{BB962C8B-B14F-4D97-AF65-F5344CB8AC3E}">
        <p14:creationId xmlns:p14="http://schemas.microsoft.com/office/powerpoint/2010/main" val="202238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4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5694" y="15573"/>
            <a:ext cx="1935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S¬n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vµ Hµ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0628" y="668023"/>
            <a:ext cx="88269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VNI-Avo" pitchFamily="2" charset="0"/>
              </a:rPr>
              <a:t>     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Giôø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kieåm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tra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Sôn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vöøa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cheùp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ñeà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vöøa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laåm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nhaåm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: “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Gioû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coù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8 con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caù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thôøn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bôn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. Cho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bôùt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5 con,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coøn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4”.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Haø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thì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thaàm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: “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Coøn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3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chöù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?”.</a:t>
            </a:r>
          </a:p>
          <a:p>
            <a:pPr algn="just"/>
            <a:r>
              <a:rPr lang="en-US" sz="3200" dirty="0">
                <a:latin typeface="VNI-Avo" pitchFamily="2" charset="0"/>
              </a:rPr>
              <a:t>    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Coâ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Yeán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ñeán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beân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Haø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    -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Haø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ñeå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baïn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töï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laøm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ñi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   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Haø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leã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pheùp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    -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Daï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   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Sôn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ngaãm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nghó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Em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chôït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nghó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ra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vaø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naén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noùt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vieát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: “8 – 5 = 3”.</a:t>
            </a:r>
          </a:p>
        </p:txBody>
      </p:sp>
    </p:spTree>
    <p:extLst>
      <p:ext uri="{BB962C8B-B14F-4D97-AF65-F5344CB8AC3E}">
        <p14:creationId xmlns:p14="http://schemas.microsoft.com/office/powerpoint/2010/main" val="105210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628" y="56029"/>
            <a:ext cx="656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ý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: 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C«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YÕn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®Ò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nghÞ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Hµ. 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15888" y="972456"/>
            <a:ext cx="4942112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a) §Ó b¹n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S¬n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tù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15888" y="2039255"/>
            <a:ext cx="4942112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b)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b¹n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S¬n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2583</TotalTime>
  <Words>406</Words>
  <Application>Microsoft Office PowerPoint</Application>
  <PresentationFormat>On-screen Show (16:10)</PresentationFormat>
  <Paragraphs>63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.VnAvant</vt:lpstr>
      <vt:lpstr>VNI-Thufap2</vt:lpstr>
      <vt:lpstr>Arial</vt:lpstr>
      <vt:lpstr>.VnArial</vt:lpstr>
      <vt:lpstr>Calibri</vt:lpstr>
      <vt:lpstr>Tahoma</vt:lpstr>
      <vt:lpstr>VNI-Avo</vt:lpstr>
      <vt:lpstr>宋体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336</cp:revision>
  <dcterms:created xsi:type="dcterms:W3CDTF">2020-02-10T09:35:50Z</dcterms:created>
  <dcterms:modified xsi:type="dcterms:W3CDTF">2020-12-03T11:20:14Z</dcterms:modified>
</cp:coreProperties>
</file>