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5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384" r:id="rId3"/>
    <p:sldId id="256" r:id="rId4"/>
    <p:sldId id="355" r:id="rId5"/>
    <p:sldId id="257" r:id="rId6"/>
    <p:sldId id="385" r:id="rId7"/>
    <p:sldId id="386" r:id="rId8"/>
    <p:sldId id="387" r:id="rId9"/>
    <p:sldId id="351" r:id="rId10"/>
    <p:sldId id="378" r:id="rId11"/>
    <p:sldId id="360" r:id="rId12"/>
    <p:sldId id="392" r:id="rId13"/>
    <p:sldId id="393" r:id="rId14"/>
    <p:sldId id="323" r:id="rId15"/>
    <p:sldId id="379" r:id="rId16"/>
    <p:sldId id="380" r:id="rId17"/>
    <p:sldId id="381" r:id="rId18"/>
    <p:sldId id="382" r:id="rId19"/>
    <p:sldId id="383" r:id="rId20"/>
  </p:sldIdLst>
  <p:sldSz cx="9144000" cy="5715000" type="screen16x10"/>
  <p:notesSz cx="6858000" cy="9144000"/>
  <p:embeddedFontLst>
    <p:embeddedFont>
      <p:font typeface="VNI-Avo" pitchFamily="2" charset="0"/>
      <p:regular r:id="rId22"/>
      <p:bold r:id="rId23"/>
      <p:italic r:id="rId24"/>
      <p:boldItalic r:id="rId25"/>
    </p:embeddedFont>
    <p:embeddedFont>
      <p:font typeface="宋体" charset="-122"/>
      <p:regular r:id="rId26"/>
    </p:embeddedFont>
    <p:embeddedFont>
      <p:font typeface=".VnArial" pitchFamily="34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.VnTifani Heavy" pitchFamily="34" charset="0"/>
      <p:regular r:id="rId35"/>
    </p:embeddedFont>
    <p:embeddedFont>
      <p:font typeface=".VnAvant" pitchFamily="34" charset="0"/>
      <p:regular r:id="rId36"/>
      <p:bold r:id="rId37"/>
      <p:italic r:id="rId38"/>
      <p:boldItalic r:id="rId39"/>
    </p:embeddedFont>
    <p:embeddedFont>
      <p:font typeface="Tahoma" pitchFamily="34" charset="0"/>
      <p:regular r:id="rId40"/>
      <p:bold r:id="rId4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CCFF"/>
    <a:srgbClr val="CCFFCC"/>
    <a:srgbClr val="99FFCC"/>
    <a:srgbClr val="FF7C80"/>
    <a:srgbClr val="CCFFFF"/>
    <a:srgbClr val="FF33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8" d="100"/>
          <a:sy n="78" d="100"/>
        </p:scale>
        <p:origin x="-1314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ec.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ieng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iec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gif"/><Relationship Id="rId12" Type="http://schemas.openxmlformats.org/officeDocument/2006/relationships/image" Target="../media/image36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gif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4.gif"/><Relationship Id="rId18" Type="http://schemas.openxmlformats.org/officeDocument/2006/relationships/image" Target="../media/image47.jpe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3.gif"/><Relationship Id="rId17" Type="http://schemas.openxmlformats.org/officeDocument/2006/relationships/image" Target="../media/image46.gif"/><Relationship Id="rId2" Type="http://schemas.openxmlformats.org/officeDocument/2006/relationships/audio" Target="../media/audio4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2.gif"/><Relationship Id="rId5" Type="http://schemas.openxmlformats.org/officeDocument/2006/relationships/audio" Target="../media/audio7.wav"/><Relationship Id="rId15" Type="http://schemas.microsoft.com/office/2007/relationships/hdphoto" Target="../media/hdphoto3.wdp"/><Relationship Id="rId10" Type="http://schemas.openxmlformats.org/officeDocument/2006/relationships/image" Target="../media/image30.gif"/><Relationship Id="rId4" Type="http://schemas.openxmlformats.org/officeDocument/2006/relationships/audio" Target="../media/audio6.wav"/><Relationship Id="rId9" Type="http://schemas.openxmlformats.org/officeDocument/2006/relationships/image" Target="../media/image31.gif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4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3.gif"/><Relationship Id="rId17" Type="http://schemas.openxmlformats.org/officeDocument/2006/relationships/image" Target="../media/image48.gif"/><Relationship Id="rId2" Type="http://schemas.openxmlformats.org/officeDocument/2006/relationships/audio" Target="../media/audio4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42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30.gif"/><Relationship Id="rId4" Type="http://schemas.openxmlformats.org/officeDocument/2006/relationships/audio" Target="../media/audio5.wav"/><Relationship Id="rId9" Type="http://schemas.openxmlformats.org/officeDocument/2006/relationships/image" Target="../media/image31.gif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9448" y="2554481"/>
            <a:ext cx="158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ãc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1" y="626568"/>
            <a:ext cx="1992719" cy="18513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06" y="615049"/>
            <a:ext cx="2030748" cy="186289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49" y="597359"/>
            <a:ext cx="2132730" cy="188058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07" y="3216620"/>
            <a:ext cx="2013223" cy="18198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07" y="3202105"/>
            <a:ext cx="2034121" cy="183434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30" y="3202106"/>
            <a:ext cx="2057149" cy="18343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5" name="TextBox 34"/>
          <p:cNvSpPr txBox="1"/>
          <p:nvPr/>
        </p:nvSpPr>
        <p:spPr>
          <a:xfrm>
            <a:off x="3069111" y="2513317"/>
            <a:ext cx="2729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ch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ch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ãng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99491" y="2521486"/>
            <a:ext cx="2729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2237" y="5079997"/>
            <a:ext cx="136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03460" y="5094510"/>
            <a:ext cx="2402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h¹t </a:t>
            </a:r>
            <a:r>
              <a:rPr lang="en-US" sz="2800" b="1" dirty="0" err="1">
                <a:latin typeface=".VnAvant" pitchFamily="34" charset="0"/>
              </a:rPr>
              <a:t>ng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94953" y="5109024"/>
            <a:ext cx="2402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v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âng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0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ong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oc­.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37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093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73" y="1335316"/>
            <a:ext cx="8430312" cy="17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7910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6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3200" b="1" dirty="0">
                <a:solidFill>
                  <a:schemeClr val="bg1"/>
                </a:solidFill>
              </a:rPr>
              <a:t>ong</a:t>
            </a:r>
            <a:r>
              <a:rPr lang="vi-VN" sz="3200" b="1" dirty="0">
                <a:solidFill>
                  <a:srgbClr val="FFFF00"/>
                </a:solidFill>
              </a:rPr>
              <a:t>?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M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ong đợi 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S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iêng năng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nói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7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2800" b="1" dirty="0">
                <a:solidFill>
                  <a:schemeClr val="bg1"/>
                </a:solidFill>
              </a:rPr>
              <a:t>oc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tóc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L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ái đò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R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ong chơi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tệ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64815" y="15573"/>
            <a:ext cx="3736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C«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xeûng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siªng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n¨ng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793"/>
            <a:ext cx="8708570" cy="5242667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C«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xeûng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viÖc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raát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lÇn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hë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dän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®ì c«.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ngê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r¸c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kh¾p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chèn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l¾m.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×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uû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rò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, c«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xeûng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nhÑ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nhµng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-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chí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lu«n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gióp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m¸t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meû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mµ.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Chó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yÓng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nghe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thÕ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th</a:t>
            </a:r>
            <a:r>
              <a:rPr lang="en-US" sz="2800" dirty="0">
                <a:latin typeface=".VnAvant" pitchFamily="34" charset="0"/>
              </a:rPr>
              <a:t>×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lem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lÐm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-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siªng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chæ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639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5543" y="464463"/>
            <a:ext cx="7532913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84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ong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oc</a:t>
            </a:r>
            <a:endParaRPr lang="en-US" sz="6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33" y="1959433"/>
            <a:ext cx="3317732" cy="30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7544" y="4014447"/>
            <a:ext cx="21547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ãng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6" y="1104007"/>
            <a:ext cx="2860221" cy="293055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ong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7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497" y="4152342"/>
            <a:ext cx="2328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ãc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21425" y="104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84: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ong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oc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1" y="1077575"/>
            <a:ext cx="3317732" cy="30747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oc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8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20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6520" y="10845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ong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oc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7544" y="4014447"/>
            <a:ext cx="21547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ãng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89" y="1349406"/>
            <a:ext cx="1970866" cy="2019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7497" y="4106555"/>
            <a:ext cx="2328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s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ãc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97" y="1349406"/>
            <a:ext cx="2390686" cy="22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48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66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1183893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60455" y="2550516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cãc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1" y="626568"/>
            <a:ext cx="1992719" cy="18513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06" y="615049"/>
            <a:ext cx="2030748" cy="186289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49" y="597359"/>
            <a:ext cx="2132730" cy="188058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07" y="3216620"/>
            <a:ext cx="2013223" cy="18198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07" y="3202105"/>
            <a:ext cx="2034121" cy="183434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30" y="3202106"/>
            <a:ext cx="2057149" cy="18343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7" name="TextBox 26"/>
          <p:cNvSpPr txBox="1"/>
          <p:nvPr/>
        </p:nvSpPr>
        <p:spPr>
          <a:xfrm>
            <a:off x="3174219" y="2536001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chong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chãng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25343" y="2554481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ong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3243" y="5181595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®</a:t>
            </a:r>
            <a:r>
              <a:rPr lang="en-US" sz="2800" b="1" dirty="0" err="1">
                <a:latin typeface=".VnAvant" pitchFamily="34" charset="0"/>
              </a:rPr>
              <a:t>äc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70435" y="5156198"/>
            <a:ext cx="1784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h¹t </a:t>
            </a:r>
            <a:r>
              <a:rPr lang="en-US" sz="2800" b="1" dirty="0" err="1">
                <a:latin typeface=".VnAvant" pitchFamily="34" charset="0"/>
              </a:rPr>
              <a:t>ngäc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77460" y="5087605"/>
            <a:ext cx="1066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vâng</a:t>
            </a:r>
            <a:endParaRPr lang="en-US" sz="2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3167</TotalTime>
  <Words>420</Words>
  <Application>Microsoft Office PowerPoint</Application>
  <PresentationFormat>On-screen Show (16:10)</PresentationFormat>
  <Paragraphs>102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VNI-Avo</vt:lpstr>
      <vt:lpstr>宋体</vt:lpstr>
      <vt:lpstr>.VnArial</vt:lpstr>
      <vt:lpstr>Times New Roman</vt:lpstr>
      <vt:lpstr>Calibri</vt:lpstr>
      <vt:lpstr>.VnTifani Heavy</vt:lpstr>
      <vt:lpstr>.VnAvant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Techsi.vn</cp:lastModifiedBy>
  <cp:revision>381</cp:revision>
  <dcterms:created xsi:type="dcterms:W3CDTF">2020-02-10T09:35:50Z</dcterms:created>
  <dcterms:modified xsi:type="dcterms:W3CDTF">2022-12-07T03:16:20Z</dcterms:modified>
</cp:coreProperties>
</file>