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61" r:id="rId4"/>
    <p:sldId id="257" r:id="rId5"/>
    <p:sldId id="262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984CF-892F-46A9-9CE2-0FADD74CA47B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473B6-4E01-457B-A7F3-36ED47BE0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54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2FA22-B723-4883-940A-FF5312032E5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7CF8-B364-4616-AF84-FD7CC20879D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ACB7-B2B1-4F2B-A351-7B30F46C5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93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7CF8-B364-4616-AF84-FD7CC20879D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ACB7-B2B1-4F2B-A351-7B30F46C5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3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7CF8-B364-4616-AF84-FD7CC20879D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ACB7-B2B1-4F2B-A351-7B30F46C5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91BDDEE-AC63-44B8-94EC-FCB0EBBC2A3F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2740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7CF8-B364-4616-AF84-FD7CC20879D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ACB7-B2B1-4F2B-A351-7B30F46C5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7CF8-B364-4616-AF84-FD7CC20879D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ACB7-B2B1-4F2B-A351-7B30F46C5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67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7CF8-B364-4616-AF84-FD7CC20879D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ACB7-B2B1-4F2B-A351-7B30F46C5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49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7CF8-B364-4616-AF84-FD7CC20879D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ACB7-B2B1-4F2B-A351-7B30F46C5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1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7CF8-B364-4616-AF84-FD7CC20879D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ACB7-B2B1-4F2B-A351-7B30F46C5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1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7CF8-B364-4616-AF84-FD7CC20879D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ACB7-B2B1-4F2B-A351-7B30F46C5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0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7CF8-B364-4616-AF84-FD7CC20879D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ACB7-B2B1-4F2B-A351-7B30F46C5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3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7CF8-B364-4616-AF84-FD7CC20879D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9ACB7-B2B1-4F2B-A351-7B30F46C5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0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77CF8-B364-4616-AF84-FD7CC20879D8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9ACB7-B2B1-4F2B-A351-7B30F46C5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8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1.png"/><Relationship Id="rId2" Type="http://schemas.openxmlformats.org/officeDocument/2006/relationships/audio" Target="file:///D:\Dung\Cac%20bai%20hat%20nghi%20giua%20tiet\Tho%20con%20tam%20nang.mp3" TargetMode="External"/><Relationship Id="rId1" Type="http://schemas.openxmlformats.org/officeDocument/2006/relationships/audio" Target="file:///E:\Music\Tap%20dem%20.mp3" TargetMode="Externa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audio" Target="../media/audio1.wav"/><Relationship Id="rId9" Type="http://schemas.openxmlformats.org/officeDocument/2006/relationships/image" Target="../media/image13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2.wmf"/><Relationship Id="rId5" Type="http://schemas.openxmlformats.org/officeDocument/2006/relationships/image" Target="../media/image15.gi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auto">
          <a:xfrm>
            <a:off x="7667625" y="5072063"/>
            <a:ext cx="990600" cy="10668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endParaRPr lang="en-US"/>
          </a:p>
        </p:txBody>
      </p:sp>
      <p:pic>
        <p:nvPicPr>
          <p:cNvPr id="68619" name="Picture 11" descr="GEOMTRY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53400" y="4495800"/>
            <a:ext cx="762000" cy="1981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8620" name="Rectangle 1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none" lIns="91436" tIns="45718" rIns="91436" bIns="45718" anchor="ctr"/>
          <a:lstStyle/>
          <a:p>
            <a:endParaRPr lang="en-US"/>
          </a:p>
        </p:txBody>
      </p:sp>
      <p:pic>
        <p:nvPicPr>
          <p:cNvPr id="68630" name="Picture 22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284" y="5222573"/>
            <a:ext cx="1622717" cy="1486202"/>
          </a:xfrm>
          <a:prstGeom prst="rect">
            <a:avLst/>
          </a:prstGeom>
          <a:noFill/>
          <a:effectLst>
            <a:outerShdw dist="107763" dir="135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32" name="Picture 2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1524000" cy="1143000"/>
          </a:xfrm>
          <a:prstGeom prst="rect">
            <a:avLst/>
          </a:prstGeom>
          <a:noFill/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50" name="Picture 42" descr="bluline[1]"/>
          <p:cNvPicPr>
            <a:picLocks noChangeAspect="1" noChangeArrowheads="1"/>
          </p:cNvPicPr>
          <p:nvPr/>
        </p:nvPicPr>
        <p:blipFill>
          <a:blip r:embed="rId5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81800"/>
            <a:ext cx="91440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54" name="Picture 46" descr="bluline[1]"/>
          <p:cNvPicPr>
            <a:picLocks noChangeAspect="1" noChangeArrowheads="1"/>
          </p:cNvPicPr>
          <p:nvPr/>
        </p:nvPicPr>
        <p:blipFill>
          <a:blip r:embed="rId5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55" name="Text Box 47"/>
          <p:cNvSpPr txBox="1">
            <a:spLocks noChangeArrowheads="1"/>
          </p:cNvSpPr>
          <p:nvPr/>
        </p:nvSpPr>
        <p:spPr bwMode="auto">
          <a:xfrm>
            <a:off x="730250" y="2654452"/>
            <a:ext cx="7945438" cy="609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rgbClr val="FF33CC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1)</a:t>
            </a:r>
            <a:endParaRPr lang="en-US" sz="28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8700" name="Picture 92" descr="Dove-02-june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343400"/>
            <a:ext cx="1219200" cy="817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703" name="Picture 95" descr="Dove-02-june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3379"/>
            <a:ext cx="1219200" cy="817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706" name="Text Box 98"/>
          <p:cNvSpPr txBox="1">
            <a:spLocks noChangeArrowheads="1"/>
          </p:cNvSpPr>
          <p:nvPr/>
        </p:nvSpPr>
        <p:spPr bwMode="auto">
          <a:xfrm>
            <a:off x="2819403" y="304802"/>
            <a:ext cx="3368675" cy="36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/>
          <a:p>
            <a:endParaRPr lang="en-US"/>
          </a:p>
        </p:txBody>
      </p:sp>
      <p:sp>
        <p:nvSpPr>
          <p:cNvPr id="68707" name="Text Box 99"/>
          <p:cNvSpPr txBox="1">
            <a:spLocks noChangeArrowheads="1"/>
          </p:cNvSpPr>
          <p:nvPr/>
        </p:nvSpPr>
        <p:spPr bwMode="auto">
          <a:xfrm>
            <a:off x="654050" y="327980"/>
            <a:ext cx="8489950" cy="46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/>
          <a:p>
            <a:pPr algn="ctr"/>
            <a:r>
              <a:rPr lang="en-US" sz="24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GIẢNG SOẠN THẢO THEO BỘ SÁCH: CÁNH DIỀU</a:t>
            </a:r>
            <a:endParaRPr lang="en-US" sz="24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708" name="Text Box 100"/>
          <p:cNvSpPr txBox="1">
            <a:spLocks noChangeArrowheads="1"/>
          </p:cNvSpPr>
          <p:nvPr/>
        </p:nvSpPr>
        <p:spPr bwMode="auto">
          <a:xfrm>
            <a:off x="2324100" y="1575537"/>
            <a:ext cx="4619166" cy="923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6" tIns="45718" rIns="91436" bIns="4571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TOÁN 1</a:t>
            </a:r>
            <a:endParaRPr lang="vi-VN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4" name="Picture 13" descr="bluline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051560"/>
            <a:ext cx="9144000" cy="91440"/>
          </a:xfrm>
        </p:spPr>
      </p:pic>
      <p:sp>
        <p:nvSpPr>
          <p:cNvPr id="97" name="AutoShape 18"/>
          <p:cNvSpPr>
            <a:spLocks noChangeArrowheads="1"/>
          </p:cNvSpPr>
          <p:nvPr/>
        </p:nvSpPr>
        <p:spPr bwMode="auto">
          <a:xfrm>
            <a:off x="0" y="1143000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6" tIns="45718" rIns="91436" bIns="45718" anchor="ctr"/>
          <a:lstStyle/>
          <a:p>
            <a:endParaRPr lang="en-US"/>
          </a:p>
        </p:txBody>
      </p:sp>
      <p:sp>
        <p:nvSpPr>
          <p:cNvPr id="116" name="Line 44"/>
          <p:cNvSpPr>
            <a:spLocks noChangeShapeType="1"/>
          </p:cNvSpPr>
          <p:nvPr/>
        </p:nvSpPr>
        <p:spPr bwMode="auto">
          <a:xfrm>
            <a:off x="0" y="1508760"/>
            <a:ext cx="9144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/>
          <a:p>
            <a:endParaRPr lang="en-US"/>
          </a:p>
        </p:txBody>
      </p:sp>
      <p:sp>
        <p:nvSpPr>
          <p:cNvPr id="117" name="Line 45"/>
          <p:cNvSpPr>
            <a:spLocks noChangeShapeType="1"/>
          </p:cNvSpPr>
          <p:nvPr/>
        </p:nvSpPr>
        <p:spPr bwMode="auto">
          <a:xfrm>
            <a:off x="0" y="1565910"/>
            <a:ext cx="9144000" cy="0"/>
          </a:xfrm>
          <a:prstGeom prst="line">
            <a:avLst/>
          </a:prstGeom>
          <a:noFill/>
          <a:ln w="28575" cap="rnd">
            <a:solidFill>
              <a:srgbClr val="00FF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>
            <a:spAutoFit/>
          </a:bodyPr>
          <a:lstStyle/>
          <a:p>
            <a:endParaRPr lang="en-US"/>
          </a:p>
        </p:txBody>
      </p:sp>
      <p:sp>
        <p:nvSpPr>
          <p:cNvPr id="159" name="AutoShape 18"/>
          <p:cNvSpPr>
            <a:spLocks noChangeArrowheads="1"/>
          </p:cNvSpPr>
          <p:nvPr/>
        </p:nvSpPr>
        <p:spPr bwMode="auto">
          <a:xfrm>
            <a:off x="0" y="1236288"/>
            <a:ext cx="17145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323" tIns="35662" rIns="71323" bIns="35662" anchor="ctr"/>
          <a:lstStyle/>
          <a:p>
            <a:endParaRPr lang="en-US"/>
          </a:p>
        </p:txBody>
      </p:sp>
      <p:sp>
        <p:nvSpPr>
          <p:cNvPr id="178" name="Line 44"/>
          <p:cNvSpPr>
            <a:spLocks noChangeShapeType="1"/>
          </p:cNvSpPr>
          <p:nvPr/>
        </p:nvSpPr>
        <p:spPr bwMode="auto">
          <a:xfrm>
            <a:off x="0" y="1245002"/>
            <a:ext cx="6858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endParaRPr lang="en-US"/>
          </a:p>
        </p:txBody>
      </p:sp>
      <p:sp>
        <p:nvSpPr>
          <p:cNvPr id="179" name="Line 45"/>
          <p:cNvSpPr>
            <a:spLocks noChangeShapeType="1"/>
          </p:cNvSpPr>
          <p:nvPr/>
        </p:nvSpPr>
        <p:spPr bwMode="auto">
          <a:xfrm>
            <a:off x="0" y="1292628"/>
            <a:ext cx="6858000" cy="0"/>
          </a:xfrm>
          <a:prstGeom prst="line">
            <a:avLst/>
          </a:prstGeom>
          <a:noFill/>
          <a:ln w="28575" cap="rnd">
            <a:solidFill>
              <a:srgbClr val="00FF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endParaRPr lang="en-US"/>
          </a:p>
        </p:txBody>
      </p:sp>
      <p:sp>
        <p:nvSpPr>
          <p:cNvPr id="263" name="AutoShape 3"/>
          <p:cNvSpPr>
            <a:spLocks noChangeArrowheads="1"/>
          </p:cNvSpPr>
          <p:nvPr/>
        </p:nvSpPr>
        <p:spPr bwMode="auto">
          <a:xfrm>
            <a:off x="2540253" y="6491530"/>
            <a:ext cx="17145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323" tIns="35662" rIns="71323" bIns="35662" anchor="ctr"/>
          <a:lstStyle/>
          <a:p>
            <a:endParaRPr lang="en-US"/>
          </a:p>
        </p:txBody>
      </p:sp>
      <p:sp>
        <p:nvSpPr>
          <p:cNvPr id="264" name="AutoShape 4"/>
          <p:cNvSpPr>
            <a:spLocks noChangeArrowheads="1"/>
          </p:cNvSpPr>
          <p:nvPr/>
        </p:nvSpPr>
        <p:spPr bwMode="auto">
          <a:xfrm>
            <a:off x="4197603" y="6491530"/>
            <a:ext cx="17145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323" tIns="35662" rIns="71323" bIns="35662" anchor="ctr"/>
          <a:lstStyle/>
          <a:p>
            <a:endParaRPr lang="en-US"/>
          </a:p>
        </p:txBody>
      </p:sp>
      <p:sp>
        <p:nvSpPr>
          <p:cNvPr id="265" name="AutoShape 5"/>
          <p:cNvSpPr>
            <a:spLocks noChangeArrowheads="1"/>
          </p:cNvSpPr>
          <p:nvPr/>
        </p:nvSpPr>
        <p:spPr bwMode="auto">
          <a:xfrm>
            <a:off x="3111753" y="6491530"/>
            <a:ext cx="17145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323" tIns="35662" rIns="71323" bIns="35662" anchor="ctr"/>
          <a:lstStyle/>
          <a:p>
            <a:endParaRPr lang="en-US"/>
          </a:p>
        </p:txBody>
      </p:sp>
      <p:sp>
        <p:nvSpPr>
          <p:cNvPr id="266" name="AutoShape 6"/>
          <p:cNvSpPr>
            <a:spLocks noChangeArrowheads="1"/>
          </p:cNvSpPr>
          <p:nvPr/>
        </p:nvSpPr>
        <p:spPr bwMode="auto">
          <a:xfrm>
            <a:off x="4769103" y="6491530"/>
            <a:ext cx="17145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323" tIns="35662" rIns="71323" bIns="35662" anchor="ctr"/>
          <a:lstStyle/>
          <a:p>
            <a:endParaRPr lang="en-US"/>
          </a:p>
        </p:txBody>
      </p:sp>
      <p:sp>
        <p:nvSpPr>
          <p:cNvPr id="267" name="AutoShape 7"/>
          <p:cNvSpPr>
            <a:spLocks noChangeArrowheads="1"/>
          </p:cNvSpPr>
          <p:nvPr/>
        </p:nvSpPr>
        <p:spPr bwMode="auto">
          <a:xfrm>
            <a:off x="3683253" y="6491530"/>
            <a:ext cx="17145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323" tIns="35662" rIns="71323" bIns="35662" anchor="ctr"/>
          <a:lstStyle/>
          <a:p>
            <a:endParaRPr lang="en-US"/>
          </a:p>
        </p:txBody>
      </p:sp>
      <p:sp>
        <p:nvSpPr>
          <p:cNvPr id="268" name="AutoShape 8"/>
          <p:cNvSpPr>
            <a:spLocks noChangeArrowheads="1"/>
          </p:cNvSpPr>
          <p:nvPr/>
        </p:nvSpPr>
        <p:spPr bwMode="auto">
          <a:xfrm>
            <a:off x="5397753" y="6491530"/>
            <a:ext cx="17145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323" tIns="35662" rIns="71323" bIns="35662" anchor="ctr"/>
          <a:lstStyle/>
          <a:p>
            <a:endParaRPr lang="en-US"/>
          </a:p>
        </p:txBody>
      </p:sp>
      <p:sp>
        <p:nvSpPr>
          <p:cNvPr id="269" name="AutoShape 9"/>
          <p:cNvSpPr>
            <a:spLocks noChangeArrowheads="1"/>
          </p:cNvSpPr>
          <p:nvPr/>
        </p:nvSpPr>
        <p:spPr bwMode="auto">
          <a:xfrm>
            <a:off x="5969253" y="6491530"/>
            <a:ext cx="17145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323" tIns="35662" rIns="71323" bIns="35662" anchor="ctr"/>
          <a:lstStyle/>
          <a:p>
            <a:endParaRPr lang="en-US"/>
          </a:p>
        </p:txBody>
      </p:sp>
      <p:sp>
        <p:nvSpPr>
          <p:cNvPr id="270" name="AutoShape 10"/>
          <p:cNvSpPr>
            <a:spLocks noChangeArrowheads="1"/>
          </p:cNvSpPr>
          <p:nvPr/>
        </p:nvSpPr>
        <p:spPr bwMode="auto">
          <a:xfrm>
            <a:off x="6540753" y="6491530"/>
            <a:ext cx="171450" cy="1905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323" tIns="35662" rIns="71323" bIns="35662" anchor="ctr"/>
          <a:lstStyle/>
          <a:p>
            <a:endParaRPr lang="en-US"/>
          </a:p>
        </p:txBody>
      </p:sp>
      <p:sp>
        <p:nvSpPr>
          <p:cNvPr id="271" name="Line 48"/>
          <p:cNvSpPr>
            <a:spLocks noChangeShapeType="1"/>
          </p:cNvSpPr>
          <p:nvPr/>
        </p:nvSpPr>
        <p:spPr bwMode="auto">
          <a:xfrm>
            <a:off x="2768853" y="6543122"/>
            <a:ext cx="28575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endParaRPr lang="en-US"/>
          </a:p>
        </p:txBody>
      </p:sp>
      <p:sp>
        <p:nvSpPr>
          <p:cNvPr id="272" name="Line 49"/>
          <p:cNvSpPr>
            <a:spLocks noChangeShapeType="1"/>
          </p:cNvSpPr>
          <p:nvPr/>
        </p:nvSpPr>
        <p:spPr bwMode="auto">
          <a:xfrm>
            <a:off x="3340353" y="6543122"/>
            <a:ext cx="28575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endParaRPr lang="en-US"/>
          </a:p>
        </p:txBody>
      </p:sp>
      <p:sp>
        <p:nvSpPr>
          <p:cNvPr id="273" name="Line 50"/>
          <p:cNvSpPr>
            <a:spLocks noChangeShapeType="1"/>
          </p:cNvSpPr>
          <p:nvPr/>
        </p:nvSpPr>
        <p:spPr bwMode="auto">
          <a:xfrm>
            <a:off x="3854703" y="6543122"/>
            <a:ext cx="28575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endParaRPr lang="en-US"/>
          </a:p>
        </p:txBody>
      </p:sp>
      <p:sp>
        <p:nvSpPr>
          <p:cNvPr id="274" name="Line 51"/>
          <p:cNvSpPr>
            <a:spLocks noChangeShapeType="1"/>
          </p:cNvSpPr>
          <p:nvPr/>
        </p:nvSpPr>
        <p:spPr bwMode="auto">
          <a:xfrm>
            <a:off x="4426203" y="6543122"/>
            <a:ext cx="28575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endParaRPr lang="en-US"/>
          </a:p>
        </p:txBody>
      </p:sp>
      <p:sp>
        <p:nvSpPr>
          <p:cNvPr id="275" name="Line 52"/>
          <p:cNvSpPr>
            <a:spLocks noChangeShapeType="1"/>
          </p:cNvSpPr>
          <p:nvPr/>
        </p:nvSpPr>
        <p:spPr bwMode="auto">
          <a:xfrm>
            <a:off x="4997703" y="6543122"/>
            <a:ext cx="28575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endParaRPr lang="en-US"/>
          </a:p>
        </p:txBody>
      </p:sp>
      <p:sp>
        <p:nvSpPr>
          <p:cNvPr id="276" name="Line 53"/>
          <p:cNvSpPr>
            <a:spLocks noChangeShapeType="1"/>
          </p:cNvSpPr>
          <p:nvPr/>
        </p:nvSpPr>
        <p:spPr bwMode="auto">
          <a:xfrm>
            <a:off x="5626353" y="6543122"/>
            <a:ext cx="28575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endParaRPr lang="en-US"/>
          </a:p>
        </p:txBody>
      </p:sp>
      <p:sp>
        <p:nvSpPr>
          <p:cNvPr id="277" name="Line 54"/>
          <p:cNvSpPr>
            <a:spLocks noChangeShapeType="1"/>
          </p:cNvSpPr>
          <p:nvPr/>
        </p:nvSpPr>
        <p:spPr bwMode="auto">
          <a:xfrm>
            <a:off x="6197853" y="6543122"/>
            <a:ext cx="28575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323" tIns="35662" rIns="71323" bIns="35662">
            <a:spAutoFit/>
          </a:bodyPr>
          <a:lstStyle/>
          <a:p>
            <a:endParaRPr lang="en-US"/>
          </a:p>
        </p:txBody>
      </p:sp>
      <p:sp>
        <p:nvSpPr>
          <p:cNvPr id="113" name="AutoShape 76"/>
          <p:cNvSpPr>
            <a:spLocks noChangeArrowheads="1"/>
          </p:cNvSpPr>
          <p:nvPr/>
        </p:nvSpPr>
        <p:spPr bwMode="auto">
          <a:xfrm>
            <a:off x="4776568" y="3442291"/>
            <a:ext cx="304521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" name="AutoShape 77"/>
          <p:cNvSpPr>
            <a:spLocks noChangeArrowheads="1"/>
          </p:cNvSpPr>
          <p:nvPr/>
        </p:nvSpPr>
        <p:spPr bwMode="auto">
          <a:xfrm>
            <a:off x="4319368" y="3442291"/>
            <a:ext cx="304521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AutoShape 78"/>
          <p:cNvSpPr>
            <a:spLocks noChangeArrowheads="1"/>
          </p:cNvSpPr>
          <p:nvPr/>
        </p:nvSpPr>
        <p:spPr bwMode="auto">
          <a:xfrm>
            <a:off x="2601692" y="3442291"/>
            <a:ext cx="304521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AutoShape 79"/>
          <p:cNvSpPr>
            <a:spLocks noChangeArrowheads="1"/>
          </p:cNvSpPr>
          <p:nvPr/>
        </p:nvSpPr>
        <p:spPr bwMode="auto">
          <a:xfrm>
            <a:off x="3023968" y="3442291"/>
            <a:ext cx="304521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" name="AutoShape 80"/>
          <p:cNvSpPr>
            <a:spLocks noChangeArrowheads="1"/>
          </p:cNvSpPr>
          <p:nvPr/>
        </p:nvSpPr>
        <p:spPr bwMode="auto">
          <a:xfrm>
            <a:off x="3404968" y="3442291"/>
            <a:ext cx="304521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" name="AutoShape 81"/>
          <p:cNvSpPr>
            <a:spLocks noChangeArrowheads="1"/>
          </p:cNvSpPr>
          <p:nvPr/>
        </p:nvSpPr>
        <p:spPr bwMode="auto">
          <a:xfrm>
            <a:off x="3862168" y="3442291"/>
            <a:ext cx="304521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" name="AutoShape 82"/>
          <p:cNvSpPr>
            <a:spLocks noChangeArrowheads="1"/>
          </p:cNvSpPr>
          <p:nvPr/>
        </p:nvSpPr>
        <p:spPr bwMode="auto">
          <a:xfrm>
            <a:off x="5690968" y="3442291"/>
            <a:ext cx="304521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AutoShape 83"/>
          <p:cNvSpPr>
            <a:spLocks noChangeArrowheads="1"/>
          </p:cNvSpPr>
          <p:nvPr/>
        </p:nvSpPr>
        <p:spPr bwMode="auto">
          <a:xfrm>
            <a:off x="6148168" y="3442291"/>
            <a:ext cx="304521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Oval 84"/>
          <p:cNvSpPr>
            <a:spLocks noChangeArrowheads="1"/>
          </p:cNvSpPr>
          <p:nvPr/>
        </p:nvSpPr>
        <p:spPr bwMode="auto">
          <a:xfrm>
            <a:off x="2922182" y="3319776"/>
            <a:ext cx="101507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24" name="Oval 85"/>
          <p:cNvSpPr>
            <a:spLocks noChangeArrowheads="1"/>
          </p:cNvSpPr>
          <p:nvPr/>
        </p:nvSpPr>
        <p:spPr bwMode="auto">
          <a:xfrm>
            <a:off x="3303181" y="3319776"/>
            <a:ext cx="101507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25" name="Oval 86"/>
          <p:cNvSpPr>
            <a:spLocks noChangeArrowheads="1"/>
          </p:cNvSpPr>
          <p:nvPr/>
        </p:nvSpPr>
        <p:spPr bwMode="auto">
          <a:xfrm>
            <a:off x="3760382" y="3319776"/>
            <a:ext cx="101507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26" name="Oval 87"/>
          <p:cNvSpPr>
            <a:spLocks noChangeArrowheads="1"/>
          </p:cNvSpPr>
          <p:nvPr/>
        </p:nvSpPr>
        <p:spPr bwMode="auto">
          <a:xfrm>
            <a:off x="4217582" y="3319776"/>
            <a:ext cx="101507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27" name="Oval 88"/>
          <p:cNvSpPr>
            <a:spLocks noChangeArrowheads="1"/>
          </p:cNvSpPr>
          <p:nvPr/>
        </p:nvSpPr>
        <p:spPr bwMode="auto">
          <a:xfrm>
            <a:off x="4674782" y="3319776"/>
            <a:ext cx="101507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28" name="Oval 89"/>
          <p:cNvSpPr>
            <a:spLocks noChangeArrowheads="1"/>
          </p:cNvSpPr>
          <p:nvPr/>
        </p:nvSpPr>
        <p:spPr bwMode="auto">
          <a:xfrm>
            <a:off x="5131982" y="3319776"/>
            <a:ext cx="101507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29" name="Oval 90"/>
          <p:cNvSpPr>
            <a:spLocks noChangeArrowheads="1"/>
          </p:cNvSpPr>
          <p:nvPr/>
        </p:nvSpPr>
        <p:spPr bwMode="auto">
          <a:xfrm>
            <a:off x="5589182" y="3319776"/>
            <a:ext cx="101507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30" name="Oval 91"/>
          <p:cNvSpPr>
            <a:spLocks noChangeArrowheads="1"/>
          </p:cNvSpPr>
          <p:nvPr/>
        </p:nvSpPr>
        <p:spPr bwMode="auto">
          <a:xfrm>
            <a:off x="6046382" y="3319776"/>
            <a:ext cx="101507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31" name="AutoShape 97"/>
          <p:cNvSpPr>
            <a:spLocks noChangeArrowheads="1"/>
          </p:cNvSpPr>
          <p:nvPr/>
        </p:nvSpPr>
        <p:spPr bwMode="auto">
          <a:xfrm>
            <a:off x="5233768" y="3442291"/>
            <a:ext cx="304521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" name="AutoShape 16"/>
          <p:cNvSpPr>
            <a:spLocks noChangeArrowheads="1"/>
          </p:cNvSpPr>
          <p:nvPr/>
        </p:nvSpPr>
        <p:spPr bwMode="auto">
          <a:xfrm>
            <a:off x="22098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" name="AutoShape 17"/>
          <p:cNvSpPr>
            <a:spLocks noChangeArrowheads="1"/>
          </p:cNvSpPr>
          <p:nvPr/>
        </p:nvSpPr>
        <p:spPr bwMode="auto">
          <a:xfrm>
            <a:off x="17526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" name="AutoShape 18"/>
          <p:cNvSpPr>
            <a:spLocks noChangeArrowheads="1"/>
          </p:cNvSpPr>
          <p:nvPr/>
        </p:nvSpPr>
        <p:spPr bwMode="auto">
          <a:xfrm>
            <a:off x="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" name="AutoShape 19"/>
          <p:cNvSpPr>
            <a:spLocks noChangeArrowheads="1"/>
          </p:cNvSpPr>
          <p:nvPr/>
        </p:nvSpPr>
        <p:spPr bwMode="auto">
          <a:xfrm>
            <a:off x="3810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4" name="AutoShape 20"/>
          <p:cNvSpPr>
            <a:spLocks noChangeArrowheads="1"/>
          </p:cNvSpPr>
          <p:nvPr/>
        </p:nvSpPr>
        <p:spPr bwMode="auto">
          <a:xfrm>
            <a:off x="7620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5" name="AutoShape 21"/>
          <p:cNvSpPr>
            <a:spLocks noChangeArrowheads="1"/>
          </p:cNvSpPr>
          <p:nvPr/>
        </p:nvSpPr>
        <p:spPr bwMode="auto">
          <a:xfrm>
            <a:off x="12192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" name="AutoShape 26"/>
          <p:cNvSpPr>
            <a:spLocks noChangeArrowheads="1"/>
          </p:cNvSpPr>
          <p:nvPr/>
        </p:nvSpPr>
        <p:spPr bwMode="auto">
          <a:xfrm>
            <a:off x="48768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" name="AutoShape 27"/>
          <p:cNvSpPr>
            <a:spLocks noChangeArrowheads="1"/>
          </p:cNvSpPr>
          <p:nvPr/>
        </p:nvSpPr>
        <p:spPr bwMode="auto">
          <a:xfrm>
            <a:off x="44196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" name="AutoShape 28"/>
          <p:cNvSpPr>
            <a:spLocks noChangeArrowheads="1"/>
          </p:cNvSpPr>
          <p:nvPr/>
        </p:nvSpPr>
        <p:spPr bwMode="auto">
          <a:xfrm>
            <a:off x="26670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" name="AutoShape 29"/>
          <p:cNvSpPr>
            <a:spLocks noChangeArrowheads="1"/>
          </p:cNvSpPr>
          <p:nvPr/>
        </p:nvSpPr>
        <p:spPr bwMode="auto">
          <a:xfrm>
            <a:off x="30480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" name="AutoShape 30"/>
          <p:cNvSpPr>
            <a:spLocks noChangeArrowheads="1"/>
          </p:cNvSpPr>
          <p:nvPr/>
        </p:nvSpPr>
        <p:spPr bwMode="auto">
          <a:xfrm>
            <a:off x="34290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1" name="AutoShape 31"/>
          <p:cNvSpPr>
            <a:spLocks noChangeArrowheads="1"/>
          </p:cNvSpPr>
          <p:nvPr/>
        </p:nvSpPr>
        <p:spPr bwMode="auto">
          <a:xfrm>
            <a:off x="38862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" name="AutoShape 32"/>
          <p:cNvSpPr>
            <a:spLocks noChangeArrowheads="1"/>
          </p:cNvSpPr>
          <p:nvPr/>
        </p:nvSpPr>
        <p:spPr bwMode="auto">
          <a:xfrm>
            <a:off x="75438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3" name="AutoShape 33"/>
          <p:cNvSpPr>
            <a:spLocks noChangeArrowheads="1"/>
          </p:cNvSpPr>
          <p:nvPr/>
        </p:nvSpPr>
        <p:spPr bwMode="auto">
          <a:xfrm>
            <a:off x="70866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" name="AutoShape 34"/>
          <p:cNvSpPr>
            <a:spLocks noChangeArrowheads="1"/>
          </p:cNvSpPr>
          <p:nvPr/>
        </p:nvSpPr>
        <p:spPr bwMode="auto">
          <a:xfrm>
            <a:off x="53340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5" name="AutoShape 35"/>
          <p:cNvSpPr>
            <a:spLocks noChangeArrowheads="1"/>
          </p:cNvSpPr>
          <p:nvPr/>
        </p:nvSpPr>
        <p:spPr bwMode="auto">
          <a:xfrm>
            <a:off x="57150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" name="AutoShape 36"/>
          <p:cNvSpPr>
            <a:spLocks noChangeArrowheads="1"/>
          </p:cNvSpPr>
          <p:nvPr/>
        </p:nvSpPr>
        <p:spPr bwMode="auto">
          <a:xfrm>
            <a:off x="60960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" name="AutoShape 37"/>
          <p:cNvSpPr>
            <a:spLocks noChangeArrowheads="1"/>
          </p:cNvSpPr>
          <p:nvPr/>
        </p:nvSpPr>
        <p:spPr bwMode="auto">
          <a:xfrm>
            <a:off x="65532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" name="AutoShape 38"/>
          <p:cNvSpPr>
            <a:spLocks noChangeArrowheads="1"/>
          </p:cNvSpPr>
          <p:nvPr/>
        </p:nvSpPr>
        <p:spPr bwMode="auto">
          <a:xfrm>
            <a:off x="80010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" name="AutoShape 39"/>
          <p:cNvSpPr>
            <a:spLocks noChangeArrowheads="1"/>
          </p:cNvSpPr>
          <p:nvPr/>
        </p:nvSpPr>
        <p:spPr bwMode="auto">
          <a:xfrm>
            <a:off x="83820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" name="AutoShape 40"/>
          <p:cNvSpPr>
            <a:spLocks noChangeArrowheads="1"/>
          </p:cNvSpPr>
          <p:nvPr/>
        </p:nvSpPr>
        <p:spPr bwMode="auto">
          <a:xfrm>
            <a:off x="8763000" y="1152626"/>
            <a:ext cx="228600" cy="27432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FF99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" name="Line 44"/>
          <p:cNvSpPr>
            <a:spLocks noChangeShapeType="1"/>
          </p:cNvSpPr>
          <p:nvPr/>
        </p:nvSpPr>
        <p:spPr bwMode="auto">
          <a:xfrm>
            <a:off x="0" y="1518386"/>
            <a:ext cx="9144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2" name="Line 45"/>
          <p:cNvSpPr>
            <a:spLocks noChangeShapeType="1"/>
          </p:cNvSpPr>
          <p:nvPr/>
        </p:nvSpPr>
        <p:spPr bwMode="auto">
          <a:xfrm>
            <a:off x="0" y="1575536"/>
            <a:ext cx="9144000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3" name="Oval 55"/>
          <p:cNvSpPr>
            <a:spLocks noChangeArrowheads="1"/>
          </p:cNvSpPr>
          <p:nvPr/>
        </p:nvSpPr>
        <p:spPr bwMode="auto">
          <a:xfrm>
            <a:off x="65405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4" name="Oval 56"/>
          <p:cNvSpPr>
            <a:spLocks noChangeArrowheads="1"/>
          </p:cNvSpPr>
          <p:nvPr/>
        </p:nvSpPr>
        <p:spPr bwMode="auto">
          <a:xfrm>
            <a:off x="106680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5" name="Oval 57"/>
          <p:cNvSpPr>
            <a:spLocks noChangeArrowheads="1"/>
          </p:cNvSpPr>
          <p:nvPr/>
        </p:nvSpPr>
        <p:spPr bwMode="auto">
          <a:xfrm>
            <a:off x="152400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6" name="Oval 58"/>
          <p:cNvSpPr>
            <a:spLocks noChangeArrowheads="1"/>
          </p:cNvSpPr>
          <p:nvPr/>
        </p:nvSpPr>
        <p:spPr bwMode="auto">
          <a:xfrm>
            <a:off x="205740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" name="Oval 59"/>
          <p:cNvSpPr>
            <a:spLocks noChangeArrowheads="1"/>
          </p:cNvSpPr>
          <p:nvPr/>
        </p:nvSpPr>
        <p:spPr bwMode="auto">
          <a:xfrm>
            <a:off x="251460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8" name="Oval 60"/>
          <p:cNvSpPr>
            <a:spLocks noChangeArrowheads="1"/>
          </p:cNvSpPr>
          <p:nvPr/>
        </p:nvSpPr>
        <p:spPr bwMode="auto">
          <a:xfrm>
            <a:off x="289560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9" name="Oval 61"/>
          <p:cNvSpPr>
            <a:spLocks noChangeArrowheads="1"/>
          </p:cNvSpPr>
          <p:nvPr/>
        </p:nvSpPr>
        <p:spPr bwMode="auto">
          <a:xfrm>
            <a:off x="3292475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0" name="Oval 62"/>
          <p:cNvSpPr>
            <a:spLocks noChangeArrowheads="1"/>
          </p:cNvSpPr>
          <p:nvPr/>
        </p:nvSpPr>
        <p:spPr bwMode="auto">
          <a:xfrm>
            <a:off x="373380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1" name="Oval 63"/>
          <p:cNvSpPr>
            <a:spLocks noChangeArrowheads="1"/>
          </p:cNvSpPr>
          <p:nvPr/>
        </p:nvSpPr>
        <p:spPr bwMode="auto">
          <a:xfrm>
            <a:off x="419100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2" name="Oval 64"/>
          <p:cNvSpPr>
            <a:spLocks noChangeArrowheads="1"/>
          </p:cNvSpPr>
          <p:nvPr/>
        </p:nvSpPr>
        <p:spPr bwMode="auto">
          <a:xfrm>
            <a:off x="472440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3" name="Oval 65"/>
          <p:cNvSpPr>
            <a:spLocks noChangeArrowheads="1"/>
          </p:cNvSpPr>
          <p:nvPr/>
        </p:nvSpPr>
        <p:spPr bwMode="auto">
          <a:xfrm>
            <a:off x="518160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4" name="Oval 66"/>
          <p:cNvSpPr>
            <a:spLocks noChangeArrowheads="1"/>
          </p:cNvSpPr>
          <p:nvPr/>
        </p:nvSpPr>
        <p:spPr bwMode="auto">
          <a:xfrm>
            <a:off x="560705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5" name="Oval 67"/>
          <p:cNvSpPr>
            <a:spLocks noChangeArrowheads="1"/>
          </p:cNvSpPr>
          <p:nvPr/>
        </p:nvSpPr>
        <p:spPr bwMode="auto">
          <a:xfrm>
            <a:off x="597535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6" name="Oval 68"/>
          <p:cNvSpPr>
            <a:spLocks noChangeArrowheads="1"/>
          </p:cNvSpPr>
          <p:nvPr/>
        </p:nvSpPr>
        <p:spPr bwMode="auto">
          <a:xfrm>
            <a:off x="640080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" name="Oval 69"/>
          <p:cNvSpPr>
            <a:spLocks noChangeArrowheads="1"/>
          </p:cNvSpPr>
          <p:nvPr/>
        </p:nvSpPr>
        <p:spPr bwMode="auto">
          <a:xfrm>
            <a:off x="685800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8" name="Oval 70"/>
          <p:cNvSpPr>
            <a:spLocks noChangeArrowheads="1"/>
          </p:cNvSpPr>
          <p:nvPr/>
        </p:nvSpPr>
        <p:spPr bwMode="auto">
          <a:xfrm>
            <a:off x="739140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9" name="Oval 71"/>
          <p:cNvSpPr>
            <a:spLocks noChangeArrowheads="1"/>
          </p:cNvSpPr>
          <p:nvPr/>
        </p:nvSpPr>
        <p:spPr bwMode="auto">
          <a:xfrm>
            <a:off x="784860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0" name="Oval 72"/>
          <p:cNvSpPr>
            <a:spLocks noChangeArrowheads="1"/>
          </p:cNvSpPr>
          <p:nvPr/>
        </p:nvSpPr>
        <p:spPr bwMode="auto">
          <a:xfrm>
            <a:off x="827405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" name="Oval 73"/>
          <p:cNvSpPr>
            <a:spLocks noChangeArrowheads="1"/>
          </p:cNvSpPr>
          <p:nvPr/>
        </p:nvSpPr>
        <p:spPr bwMode="auto">
          <a:xfrm>
            <a:off x="865505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" name="Oval 74"/>
          <p:cNvSpPr>
            <a:spLocks noChangeArrowheads="1"/>
          </p:cNvSpPr>
          <p:nvPr/>
        </p:nvSpPr>
        <p:spPr bwMode="auto">
          <a:xfrm>
            <a:off x="899160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3" name="Oval 75"/>
          <p:cNvSpPr>
            <a:spLocks noChangeArrowheads="1"/>
          </p:cNvSpPr>
          <p:nvPr/>
        </p:nvSpPr>
        <p:spPr bwMode="auto">
          <a:xfrm>
            <a:off x="260350" y="1030111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026" name="Picture 2" descr="Toán 1 (thuộc bộ sách Cánh Diều) - VEPIC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6" t="35089" r="4208" b="12579"/>
          <a:stretch/>
        </p:blipFill>
        <p:spPr bwMode="auto">
          <a:xfrm>
            <a:off x="3429905" y="3873362"/>
            <a:ext cx="2346295" cy="2387345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36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22" t="20371" r="2222" b="4074"/>
          <a:stretch/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1895195" y="669812"/>
            <a:ext cx="5336185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 err="1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altLang="en-US" sz="30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en-US" sz="3000" b="1" dirty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213634" y="709884"/>
            <a:ext cx="560645" cy="699592"/>
            <a:chOff x="1369984" y="2093715"/>
            <a:chExt cx="747527" cy="699592"/>
          </a:xfrm>
        </p:grpSpPr>
        <p:grpSp>
          <p:nvGrpSpPr>
            <p:cNvPr id="18" name="Group 30"/>
            <p:cNvGrpSpPr>
              <a:grpSpLocks/>
            </p:cNvGrpSpPr>
            <p:nvPr/>
          </p:nvGrpSpPr>
          <p:grpSpPr bwMode="auto">
            <a:xfrm>
              <a:off x="1369984" y="2093715"/>
              <a:ext cx="747527" cy="699592"/>
              <a:chOff x="336549" y="1916117"/>
              <a:chExt cx="699594" cy="69943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336549" y="1916117"/>
                <a:ext cx="699594" cy="69943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413786" y="1985949"/>
                <a:ext cx="547763" cy="550703"/>
              </a:xfrm>
              <a:prstGeom prst="ellipse">
                <a:avLst/>
              </a:prstGeom>
              <a:solidFill>
                <a:srgbClr val="00B0F0"/>
              </a:solidFill>
              <a:ln w="381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1542819" y="2146589"/>
              <a:ext cx="538835" cy="58477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 smtClean="0">
                  <a:solidFill>
                    <a:schemeClr val="bg1"/>
                  </a:solidFill>
                  <a:latin typeface=".VnArial" panose="020B7200000000000000" pitchFamily="34" charset="0"/>
                  <a:cs typeface="Arial" panose="020B0604020202020204" pitchFamily="34" charset="0"/>
                </a:rPr>
                <a:t>2</a:t>
              </a:r>
              <a:endParaRPr lang="en-US" altLang="en-US" sz="3200" b="1" dirty="0">
                <a:solidFill>
                  <a:schemeClr val="bg1"/>
                </a:solidFill>
                <a:latin typeface=".VnArial" panose="020B7200000000000000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94795" y="1840974"/>
            <a:ext cx="77369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10 – 2 </a:t>
            </a:r>
            <a:r>
              <a:rPr lang="en-US" sz="4000" smtClean="0"/>
              <a:t>	</a:t>
            </a:r>
            <a:r>
              <a:rPr lang="en-US" sz="4000" smtClean="0"/>
              <a:t>	8 </a:t>
            </a:r>
            <a:r>
              <a:rPr lang="en-US" sz="4000" dirty="0" smtClean="0"/>
              <a:t>– 7	</a:t>
            </a:r>
            <a:r>
              <a:rPr lang="en-US" sz="4000" smtClean="0"/>
              <a:t>	</a:t>
            </a:r>
            <a:r>
              <a:rPr lang="en-US" sz="4000" smtClean="0"/>
              <a:t>9 </a:t>
            </a:r>
            <a:r>
              <a:rPr lang="en-US" sz="4000" dirty="0" smtClean="0"/>
              <a:t>– 5 </a:t>
            </a:r>
          </a:p>
          <a:p>
            <a:r>
              <a:rPr lang="en-US" sz="4000" dirty="0" smtClean="0"/>
              <a:t>  6 – 3 	</a:t>
            </a:r>
            <a:r>
              <a:rPr lang="en-US" sz="4000" smtClean="0"/>
              <a:t>	</a:t>
            </a:r>
            <a:r>
              <a:rPr lang="en-US" sz="4000" smtClean="0"/>
              <a:t>7 </a:t>
            </a:r>
            <a:r>
              <a:rPr lang="en-US" sz="4000" dirty="0" smtClean="0"/>
              <a:t>– 5 	</a:t>
            </a:r>
            <a:r>
              <a:rPr lang="en-US" sz="4000" smtClean="0"/>
              <a:t>	</a:t>
            </a:r>
            <a:r>
              <a:rPr lang="en-US" sz="4000" smtClean="0"/>
              <a:t>6 </a:t>
            </a:r>
            <a:r>
              <a:rPr lang="en-US" sz="4000" dirty="0" smtClean="0"/>
              <a:t>– 5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7 – 6 </a:t>
            </a:r>
            <a:r>
              <a:rPr lang="en-US" sz="4000" smtClean="0"/>
              <a:t>	</a:t>
            </a:r>
            <a:r>
              <a:rPr lang="en-US" sz="4000" smtClean="0"/>
              <a:t>	9 </a:t>
            </a:r>
            <a:r>
              <a:rPr lang="en-US" sz="4000" dirty="0" smtClean="0"/>
              <a:t>– 6 	</a:t>
            </a:r>
            <a:r>
              <a:rPr lang="en-US" sz="4000" smtClean="0"/>
              <a:t>	</a:t>
            </a:r>
            <a:r>
              <a:rPr lang="en-US" sz="4000" smtClean="0"/>
              <a:t>10 </a:t>
            </a:r>
            <a:r>
              <a:rPr lang="en-US" sz="4000" dirty="0" smtClean="0"/>
              <a:t>– 8 </a:t>
            </a:r>
            <a:endParaRPr lang="en-US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2057400" y="2468940"/>
            <a:ext cx="129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</a:rPr>
              <a:t> </a:t>
            </a:r>
            <a:r>
              <a:rPr lang="en-US" sz="4400" b="1" smtClean="0"/>
              <a:t>=</a:t>
            </a:r>
            <a:r>
              <a:rPr lang="en-US" sz="4400" b="1" smtClean="0">
                <a:solidFill>
                  <a:srgbClr val="FF0000"/>
                </a:solidFill>
              </a:rPr>
              <a:t> 3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>
                <a:solidFill>
                  <a:srgbClr val="FF0000"/>
                </a:solidFill>
              </a:rPr>
              <a:t> </a:t>
            </a:r>
            <a:r>
              <a:rPr lang="en-US" sz="4400" b="1" smtClean="0">
                <a:solidFill>
                  <a:srgbClr val="FF0000"/>
                </a:solidFill>
              </a:rPr>
              <a:t>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7400" y="1752600"/>
            <a:ext cx="129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</a:rPr>
              <a:t> </a:t>
            </a:r>
            <a:r>
              <a:rPr lang="en-US" sz="4400" b="1" smtClean="0"/>
              <a:t>=</a:t>
            </a:r>
            <a:r>
              <a:rPr lang="en-US" sz="4400" b="1" smtClean="0">
                <a:solidFill>
                  <a:srgbClr val="FF0000"/>
                </a:solidFill>
              </a:rPr>
              <a:t> 8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>
                <a:solidFill>
                  <a:srgbClr val="FF0000"/>
                </a:solidFill>
              </a:rPr>
              <a:t> </a:t>
            </a:r>
            <a:r>
              <a:rPr lang="en-US" sz="4400" b="1" smtClean="0">
                <a:solidFill>
                  <a:srgbClr val="FF0000"/>
                </a:solidFill>
              </a:rPr>
              <a:t>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7400" y="3048000"/>
            <a:ext cx="129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</a:rPr>
              <a:t> </a:t>
            </a:r>
            <a:r>
              <a:rPr lang="en-US" sz="4400" b="1" smtClean="0"/>
              <a:t>=</a:t>
            </a:r>
            <a:r>
              <a:rPr lang="en-US" sz="4400" b="1" smtClean="0">
                <a:solidFill>
                  <a:srgbClr val="FF0000"/>
                </a:solidFill>
              </a:rPr>
              <a:t> 1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>
                <a:solidFill>
                  <a:srgbClr val="FF0000"/>
                </a:solidFill>
              </a:rPr>
              <a:t> </a:t>
            </a:r>
            <a:r>
              <a:rPr lang="en-US" sz="4400" b="1" smtClean="0">
                <a:solidFill>
                  <a:srgbClr val="FF0000"/>
                </a:solidFill>
              </a:rPr>
              <a:t>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95800" y="1752600"/>
            <a:ext cx="129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</a:rPr>
              <a:t> </a:t>
            </a:r>
            <a:r>
              <a:rPr lang="en-US" sz="4400" b="1" smtClean="0"/>
              <a:t>=</a:t>
            </a:r>
            <a:r>
              <a:rPr lang="en-US" sz="4400" b="1" smtClean="0">
                <a:solidFill>
                  <a:srgbClr val="FF0000"/>
                </a:solidFill>
              </a:rPr>
              <a:t> 1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>
                <a:solidFill>
                  <a:srgbClr val="FF0000"/>
                </a:solidFill>
              </a:rPr>
              <a:t> </a:t>
            </a:r>
            <a:r>
              <a:rPr lang="en-US" sz="4400" b="1" smtClean="0">
                <a:solidFill>
                  <a:srgbClr val="FF0000"/>
                </a:solidFill>
              </a:rPr>
              <a:t>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95800" y="2438400"/>
            <a:ext cx="129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</a:rPr>
              <a:t> </a:t>
            </a:r>
            <a:r>
              <a:rPr lang="en-US" sz="4400" b="1" smtClean="0"/>
              <a:t>=</a:t>
            </a:r>
            <a:r>
              <a:rPr lang="en-US" sz="4400" b="1" smtClean="0">
                <a:solidFill>
                  <a:srgbClr val="FF0000"/>
                </a:solidFill>
              </a:rPr>
              <a:t> 2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>
                <a:solidFill>
                  <a:srgbClr val="FF0000"/>
                </a:solidFill>
              </a:rPr>
              <a:t> </a:t>
            </a:r>
            <a:r>
              <a:rPr lang="en-US" sz="4400" b="1" smtClean="0">
                <a:solidFill>
                  <a:srgbClr val="FF0000"/>
                </a:solidFill>
              </a:rPr>
              <a:t>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95800" y="3048000"/>
            <a:ext cx="129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</a:rPr>
              <a:t> </a:t>
            </a:r>
            <a:r>
              <a:rPr lang="en-US" sz="4400" b="1" smtClean="0"/>
              <a:t>=</a:t>
            </a:r>
            <a:r>
              <a:rPr lang="en-US" sz="4400" b="1" smtClean="0">
                <a:solidFill>
                  <a:srgbClr val="FF0000"/>
                </a:solidFill>
              </a:rPr>
              <a:t> 3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>
                <a:solidFill>
                  <a:srgbClr val="FF0000"/>
                </a:solidFill>
              </a:rPr>
              <a:t> </a:t>
            </a:r>
            <a:r>
              <a:rPr lang="en-US" sz="4400" b="1" smtClean="0">
                <a:solidFill>
                  <a:srgbClr val="FF0000"/>
                </a:solidFill>
              </a:rPr>
              <a:t>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91400" y="1828800"/>
            <a:ext cx="129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</a:rPr>
              <a:t> </a:t>
            </a:r>
            <a:r>
              <a:rPr lang="en-US" sz="4400" b="1" smtClean="0"/>
              <a:t>=</a:t>
            </a:r>
            <a:r>
              <a:rPr lang="en-US" sz="4400" b="1" smtClean="0">
                <a:solidFill>
                  <a:srgbClr val="FF0000"/>
                </a:solidFill>
              </a:rPr>
              <a:t> 4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>
                <a:solidFill>
                  <a:srgbClr val="FF0000"/>
                </a:solidFill>
              </a:rPr>
              <a:t> </a:t>
            </a:r>
            <a:r>
              <a:rPr lang="en-US" sz="4400" b="1" smtClean="0">
                <a:solidFill>
                  <a:srgbClr val="FF0000"/>
                </a:solidFill>
              </a:rPr>
              <a:t>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91400" y="2439650"/>
            <a:ext cx="129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</a:rPr>
              <a:t> </a:t>
            </a:r>
            <a:r>
              <a:rPr lang="en-US" sz="4400" b="1" smtClean="0"/>
              <a:t>=</a:t>
            </a:r>
            <a:r>
              <a:rPr lang="en-US" sz="4400" b="1" smtClean="0">
                <a:solidFill>
                  <a:srgbClr val="FF0000"/>
                </a:solidFill>
              </a:rPr>
              <a:t> 1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>
                <a:solidFill>
                  <a:srgbClr val="FF0000"/>
                </a:solidFill>
              </a:rPr>
              <a:t> </a:t>
            </a:r>
            <a:r>
              <a:rPr lang="en-US" sz="4400" b="1" smtClean="0">
                <a:solidFill>
                  <a:srgbClr val="FF0000"/>
                </a:solidFill>
              </a:rPr>
              <a:t>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91400" y="3049250"/>
            <a:ext cx="129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</a:rPr>
              <a:t> </a:t>
            </a:r>
            <a:r>
              <a:rPr lang="en-US" sz="4400" b="1" smtClean="0"/>
              <a:t>=</a:t>
            </a:r>
            <a:r>
              <a:rPr lang="en-US" sz="4400" b="1" smtClean="0">
                <a:solidFill>
                  <a:srgbClr val="FF0000"/>
                </a:solidFill>
              </a:rPr>
              <a:t> 2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>
                <a:solidFill>
                  <a:srgbClr val="FF0000"/>
                </a:solidFill>
              </a:rPr>
              <a:t> </a:t>
            </a:r>
            <a:r>
              <a:rPr lang="en-US" sz="4400" b="1" smtClean="0">
                <a:solidFill>
                  <a:srgbClr val="FF0000"/>
                </a:solidFill>
              </a:rPr>
              <a:t> 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46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22" t="20371" r="2222" b="4074"/>
          <a:stretch/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950326" y="597261"/>
            <a:ext cx="7333501" cy="823912"/>
            <a:chOff x="336549" y="1838347"/>
            <a:chExt cx="7534988" cy="823724"/>
          </a:xfrm>
        </p:grpSpPr>
        <p:sp>
          <p:nvSpPr>
            <p:cNvPr id="5" name="Oval 4"/>
            <p:cNvSpPr/>
            <p:nvPr/>
          </p:nvSpPr>
          <p:spPr>
            <a:xfrm>
              <a:off x="336549" y="1916117"/>
              <a:ext cx="593910" cy="69943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456305" y="2004283"/>
              <a:ext cx="354397" cy="523101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dirty="0" smtClean="0">
                  <a:solidFill>
                    <a:schemeClr val="bg1"/>
                  </a:solidFill>
                  <a:latin typeface=".VnArial" panose="020B7200000000000000" pitchFamily="34" charset="0"/>
                  <a:cs typeface="Arial" panose="020B0604020202020204" pitchFamily="34" charset="0"/>
                </a:rPr>
                <a:t>5</a:t>
              </a:r>
              <a:endParaRPr lang="en-US" altLang="en-US" sz="2800" b="1" dirty="0">
                <a:solidFill>
                  <a:schemeClr val="bg1"/>
                </a:solidFill>
                <a:latin typeface=".VnArial" panose="020B7200000000000000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itle 1"/>
            <p:cNvSpPr txBox="1">
              <a:spLocks/>
            </p:cNvSpPr>
            <p:nvPr/>
          </p:nvSpPr>
          <p:spPr bwMode="auto">
            <a:xfrm>
              <a:off x="1095722" y="1838347"/>
              <a:ext cx="6775815" cy="823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 err="1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Nêu</a:t>
              </a:r>
              <a:r>
                <a:rPr lang="en-US" altLang="en-US" sz="2800" b="1" dirty="0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altLang="en-US" sz="2800" b="1" dirty="0" err="1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phép</a:t>
              </a:r>
              <a:r>
                <a:rPr lang="en-US" altLang="en-US" sz="2800" b="1" dirty="0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altLang="en-US" sz="2800" b="1" dirty="0" err="1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trừ</a:t>
              </a:r>
              <a:r>
                <a:rPr lang="en-US" altLang="en-US" sz="2800" b="1" dirty="0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altLang="en-US" sz="2800" b="1" dirty="0" err="1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thích</a:t>
              </a:r>
              <a:r>
                <a:rPr lang="en-US" altLang="en-US" sz="2800" b="1" dirty="0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altLang="en-US" sz="2800" b="1" dirty="0" err="1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hợp</a:t>
              </a:r>
              <a:r>
                <a:rPr lang="en-US" altLang="en-US" sz="2800" b="1" dirty="0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altLang="en-US" sz="2800" b="1" dirty="0" err="1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với</a:t>
              </a:r>
              <a:r>
                <a:rPr lang="en-US" altLang="en-US" sz="2800" b="1" dirty="0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altLang="en-US" sz="2800" b="1" dirty="0" err="1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tranh</a:t>
              </a:r>
              <a:r>
                <a:rPr lang="en-US" altLang="en-US" sz="2800" b="1" dirty="0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altLang="en-US" sz="2800" b="1" dirty="0" err="1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vẽ</a:t>
              </a:r>
              <a:r>
                <a:rPr lang="en-US" altLang="en-US" sz="2800" b="1" dirty="0" smtClean="0">
                  <a:solidFill>
                    <a:srgbClr val="0000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</a:t>
              </a:r>
              <a:endParaRPr lang="en-US" altLang="en-US" sz="28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t="11110" b="18506"/>
          <a:stretch/>
        </p:blipFill>
        <p:spPr>
          <a:xfrm>
            <a:off x="576309" y="1421174"/>
            <a:ext cx="7991382" cy="340404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901462" y="5078438"/>
            <a:ext cx="590843" cy="675249"/>
          </a:xfrm>
          <a:prstGeom prst="rect">
            <a:avLst/>
          </a:prstGeom>
          <a:noFill/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3618914" y="5078437"/>
            <a:ext cx="590844" cy="675249"/>
          </a:xfrm>
          <a:prstGeom prst="flowChartConnector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68019" y="5078437"/>
            <a:ext cx="590843" cy="675249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958862" y="5133723"/>
            <a:ext cx="5486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</a:t>
            </a:r>
            <a:endParaRPr lang="en-US" sz="4000" dirty="0"/>
          </a:p>
        </p:txBody>
      </p:sp>
      <p:sp>
        <p:nvSpPr>
          <p:cNvPr id="13" name="Rectangle 12"/>
          <p:cNvSpPr/>
          <p:nvPr/>
        </p:nvSpPr>
        <p:spPr>
          <a:xfrm>
            <a:off x="5380892" y="5064368"/>
            <a:ext cx="590843" cy="675249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028070" y="5133723"/>
            <a:ext cx="5486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3300"/>
                </a:solidFill>
              </a:rPr>
              <a:t>9</a:t>
            </a: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33800" y="5023432"/>
            <a:ext cx="5486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3300"/>
                </a:solidFill>
              </a:rPr>
              <a:t>- </a:t>
            </a: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15729" y="5078436"/>
            <a:ext cx="5486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3300"/>
                </a:solidFill>
              </a:rPr>
              <a:t>7</a:t>
            </a: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07502" y="5077940"/>
            <a:ext cx="5486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33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3960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0" grpId="1"/>
      <p:bldP spid="21" grpId="0"/>
      <p:bldP spid="2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926168" y="4953000"/>
            <a:ext cx="5450417" cy="889000"/>
            <a:chOff x="0" y="3257"/>
            <a:chExt cx="5952" cy="1063"/>
          </a:xfrm>
        </p:grpSpPr>
        <p:pic>
          <p:nvPicPr>
            <p:cNvPr id="25612" name="Picture 3" descr="Khuon nhac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257"/>
              <a:ext cx="1488" cy="1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3" name="Picture 4" descr="Khuon nhac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3257"/>
              <a:ext cx="1488" cy="1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4" name="Picture 5" descr="Khuon nhac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3257"/>
              <a:ext cx="1488" cy="1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5" name="Picture 6" descr="Khuon nhac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3257"/>
              <a:ext cx="1488" cy="1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Picture 8" descr="bunny_thumping_foot_md_clr"/>
          <p:cNvPicPr>
            <a:picLocks noChangeAspect="1" noChangeArrowheads="1" noCrop="1"/>
          </p:cNvPicPr>
          <p:nvPr/>
        </p:nvPicPr>
        <p:blipFill>
          <a:blip r:embed="rId6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1" y="2222500"/>
            <a:ext cx="1962327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WordArt 9"/>
          <p:cNvSpPr>
            <a:spLocks noChangeArrowheads="1" noChangeShapeType="1" noTextEdit="1"/>
          </p:cNvSpPr>
          <p:nvPr/>
        </p:nvSpPr>
        <p:spPr bwMode="auto">
          <a:xfrm>
            <a:off x="2402417" y="825502"/>
            <a:ext cx="4762500" cy="115358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defTabSz="634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5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7600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107763" dir="2700000" algn="ctr" rotWithShape="0">
                    <a:srgbClr val="C0C0C0">
                      <a:alpha val="50000"/>
                    </a:srgbClr>
                  </a:outerShdw>
                </a:effectLst>
                <a:latin typeface=".VnArial" panose="020B7200000000000000" pitchFamily="34" charset="0"/>
              </a:rPr>
              <a:t>NghØ gi÷a tiết</a:t>
            </a:r>
          </a:p>
        </p:txBody>
      </p:sp>
      <p:pic>
        <p:nvPicPr>
          <p:cNvPr id="9" name="Tap dem 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1" y="6032500"/>
            <a:ext cx="211667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bunny_thumping_foot_md_clr"/>
          <p:cNvPicPr>
            <a:picLocks noChangeAspect="1" noChangeArrowheads="1" noCrop="1"/>
          </p:cNvPicPr>
          <p:nvPr/>
        </p:nvPicPr>
        <p:blipFill>
          <a:blip r:embed="rId6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584" y="2222500"/>
            <a:ext cx="1962327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 descr="bunny_thumping_foot_md_clr"/>
          <p:cNvPicPr>
            <a:picLocks noChangeAspect="1" noChangeArrowheads="1" noCrop="1"/>
          </p:cNvPicPr>
          <p:nvPr/>
        </p:nvPicPr>
        <p:blipFill>
          <a:blip r:embed="rId6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91" y="2222500"/>
            <a:ext cx="1962327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Tho con tam nang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334" y="4826001"/>
            <a:ext cx="211667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2" descr="DSTARS-P"/>
          <p:cNvPicPr>
            <a:picLocks noChangeAspect="1" noChangeArrowheads="1" noCrop="1"/>
          </p:cNvPicPr>
          <p:nvPr/>
        </p:nvPicPr>
        <p:blipFill>
          <a:blip r:embed="rId9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2" y="509323"/>
            <a:ext cx="1254566" cy="152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2" descr="DSTARS-P"/>
          <p:cNvPicPr>
            <a:picLocks noChangeAspect="1" noChangeArrowheads="1" noCrop="1"/>
          </p:cNvPicPr>
          <p:nvPr/>
        </p:nvPicPr>
        <p:blipFill>
          <a:blip r:embed="rId9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435" y="636324"/>
            <a:ext cx="1254566" cy="152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1" name="Picture 52" descr="DSTARS-P"/>
          <p:cNvPicPr>
            <a:picLocks noChangeAspect="1" noChangeArrowheads="1" noCrop="1"/>
          </p:cNvPicPr>
          <p:nvPr/>
        </p:nvPicPr>
        <p:blipFill>
          <a:blip r:embed="rId9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335" y="382323"/>
            <a:ext cx="1254566" cy="152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4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115498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3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57200"/>
            <a:ext cx="8962120" cy="624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94960" y="3323532"/>
            <a:ext cx="74877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/>
              <a:t>Nêu </a:t>
            </a:r>
            <a:r>
              <a:rPr lang="en-US" sz="4800" b="1"/>
              <a:t>một số tình huống trong thực tế liên quan đến phép trừ trong phạm vi 10.</a:t>
            </a:r>
          </a:p>
        </p:txBody>
      </p:sp>
    </p:spTree>
    <p:extLst>
      <p:ext uri="{BB962C8B-B14F-4D97-AF65-F5344CB8AC3E}">
        <p14:creationId xmlns:p14="http://schemas.microsoft.com/office/powerpoint/2010/main" val="117392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514602"/>
            <a:ext cx="8915400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TRÂN TRỌNG CẢM ƠN!</a:t>
            </a:r>
            <a:endParaRPr lang="en-US" sz="4400" b="1" cap="all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2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393" y="4375006"/>
            <a:ext cx="1979613" cy="2478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 descr="POINSET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970" y="4410989"/>
            <a:ext cx="2000250" cy="244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03481">
            <a:off x="7635083" y="218282"/>
            <a:ext cx="1727200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3024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SLIDE_TITLE" val="Trang kết"/>
  <p:tag name="ISPRING_SLIDE_INDENT_LEVEL" val="0"/>
  <p:tag name="ISPRING_PRESENTER_ID" val="{C33FFEB5-A459-41C1-BD42-906817BA6AC8}"/>
  <p:tag name="ISPRING_SLIDE_ID" val="{4D386D3D-4546-48D5-A80A-DA91D7FE8615}"/>
  <p:tag name="ISPRING_PLAYER_LAYOUT_TYPE" val="Full"/>
  <p:tag name="ISPRING_SLIDE_ID_2" val="{6A9B9CA4-562E-4C83-B24E-189E29E741B7}"/>
  <p:tag name="GENSWF_ADVANCE_TIME" val="5.0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100</Words>
  <Application>Microsoft Office PowerPoint</Application>
  <PresentationFormat>On-screen Show (4:3)</PresentationFormat>
  <Paragraphs>37</Paragraphs>
  <Slides>6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2020-11-27T16:41:55Z</dcterms:created>
  <dcterms:modified xsi:type="dcterms:W3CDTF">2020-11-27T16:52:34Z</dcterms:modified>
</cp:coreProperties>
</file>