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90" r:id="rId2"/>
    <p:sldId id="331" r:id="rId3"/>
    <p:sldId id="332" r:id="rId4"/>
    <p:sldId id="333" r:id="rId5"/>
    <p:sldId id="327" r:id="rId6"/>
    <p:sldId id="294" r:id="rId7"/>
    <p:sldId id="337" r:id="rId8"/>
    <p:sldId id="338" r:id="rId9"/>
    <p:sldId id="339" r:id="rId10"/>
    <p:sldId id="340" r:id="rId11"/>
    <p:sldId id="342" r:id="rId12"/>
    <p:sldId id="343" r:id="rId13"/>
    <p:sldId id="344" r:id="rId14"/>
    <p:sldId id="345" r:id="rId15"/>
    <p:sldId id="346" r:id="rId16"/>
    <p:sldId id="347" r:id="rId17"/>
    <p:sldId id="529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UTM Avo" panose="02040603050506020204" pitchFamily="18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4414D1-C6F6-4058-8EC1-A5EB4A63B14C}"/>
              </a:ext>
            </a:extLst>
          </p:cNvPr>
          <p:cNvSpPr/>
          <p:nvPr userDrawn="1"/>
        </p:nvSpPr>
        <p:spPr bwMode="auto">
          <a:xfrm>
            <a:off x="11166231" y="70338"/>
            <a:ext cx="1125415" cy="1380393"/>
          </a:xfrm>
          <a:prstGeom prst="ellipse">
            <a:avLst/>
          </a:prstGeom>
          <a:solidFill>
            <a:srgbClr val="29AE9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79487EF-DA21-44E4-9656-D8260275C0E1}"/>
              </a:ext>
            </a:extLst>
          </p:cNvPr>
          <p:cNvSpPr/>
          <p:nvPr userDrawn="1"/>
        </p:nvSpPr>
        <p:spPr bwMode="auto">
          <a:xfrm>
            <a:off x="11318631" y="222738"/>
            <a:ext cx="1125415" cy="1380393"/>
          </a:xfrm>
          <a:prstGeom prst="ellipse">
            <a:avLst/>
          </a:prstGeom>
          <a:solidFill>
            <a:srgbClr val="29AE9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957645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92084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85537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2773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ipe/>
  </p:transition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49" r:id="rId5"/>
    <p:sldLayoutId id="2147483650" r:id="rId6"/>
    <p:sldLayoutId id="2147483652" r:id="rId7"/>
  </p:sldLayoutIdLst>
  <p:transition spd="slow">
    <p:wipe/>
  </p:transition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5" Type="http://schemas.openxmlformats.org/officeDocument/2006/relationships/image" Target="../media/image42.png"/><Relationship Id="rId2" Type="http://schemas.openxmlformats.org/officeDocument/2006/relationships/audio" Target="../media/media1.wav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microsoft.com/office/2007/relationships/media" Target="../media/media1.wav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1.png"/><Relationship Id="rId18" Type="http://schemas.openxmlformats.org/officeDocument/2006/relationships/image" Target="../media/image45.png"/><Relationship Id="rId3" Type="http://schemas.microsoft.com/office/2007/relationships/media" Target="../media/media3.wav"/><Relationship Id="rId21" Type="http://schemas.openxmlformats.org/officeDocument/2006/relationships/image" Target="../media/image38.png"/><Relationship Id="rId7" Type="http://schemas.openxmlformats.org/officeDocument/2006/relationships/image" Target="../media/image44.png"/><Relationship Id="rId12" Type="http://schemas.openxmlformats.org/officeDocument/2006/relationships/image" Target="../media/image27.png"/><Relationship Id="rId17" Type="http://schemas.openxmlformats.org/officeDocument/2006/relationships/image" Target="../media/image35.png"/><Relationship Id="rId25" Type="http://schemas.openxmlformats.org/officeDocument/2006/relationships/image" Target="../media/image39.png"/><Relationship Id="rId2" Type="http://schemas.openxmlformats.org/officeDocument/2006/relationships/audio" Target="../media/media2.wav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microsoft.com/office/2007/relationships/media" Target="../media/media2.wav"/><Relationship Id="rId6" Type="http://schemas.openxmlformats.org/officeDocument/2006/relationships/image" Target="../media/image43.png"/><Relationship Id="rId11" Type="http://schemas.openxmlformats.org/officeDocument/2006/relationships/image" Target="../media/image26.png"/><Relationship Id="rId24" Type="http://schemas.openxmlformats.org/officeDocument/2006/relationships/image" Target="../media/image34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2.png"/><Relationship Id="rId23" Type="http://schemas.openxmlformats.org/officeDocument/2006/relationships/image" Target="../media/image46.png"/><Relationship Id="rId10" Type="http://schemas.openxmlformats.org/officeDocument/2006/relationships/image" Target="../media/image25.png"/><Relationship Id="rId19" Type="http://schemas.openxmlformats.org/officeDocument/2006/relationships/image" Target="../media/image36.png"/><Relationship Id="rId4" Type="http://schemas.openxmlformats.org/officeDocument/2006/relationships/audio" Target="../media/media3.wav"/><Relationship Id="rId9" Type="http://schemas.openxmlformats.org/officeDocument/2006/relationships/image" Target="../media/image23.png"/><Relationship Id="rId14" Type="http://schemas.openxmlformats.org/officeDocument/2006/relationships/image" Target="../media/image42.png"/><Relationship Id="rId22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1.png"/><Relationship Id="rId18" Type="http://schemas.openxmlformats.org/officeDocument/2006/relationships/image" Target="../media/image45.png"/><Relationship Id="rId3" Type="http://schemas.microsoft.com/office/2007/relationships/media" Target="../media/media3.wav"/><Relationship Id="rId21" Type="http://schemas.openxmlformats.org/officeDocument/2006/relationships/image" Target="../media/image38.png"/><Relationship Id="rId7" Type="http://schemas.openxmlformats.org/officeDocument/2006/relationships/image" Target="../media/image44.png"/><Relationship Id="rId12" Type="http://schemas.openxmlformats.org/officeDocument/2006/relationships/image" Target="../media/image27.png"/><Relationship Id="rId17" Type="http://schemas.openxmlformats.org/officeDocument/2006/relationships/image" Target="../media/image35.png"/><Relationship Id="rId25" Type="http://schemas.openxmlformats.org/officeDocument/2006/relationships/image" Target="../media/image39.png"/><Relationship Id="rId2" Type="http://schemas.openxmlformats.org/officeDocument/2006/relationships/audio" Target="../media/media2.wav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microsoft.com/office/2007/relationships/media" Target="../media/media2.wav"/><Relationship Id="rId6" Type="http://schemas.openxmlformats.org/officeDocument/2006/relationships/image" Target="../media/image43.png"/><Relationship Id="rId11" Type="http://schemas.openxmlformats.org/officeDocument/2006/relationships/image" Target="../media/image26.png"/><Relationship Id="rId24" Type="http://schemas.openxmlformats.org/officeDocument/2006/relationships/image" Target="../media/image34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2.png"/><Relationship Id="rId23" Type="http://schemas.openxmlformats.org/officeDocument/2006/relationships/image" Target="../media/image46.png"/><Relationship Id="rId10" Type="http://schemas.openxmlformats.org/officeDocument/2006/relationships/image" Target="../media/image25.png"/><Relationship Id="rId19" Type="http://schemas.openxmlformats.org/officeDocument/2006/relationships/image" Target="../media/image36.png"/><Relationship Id="rId4" Type="http://schemas.openxmlformats.org/officeDocument/2006/relationships/audio" Target="../media/media3.wav"/><Relationship Id="rId9" Type="http://schemas.openxmlformats.org/officeDocument/2006/relationships/image" Target="../media/image23.png"/><Relationship Id="rId14" Type="http://schemas.openxmlformats.org/officeDocument/2006/relationships/image" Target="../media/image47.png"/><Relationship Id="rId22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1.png"/><Relationship Id="rId18" Type="http://schemas.openxmlformats.org/officeDocument/2006/relationships/image" Target="../media/image45.png"/><Relationship Id="rId3" Type="http://schemas.microsoft.com/office/2007/relationships/media" Target="../media/media3.wav"/><Relationship Id="rId21" Type="http://schemas.openxmlformats.org/officeDocument/2006/relationships/image" Target="../media/image38.png"/><Relationship Id="rId7" Type="http://schemas.openxmlformats.org/officeDocument/2006/relationships/image" Target="../media/image44.png"/><Relationship Id="rId12" Type="http://schemas.openxmlformats.org/officeDocument/2006/relationships/image" Target="../media/image27.png"/><Relationship Id="rId17" Type="http://schemas.openxmlformats.org/officeDocument/2006/relationships/image" Target="../media/image35.png"/><Relationship Id="rId25" Type="http://schemas.openxmlformats.org/officeDocument/2006/relationships/image" Target="../media/image39.png"/><Relationship Id="rId2" Type="http://schemas.openxmlformats.org/officeDocument/2006/relationships/audio" Target="../media/media2.wav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microsoft.com/office/2007/relationships/media" Target="../media/media2.wav"/><Relationship Id="rId6" Type="http://schemas.openxmlformats.org/officeDocument/2006/relationships/image" Target="../media/image43.png"/><Relationship Id="rId11" Type="http://schemas.openxmlformats.org/officeDocument/2006/relationships/image" Target="../media/image26.png"/><Relationship Id="rId24" Type="http://schemas.openxmlformats.org/officeDocument/2006/relationships/image" Target="../media/image34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2.png"/><Relationship Id="rId23" Type="http://schemas.openxmlformats.org/officeDocument/2006/relationships/image" Target="../media/image46.png"/><Relationship Id="rId10" Type="http://schemas.openxmlformats.org/officeDocument/2006/relationships/image" Target="../media/image25.png"/><Relationship Id="rId19" Type="http://schemas.openxmlformats.org/officeDocument/2006/relationships/image" Target="../media/image36.png"/><Relationship Id="rId4" Type="http://schemas.openxmlformats.org/officeDocument/2006/relationships/audio" Target="../media/media3.wav"/><Relationship Id="rId9" Type="http://schemas.openxmlformats.org/officeDocument/2006/relationships/image" Target="../media/image23.png"/><Relationship Id="rId14" Type="http://schemas.openxmlformats.org/officeDocument/2006/relationships/image" Target="../media/image48.png"/><Relationship Id="rId22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1.png"/><Relationship Id="rId18" Type="http://schemas.openxmlformats.org/officeDocument/2006/relationships/image" Target="../media/image45.png"/><Relationship Id="rId3" Type="http://schemas.microsoft.com/office/2007/relationships/media" Target="../media/media3.wav"/><Relationship Id="rId21" Type="http://schemas.openxmlformats.org/officeDocument/2006/relationships/image" Target="../media/image38.png"/><Relationship Id="rId7" Type="http://schemas.openxmlformats.org/officeDocument/2006/relationships/image" Target="../media/image44.png"/><Relationship Id="rId12" Type="http://schemas.openxmlformats.org/officeDocument/2006/relationships/image" Target="../media/image27.png"/><Relationship Id="rId17" Type="http://schemas.openxmlformats.org/officeDocument/2006/relationships/image" Target="../media/image35.png"/><Relationship Id="rId25" Type="http://schemas.openxmlformats.org/officeDocument/2006/relationships/image" Target="../media/image39.png"/><Relationship Id="rId2" Type="http://schemas.openxmlformats.org/officeDocument/2006/relationships/audio" Target="../media/media2.wav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microsoft.com/office/2007/relationships/media" Target="../media/media2.wav"/><Relationship Id="rId6" Type="http://schemas.openxmlformats.org/officeDocument/2006/relationships/image" Target="../media/image43.png"/><Relationship Id="rId11" Type="http://schemas.openxmlformats.org/officeDocument/2006/relationships/image" Target="../media/image26.png"/><Relationship Id="rId24" Type="http://schemas.openxmlformats.org/officeDocument/2006/relationships/image" Target="../media/image34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2.png"/><Relationship Id="rId23" Type="http://schemas.openxmlformats.org/officeDocument/2006/relationships/image" Target="../media/image46.png"/><Relationship Id="rId10" Type="http://schemas.openxmlformats.org/officeDocument/2006/relationships/image" Target="../media/image25.png"/><Relationship Id="rId19" Type="http://schemas.openxmlformats.org/officeDocument/2006/relationships/image" Target="../media/image36.png"/><Relationship Id="rId4" Type="http://schemas.openxmlformats.org/officeDocument/2006/relationships/audio" Target="../media/media3.wav"/><Relationship Id="rId9" Type="http://schemas.openxmlformats.org/officeDocument/2006/relationships/image" Target="../media/image23.png"/><Relationship Id="rId14" Type="http://schemas.openxmlformats.org/officeDocument/2006/relationships/image" Target="../media/image49.png"/><Relationship Id="rId22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1.png"/><Relationship Id="rId18" Type="http://schemas.openxmlformats.org/officeDocument/2006/relationships/image" Target="../media/image45.png"/><Relationship Id="rId3" Type="http://schemas.microsoft.com/office/2007/relationships/media" Target="../media/media3.wav"/><Relationship Id="rId21" Type="http://schemas.openxmlformats.org/officeDocument/2006/relationships/image" Target="../media/image38.png"/><Relationship Id="rId7" Type="http://schemas.openxmlformats.org/officeDocument/2006/relationships/image" Target="../media/image44.png"/><Relationship Id="rId12" Type="http://schemas.openxmlformats.org/officeDocument/2006/relationships/image" Target="../media/image27.png"/><Relationship Id="rId17" Type="http://schemas.openxmlformats.org/officeDocument/2006/relationships/image" Target="../media/image35.png"/><Relationship Id="rId25" Type="http://schemas.openxmlformats.org/officeDocument/2006/relationships/image" Target="../media/image39.png"/><Relationship Id="rId2" Type="http://schemas.openxmlformats.org/officeDocument/2006/relationships/audio" Target="../media/media2.wav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microsoft.com/office/2007/relationships/media" Target="../media/media2.wav"/><Relationship Id="rId6" Type="http://schemas.openxmlformats.org/officeDocument/2006/relationships/image" Target="../media/image43.png"/><Relationship Id="rId11" Type="http://schemas.openxmlformats.org/officeDocument/2006/relationships/image" Target="../media/image26.png"/><Relationship Id="rId24" Type="http://schemas.openxmlformats.org/officeDocument/2006/relationships/image" Target="../media/image34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2.png"/><Relationship Id="rId23" Type="http://schemas.openxmlformats.org/officeDocument/2006/relationships/image" Target="../media/image46.png"/><Relationship Id="rId10" Type="http://schemas.openxmlformats.org/officeDocument/2006/relationships/image" Target="../media/image25.png"/><Relationship Id="rId19" Type="http://schemas.openxmlformats.org/officeDocument/2006/relationships/image" Target="../media/image36.png"/><Relationship Id="rId4" Type="http://schemas.openxmlformats.org/officeDocument/2006/relationships/audio" Target="../media/media3.wav"/><Relationship Id="rId9" Type="http://schemas.openxmlformats.org/officeDocument/2006/relationships/image" Target="../media/image23.png"/><Relationship Id="rId14" Type="http://schemas.openxmlformats.org/officeDocument/2006/relationships/image" Target="../media/image50.png"/><Relationship Id="rId22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file:///C:\Users\Ziczac\Desktop\H&#7857;ng\L&#7899;p%201\To&#225;n\To&#225;n%201%20-%20Tu&#7847;n%2017\To&#225;n%201%20-%20Tu&#7847;n%2017\B&#192;I%20T&#7852;P%20EM%20&#212;N%20L&#7840;I%20NH&#7918;NG%20G&#204;%20&#272;&#195;%20H&#7884;C.mp4" TargetMode="External"/><Relationship Id="rId1" Type="http://schemas.microsoft.com/office/2007/relationships/media" Target="file:///C:\Users\Ziczac\Desktop\H&#7857;ng\L&#7899;p%201\To&#225;n\To&#225;n%201%20-%20Tu&#7847;n%2017\To&#225;n%201%20-%20Tu&#7847;n%2017\B&#192;I%20T&#7852;P%20EM%20&#212;N%20L&#7840;I%20NH&#7918;NG%20G&#204;%20&#272;&#195;%20H&#7884;C.mp4" TargetMode="Externa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file:///C:\Users\Monkey\Desktop\To&#225;n%20-%20gi&#225;o%20&#225;n\3011\To&#225;n%201%20-%20Tu&#7847;n%2017\BT%20EM%20&#212;N%20L&#7840;I%20NH&#7918;NG%20G&#204;%20&#272;&#195;%20H&#7884;C.mp4" TargetMode="External"/><Relationship Id="rId1" Type="http://schemas.microsoft.com/office/2007/relationships/media" Target="file:///C:\Users\Monkey\Desktop\To&#225;n%20-%20gi&#225;o%20&#225;n\3011\To&#225;n%201%20-%20Tu&#7847;n%2017\BT%20EM%20&#212;N%20L&#7840;I%20NH&#7918;NG%20G&#204;%20&#272;&#195;%20H&#7884;C.mp4" TargetMode="Externa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35233" y="0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451867" y="1658131"/>
            <a:ext cx="11517897" cy="3364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17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36: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Screenshot (126)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15814" t="40210" r="12205" b="7107"/>
          <a:stretch>
            <a:fillRect/>
          </a:stretch>
        </p:blipFill>
        <p:spPr>
          <a:xfrm>
            <a:off x="333487" y="1118795"/>
            <a:ext cx="11248913" cy="527124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57C7C4E-B291-48D2-91BD-3EB2AD43E888}"/>
              </a:ext>
            </a:extLst>
          </p:cNvPr>
          <p:cNvSpPr/>
          <p:nvPr/>
        </p:nvSpPr>
        <p:spPr bwMode="auto">
          <a:xfrm>
            <a:off x="4725400" y="5518671"/>
            <a:ext cx="710004" cy="7434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40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1A2DB1-7DF2-4105-9077-4002A95D6BE8}"/>
              </a:ext>
            </a:extLst>
          </p:cNvPr>
          <p:cNvSpPr txBox="1"/>
          <p:nvPr/>
        </p:nvSpPr>
        <p:spPr>
          <a:xfrm>
            <a:off x="4865068" y="5474499"/>
            <a:ext cx="373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UTM Avo" panose="02040603050506020204" pitchFamily="18" charset="0"/>
              </a:rPr>
              <a:t>– </a:t>
            </a: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41357126-C7EF-4EAD-86D9-1EFB5FAF5736}"/>
              </a:ext>
            </a:extLst>
          </p:cNvPr>
          <p:cNvSpPr/>
          <p:nvPr/>
        </p:nvSpPr>
        <p:spPr>
          <a:xfrm>
            <a:off x="5514361" y="5474499"/>
            <a:ext cx="710004" cy="787587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674FB6C-5F06-44BD-BDA8-475F3C5EB9F6}"/>
              </a:ext>
            </a:extLst>
          </p:cNvPr>
          <p:cNvSpPr/>
          <p:nvPr/>
        </p:nvSpPr>
        <p:spPr bwMode="auto">
          <a:xfrm>
            <a:off x="6300328" y="5518672"/>
            <a:ext cx="727579" cy="7434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40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7" name="Rounded Rectangle 9">
            <a:extLst>
              <a:ext uri="{FF2B5EF4-FFF2-40B4-BE49-F238E27FC236}">
                <a16:creationId xmlns:a16="http://schemas.microsoft.com/office/drawing/2014/main" id="{966734F0-3544-4D82-A13C-F0AEAC541EF5}"/>
              </a:ext>
            </a:extLst>
          </p:cNvPr>
          <p:cNvSpPr/>
          <p:nvPr/>
        </p:nvSpPr>
        <p:spPr>
          <a:xfrm>
            <a:off x="7089289" y="5474499"/>
            <a:ext cx="721555" cy="786452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3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7C60BF16-34C6-43C1-A67E-F3393F195F8D}"/>
              </a:ext>
            </a:extLst>
          </p:cNvPr>
          <p:cNvSpPr/>
          <p:nvPr/>
        </p:nvSpPr>
        <p:spPr>
          <a:xfrm>
            <a:off x="8135572" y="5474500"/>
            <a:ext cx="721555" cy="787588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3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ABDFEA-D82E-4E6B-A210-A3AE7FE28987}"/>
              </a:ext>
            </a:extLst>
          </p:cNvPr>
          <p:cNvSpPr txBox="1"/>
          <p:nvPr/>
        </p:nvSpPr>
        <p:spPr>
          <a:xfrm>
            <a:off x="6463252" y="5474499"/>
            <a:ext cx="373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UTM Avo" panose="02040603050506020204" pitchFamily="18" charset="0"/>
              </a:rPr>
              <a:t>–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4" grpId="1" animBg="1"/>
      <p:bldP spid="15" grpId="0" animBg="1"/>
      <p:bldP spid="17" grpId="0" animBg="1"/>
      <p:bldP spid="17" grpId="1" animBg="1"/>
      <p:bldP spid="18" grpId="0" animBg="1"/>
      <p:bldP spid="18" grpId="1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166" y="265026"/>
            <a:ext cx="5590540" cy="5692775"/>
          </a:xfrm>
          <a:prstGeom prst="rect">
            <a:avLst/>
          </a:prstGeom>
        </p:spPr>
      </p:pic>
      <p:pic>
        <p:nvPicPr>
          <p:cNvPr id="55" name="dongho"/>
          <p:cNvPicPr>
            <a:picLocks noChangeAspect="1"/>
          </p:cNvPicPr>
          <p:nvPr/>
        </p:nvPicPr>
        <p:blipFill rotWithShape="1">
          <a:blip r:embed="rId5"/>
          <a:srcRect l="7746" t="6201" r="5557" b="6998"/>
          <a:stretch>
            <a:fillRect/>
          </a:stretch>
        </p:blipFill>
        <p:spPr>
          <a:xfrm>
            <a:off x="6146596" y="805470"/>
            <a:ext cx="2120394" cy="2130204"/>
          </a:xfrm>
          <a:prstGeom prst="rect">
            <a:avLst/>
          </a:prstGeom>
        </p:spPr>
      </p:pic>
      <p:sp>
        <p:nvSpPr>
          <p:cNvPr id="103" name="Cloud 102"/>
          <p:cNvSpPr/>
          <p:nvPr/>
        </p:nvSpPr>
        <p:spPr>
          <a:xfrm>
            <a:off x="12217637" y="905602"/>
            <a:ext cx="1220764" cy="785915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r="2271"/>
          <a:stretch>
            <a:fillRect/>
          </a:stretch>
        </p:blipFill>
        <p:spPr>
          <a:xfrm>
            <a:off x="6294102" y="417776"/>
            <a:ext cx="5850896" cy="1298561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7"/>
          <a:srcRect l="1119" r="788" b="9813"/>
          <a:stretch>
            <a:fillRect/>
          </a:stretch>
        </p:blipFill>
        <p:spPr>
          <a:xfrm>
            <a:off x="0" y="4274233"/>
            <a:ext cx="12199589" cy="258376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96800" y="1036536"/>
            <a:ext cx="1451632" cy="1098030"/>
          </a:xfrm>
          <a:prstGeom prst="rect">
            <a:avLst/>
          </a:prstGeom>
        </p:spPr>
      </p:pic>
      <p:sp>
        <p:nvSpPr>
          <p:cNvPr id="62" name="Oval 61"/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235"/>
          <p:cNvSpPr/>
          <p:nvPr/>
        </p:nvSpPr>
        <p:spPr>
          <a:xfrm>
            <a:off x="9279552" y="1943068"/>
            <a:ext cx="223812" cy="70881"/>
          </a:xfrm>
          <a:custGeom>
            <a:avLst/>
            <a:gdLst>
              <a:gd name="connsiteX0" fmla="*/ 0 w 448222"/>
              <a:gd name="connsiteY0" fmla="*/ 0 h 214710"/>
              <a:gd name="connsiteX1" fmla="*/ 448222 w 448222"/>
              <a:gd name="connsiteY1" fmla="*/ 0 h 214710"/>
              <a:gd name="connsiteX2" fmla="*/ 448222 w 448222"/>
              <a:gd name="connsiteY2" fmla="*/ 214710 h 214710"/>
              <a:gd name="connsiteX3" fmla="*/ 0 w 448222"/>
              <a:gd name="connsiteY3" fmla="*/ 214710 h 214710"/>
              <a:gd name="connsiteX4" fmla="*/ 0 w 448222"/>
              <a:gd name="connsiteY4" fmla="*/ 0 h 214710"/>
              <a:gd name="connsiteX0-1" fmla="*/ 0 w 448222"/>
              <a:gd name="connsiteY0-2" fmla="*/ 1 h 214711"/>
              <a:gd name="connsiteX1-3" fmla="*/ 215646 w 448222"/>
              <a:gd name="connsiteY1-4" fmla="*/ 84230 h 214711"/>
              <a:gd name="connsiteX2-5" fmla="*/ 448222 w 448222"/>
              <a:gd name="connsiteY2-6" fmla="*/ 1 h 214711"/>
              <a:gd name="connsiteX3-7" fmla="*/ 448222 w 448222"/>
              <a:gd name="connsiteY3-8" fmla="*/ 214711 h 214711"/>
              <a:gd name="connsiteX4-9" fmla="*/ 0 w 448222"/>
              <a:gd name="connsiteY4-10" fmla="*/ 214711 h 214711"/>
              <a:gd name="connsiteX5" fmla="*/ 0 w 448222"/>
              <a:gd name="connsiteY5" fmla="*/ 1 h 214711"/>
              <a:gd name="connsiteX0-11" fmla="*/ 0 w 521374"/>
              <a:gd name="connsiteY0-12" fmla="*/ 1 h 214711"/>
              <a:gd name="connsiteX1-13" fmla="*/ 215646 w 521374"/>
              <a:gd name="connsiteY1-14" fmla="*/ 84230 h 214711"/>
              <a:gd name="connsiteX2-15" fmla="*/ 521374 w 521374"/>
              <a:gd name="connsiteY2-16" fmla="*/ 18289 h 214711"/>
              <a:gd name="connsiteX3-17" fmla="*/ 448222 w 521374"/>
              <a:gd name="connsiteY3-18" fmla="*/ 214711 h 214711"/>
              <a:gd name="connsiteX4-19" fmla="*/ 0 w 521374"/>
              <a:gd name="connsiteY4-20" fmla="*/ 214711 h 214711"/>
              <a:gd name="connsiteX5-21" fmla="*/ 0 w 521374"/>
              <a:gd name="connsiteY5-22" fmla="*/ 1 h 214711"/>
              <a:gd name="connsiteX0-23" fmla="*/ 0 w 582334"/>
              <a:gd name="connsiteY0-24" fmla="*/ 1 h 220807"/>
              <a:gd name="connsiteX1-25" fmla="*/ 276606 w 582334"/>
              <a:gd name="connsiteY1-26" fmla="*/ 90326 h 220807"/>
              <a:gd name="connsiteX2-27" fmla="*/ 582334 w 582334"/>
              <a:gd name="connsiteY2-28" fmla="*/ 24385 h 220807"/>
              <a:gd name="connsiteX3-29" fmla="*/ 509182 w 582334"/>
              <a:gd name="connsiteY3-30" fmla="*/ 220807 h 220807"/>
              <a:gd name="connsiteX4-31" fmla="*/ 60960 w 582334"/>
              <a:gd name="connsiteY4-32" fmla="*/ 220807 h 220807"/>
              <a:gd name="connsiteX5-33" fmla="*/ 0 w 582334"/>
              <a:gd name="connsiteY5-34" fmla="*/ 1 h 220807"/>
              <a:gd name="connsiteX0-35" fmla="*/ 0 w 582334"/>
              <a:gd name="connsiteY0-36" fmla="*/ 1 h 245191"/>
              <a:gd name="connsiteX1-37" fmla="*/ 276606 w 582334"/>
              <a:gd name="connsiteY1-38" fmla="*/ 90326 h 245191"/>
              <a:gd name="connsiteX2-39" fmla="*/ 582334 w 582334"/>
              <a:gd name="connsiteY2-40" fmla="*/ 24385 h 245191"/>
              <a:gd name="connsiteX3-41" fmla="*/ 509182 w 582334"/>
              <a:gd name="connsiteY3-42" fmla="*/ 220807 h 245191"/>
              <a:gd name="connsiteX4-43" fmla="*/ 243840 w 582334"/>
              <a:gd name="connsiteY4-44" fmla="*/ 245191 h 245191"/>
              <a:gd name="connsiteX5-45" fmla="*/ 0 w 582334"/>
              <a:gd name="connsiteY5-46" fmla="*/ 1 h 245191"/>
              <a:gd name="connsiteX0-47" fmla="*/ 0 w 582334"/>
              <a:gd name="connsiteY0-48" fmla="*/ 1 h 251287"/>
              <a:gd name="connsiteX1-49" fmla="*/ 276606 w 582334"/>
              <a:gd name="connsiteY1-50" fmla="*/ 90326 h 251287"/>
              <a:gd name="connsiteX2-51" fmla="*/ 582334 w 582334"/>
              <a:gd name="connsiteY2-52" fmla="*/ 24385 h 251287"/>
              <a:gd name="connsiteX3-53" fmla="*/ 393358 w 582334"/>
              <a:gd name="connsiteY3-54" fmla="*/ 251287 h 251287"/>
              <a:gd name="connsiteX4-55" fmla="*/ 243840 w 582334"/>
              <a:gd name="connsiteY4-56" fmla="*/ 245191 h 251287"/>
              <a:gd name="connsiteX5-57" fmla="*/ 0 w 582334"/>
              <a:gd name="connsiteY5-58" fmla="*/ 1 h 251287"/>
              <a:gd name="connsiteX0-59" fmla="*/ 0 w 582334"/>
              <a:gd name="connsiteY0-60" fmla="*/ 1 h 251287"/>
              <a:gd name="connsiteX1-61" fmla="*/ 276606 w 582334"/>
              <a:gd name="connsiteY1-62" fmla="*/ 90326 h 251287"/>
              <a:gd name="connsiteX2-63" fmla="*/ 582334 w 582334"/>
              <a:gd name="connsiteY2-64" fmla="*/ 24385 h 251287"/>
              <a:gd name="connsiteX3-65" fmla="*/ 393358 w 582334"/>
              <a:gd name="connsiteY3-66" fmla="*/ 251287 h 251287"/>
              <a:gd name="connsiteX4-67" fmla="*/ 158496 w 582334"/>
              <a:gd name="connsiteY4-68" fmla="*/ 226903 h 251287"/>
              <a:gd name="connsiteX5-69" fmla="*/ 0 w 582334"/>
              <a:gd name="connsiteY5-70" fmla="*/ 1 h 251287"/>
              <a:gd name="connsiteX0-71" fmla="*/ 0 w 582334"/>
              <a:gd name="connsiteY0-72" fmla="*/ 1 h 226903"/>
              <a:gd name="connsiteX1-73" fmla="*/ 276606 w 582334"/>
              <a:gd name="connsiteY1-74" fmla="*/ 90326 h 226903"/>
              <a:gd name="connsiteX2-75" fmla="*/ 582334 w 582334"/>
              <a:gd name="connsiteY2-76" fmla="*/ 24385 h 226903"/>
              <a:gd name="connsiteX3-77" fmla="*/ 381166 w 582334"/>
              <a:gd name="connsiteY3-78" fmla="*/ 226903 h 226903"/>
              <a:gd name="connsiteX4-79" fmla="*/ 158496 w 582334"/>
              <a:gd name="connsiteY4-80" fmla="*/ 226903 h 226903"/>
              <a:gd name="connsiteX5-81" fmla="*/ 0 w 582334"/>
              <a:gd name="connsiteY5-82" fmla="*/ 1 h 226903"/>
              <a:gd name="connsiteX0-83" fmla="*/ 0 w 582334"/>
              <a:gd name="connsiteY0-84" fmla="*/ 1 h 226903"/>
              <a:gd name="connsiteX1-85" fmla="*/ 276606 w 582334"/>
              <a:gd name="connsiteY1-86" fmla="*/ 90326 h 226903"/>
              <a:gd name="connsiteX2-87" fmla="*/ 582334 w 582334"/>
              <a:gd name="connsiteY2-88" fmla="*/ 24385 h 226903"/>
              <a:gd name="connsiteX3-89" fmla="*/ 381166 w 582334"/>
              <a:gd name="connsiteY3-90" fmla="*/ 226903 h 226903"/>
              <a:gd name="connsiteX4-91" fmla="*/ 164592 w 582334"/>
              <a:gd name="connsiteY4-92" fmla="*/ 184231 h 226903"/>
              <a:gd name="connsiteX5-93" fmla="*/ 0 w 582334"/>
              <a:gd name="connsiteY5-94" fmla="*/ 1 h 226903"/>
              <a:gd name="connsiteX0-95" fmla="*/ 0 w 582334"/>
              <a:gd name="connsiteY0-96" fmla="*/ 1 h 196423"/>
              <a:gd name="connsiteX1-97" fmla="*/ 276606 w 582334"/>
              <a:gd name="connsiteY1-98" fmla="*/ 90326 h 196423"/>
              <a:gd name="connsiteX2-99" fmla="*/ 582334 w 582334"/>
              <a:gd name="connsiteY2-100" fmla="*/ 24385 h 196423"/>
              <a:gd name="connsiteX3-101" fmla="*/ 375070 w 582334"/>
              <a:gd name="connsiteY3-102" fmla="*/ 196423 h 196423"/>
              <a:gd name="connsiteX4-103" fmla="*/ 164592 w 582334"/>
              <a:gd name="connsiteY4-104" fmla="*/ 184231 h 196423"/>
              <a:gd name="connsiteX5-105" fmla="*/ 0 w 582334"/>
              <a:gd name="connsiteY5-106" fmla="*/ 1 h 196423"/>
              <a:gd name="connsiteX0-107" fmla="*/ 0 w 582334"/>
              <a:gd name="connsiteY0-108" fmla="*/ 1 h 196423"/>
              <a:gd name="connsiteX1-109" fmla="*/ 276606 w 582334"/>
              <a:gd name="connsiteY1-110" fmla="*/ 90326 h 196423"/>
              <a:gd name="connsiteX2-111" fmla="*/ 582334 w 582334"/>
              <a:gd name="connsiteY2-112" fmla="*/ 24385 h 196423"/>
              <a:gd name="connsiteX3-113" fmla="*/ 375070 w 582334"/>
              <a:gd name="connsiteY3-114" fmla="*/ 196423 h 196423"/>
              <a:gd name="connsiteX4-115" fmla="*/ 170688 w 582334"/>
              <a:gd name="connsiteY4-116" fmla="*/ 172039 h 196423"/>
              <a:gd name="connsiteX5-117" fmla="*/ 0 w 582334"/>
              <a:gd name="connsiteY5-118" fmla="*/ 1 h 196423"/>
              <a:gd name="connsiteX0-119" fmla="*/ 0 w 582334"/>
              <a:gd name="connsiteY0-120" fmla="*/ 1 h 184231"/>
              <a:gd name="connsiteX1-121" fmla="*/ 276606 w 582334"/>
              <a:gd name="connsiteY1-122" fmla="*/ 90326 h 184231"/>
              <a:gd name="connsiteX2-123" fmla="*/ 582334 w 582334"/>
              <a:gd name="connsiteY2-124" fmla="*/ 24385 h 184231"/>
              <a:gd name="connsiteX3-125" fmla="*/ 375070 w 582334"/>
              <a:gd name="connsiteY3-126" fmla="*/ 184231 h 184231"/>
              <a:gd name="connsiteX4-127" fmla="*/ 170688 w 582334"/>
              <a:gd name="connsiteY4-128" fmla="*/ 172039 h 184231"/>
              <a:gd name="connsiteX5-129" fmla="*/ 0 w 582334"/>
              <a:gd name="connsiteY5-130" fmla="*/ 1 h 184231"/>
              <a:gd name="connsiteX0-131" fmla="*/ 0 w 588271"/>
              <a:gd name="connsiteY0-132" fmla="*/ 1 h 184231"/>
              <a:gd name="connsiteX1-133" fmla="*/ 276606 w 588271"/>
              <a:gd name="connsiteY1-134" fmla="*/ 90326 h 184231"/>
              <a:gd name="connsiteX2-135" fmla="*/ 582334 w 588271"/>
              <a:gd name="connsiteY2-136" fmla="*/ 24385 h 184231"/>
              <a:gd name="connsiteX3-137" fmla="*/ 375070 w 588271"/>
              <a:gd name="connsiteY3-138" fmla="*/ 184231 h 184231"/>
              <a:gd name="connsiteX4-139" fmla="*/ 170688 w 588271"/>
              <a:gd name="connsiteY4-140" fmla="*/ 172039 h 184231"/>
              <a:gd name="connsiteX5-141" fmla="*/ 0 w 588271"/>
              <a:gd name="connsiteY5-142" fmla="*/ 1 h 184231"/>
              <a:gd name="connsiteX0-143" fmla="*/ 0 w 588271"/>
              <a:gd name="connsiteY0-144" fmla="*/ 2887 h 187117"/>
              <a:gd name="connsiteX1-145" fmla="*/ 276606 w 588271"/>
              <a:gd name="connsiteY1-146" fmla="*/ 93212 h 187117"/>
              <a:gd name="connsiteX2-147" fmla="*/ 582334 w 588271"/>
              <a:gd name="connsiteY2-148" fmla="*/ 27271 h 187117"/>
              <a:gd name="connsiteX3-149" fmla="*/ 375070 w 588271"/>
              <a:gd name="connsiteY3-150" fmla="*/ 187117 h 187117"/>
              <a:gd name="connsiteX4-151" fmla="*/ 170688 w 588271"/>
              <a:gd name="connsiteY4-152" fmla="*/ 174925 h 187117"/>
              <a:gd name="connsiteX5-153" fmla="*/ 0 w 588271"/>
              <a:gd name="connsiteY5-154" fmla="*/ 2887 h 187117"/>
              <a:gd name="connsiteX0-155" fmla="*/ 0 w 535470"/>
              <a:gd name="connsiteY0-156" fmla="*/ 18746 h 202976"/>
              <a:gd name="connsiteX1-157" fmla="*/ 276606 w 535470"/>
              <a:gd name="connsiteY1-158" fmla="*/ 109071 h 202976"/>
              <a:gd name="connsiteX2-159" fmla="*/ 527470 w 535470"/>
              <a:gd name="connsiteY2-160" fmla="*/ 24842 h 202976"/>
              <a:gd name="connsiteX3-161" fmla="*/ 375070 w 535470"/>
              <a:gd name="connsiteY3-162" fmla="*/ 202976 h 202976"/>
              <a:gd name="connsiteX4-163" fmla="*/ 170688 w 535470"/>
              <a:gd name="connsiteY4-164" fmla="*/ 190784 h 202976"/>
              <a:gd name="connsiteX5-165" fmla="*/ 0 w 535470"/>
              <a:gd name="connsiteY5-166" fmla="*/ 18746 h 202976"/>
              <a:gd name="connsiteX0-167" fmla="*/ 0 w 535470"/>
              <a:gd name="connsiteY0-168" fmla="*/ 14452 h 198682"/>
              <a:gd name="connsiteX1-169" fmla="*/ 313182 w 535470"/>
              <a:gd name="connsiteY1-170" fmla="*/ 147449 h 198682"/>
              <a:gd name="connsiteX2-171" fmla="*/ 527470 w 535470"/>
              <a:gd name="connsiteY2-172" fmla="*/ 20548 h 198682"/>
              <a:gd name="connsiteX3-173" fmla="*/ 375070 w 535470"/>
              <a:gd name="connsiteY3-174" fmla="*/ 198682 h 198682"/>
              <a:gd name="connsiteX4-175" fmla="*/ 170688 w 535470"/>
              <a:gd name="connsiteY4-176" fmla="*/ 186490 h 198682"/>
              <a:gd name="connsiteX5-177" fmla="*/ 0 w 535470"/>
              <a:gd name="connsiteY5-178" fmla="*/ 14452 h 198682"/>
              <a:gd name="connsiteX0-179" fmla="*/ 0 w 535470"/>
              <a:gd name="connsiteY0-180" fmla="*/ 1 h 184231"/>
              <a:gd name="connsiteX1-181" fmla="*/ 313182 w 535470"/>
              <a:gd name="connsiteY1-182" fmla="*/ 132998 h 184231"/>
              <a:gd name="connsiteX2-183" fmla="*/ 527470 w 535470"/>
              <a:gd name="connsiteY2-184" fmla="*/ 6097 h 184231"/>
              <a:gd name="connsiteX3-185" fmla="*/ 375070 w 535470"/>
              <a:gd name="connsiteY3-186" fmla="*/ 184231 h 184231"/>
              <a:gd name="connsiteX4-187" fmla="*/ 170688 w 535470"/>
              <a:gd name="connsiteY4-188" fmla="*/ 172039 h 184231"/>
              <a:gd name="connsiteX5-189" fmla="*/ 0 w 535470"/>
              <a:gd name="connsiteY5-190" fmla="*/ 1 h 184231"/>
              <a:gd name="connsiteX0-191" fmla="*/ 0 w 535470"/>
              <a:gd name="connsiteY0-192" fmla="*/ 1 h 184231"/>
              <a:gd name="connsiteX1-193" fmla="*/ 282702 w 535470"/>
              <a:gd name="connsiteY1-194" fmla="*/ 102517 h 184231"/>
              <a:gd name="connsiteX2-195" fmla="*/ 527470 w 535470"/>
              <a:gd name="connsiteY2-196" fmla="*/ 6097 h 184231"/>
              <a:gd name="connsiteX3-197" fmla="*/ 375070 w 535470"/>
              <a:gd name="connsiteY3-198" fmla="*/ 184231 h 184231"/>
              <a:gd name="connsiteX4-199" fmla="*/ 170688 w 535470"/>
              <a:gd name="connsiteY4-200" fmla="*/ 172039 h 184231"/>
              <a:gd name="connsiteX5-201" fmla="*/ 0 w 535470"/>
              <a:gd name="connsiteY5-202" fmla="*/ 1 h 184231"/>
              <a:gd name="connsiteX0-203" fmla="*/ 0 w 535470"/>
              <a:gd name="connsiteY0-204" fmla="*/ 1 h 184231"/>
              <a:gd name="connsiteX1-205" fmla="*/ 282702 w 535470"/>
              <a:gd name="connsiteY1-206" fmla="*/ 102517 h 184231"/>
              <a:gd name="connsiteX2-207" fmla="*/ 527470 w 535470"/>
              <a:gd name="connsiteY2-208" fmla="*/ 6097 h 184231"/>
              <a:gd name="connsiteX3-209" fmla="*/ 375070 w 535470"/>
              <a:gd name="connsiteY3-210" fmla="*/ 184231 h 184231"/>
              <a:gd name="connsiteX4-211" fmla="*/ 170688 w 535470"/>
              <a:gd name="connsiteY4-212" fmla="*/ 172039 h 184231"/>
              <a:gd name="connsiteX5-213" fmla="*/ 0 w 535470"/>
              <a:gd name="connsiteY5-214" fmla="*/ 1 h 184231"/>
              <a:gd name="connsiteX0-215" fmla="*/ 0 w 535470"/>
              <a:gd name="connsiteY0-216" fmla="*/ 1 h 184231"/>
              <a:gd name="connsiteX1-217" fmla="*/ 282702 w 535470"/>
              <a:gd name="connsiteY1-218" fmla="*/ 102517 h 184231"/>
              <a:gd name="connsiteX2-219" fmla="*/ 527470 w 535470"/>
              <a:gd name="connsiteY2-220" fmla="*/ 6097 h 184231"/>
              <a:gd name="connsiteX3-221" fmla="*/ 375070 w 535470"/>
              <a:gd name="connsiteY3-222" fmla="*/ 184231 h 184231"/>
              <a:gd name="connsiteX4-223" fmla="*/ 140208 w 535470"/>
              <a:gd name="connsiteY4-224" fmla="*/ 179659 h 184231"/>
              <a:gd name="connsiteX5-225" fmla="*/ 0 w 535470"/>
              <a:gd name="connsiteY5-226" fmla="*/ 1 h 184231"/>
              <a:gd name="connsiteX0-227" fmla="*/ 0 w 535470"/>
              <a:gd name="connsiteY0-228" fmla="*/ 1 h 184231"/>
              <a:gd name="connsiteX1-229" fmla="*/ 282702 w 535470"/>
              <a:gd name="connsiteY1-230" fmla="*/ 102517 h 184231"/>
              <a:gd name="connsiteX2-231" fmla="*/ 527470 w 535470"/>
              <a:gd name="connsiteY2-232" fmla="*/ 6097 h 184231"/>
              <a:gd name="connsiteX3-233" fmla="*/ 375070 w 535470"/>
              <a:gd name="connsiteY3-234" fmla="*/ 184231 h 184231"/>
              <a:gd name="connsiteX4-235" fmla="*/ 0 w 535470"/>
              <a:gd name="connsiteY4-236" fmla="*/ 1 h 184231"/>
              <a:gd name="connsiteX0-237" fmla="*/ 0 w 532530"/>
              <a:gd name="connsiteY0-238" fmla="*/ 1 h 191851"/>
              <a:gd name="connsiteX1-239" fmla="*/ 282702 w 532530"/>
              <a:gd name="connsiteY1-240" fmla="*/ 102517 h 191851"/>
              <a:gd name="connsiteX2-241" fmla="*/ 527470 w 532530"/>
              <a:gd name="connsiteY2-242" fmla="*/ 6097 h 191851"/>
              <a:gd name="connsiteX3-243" fmla="*/ 283630 w 532530"/>
              <a:gd name="connsiteY3-244" fmla="*/ 191851 h 191851"/>
              <a:gd name="connsiteX4-245" fmla="*/ 0 w 532530"/>
              <a:gd name="connsiteY4-246" fmla="*/ 1 h 191851"/>
              <a:gd name="connsiteX0-247" fmla="*/ 0 w 532530"/>
              <a:gd name="connsiteY0-248" fmla="*/ 1 h 191851"/>
              <a:gd name="connsiteX1-249" fmla="*/ 282702 w 532530"/>
              <a:gd name="connsiteY1-250" fmla="*/ 102517 h 191851"/>
              <a:gd name="connsiteX2-251" fmla="*/ 527470 w 532530"/>
              <a:gd name="connsiteY2-252" fmla="*/ 6097 h 191851"/>
              <a:gd name="connsiteX3-253" fmla="*/ 283630 w 532530"/>
              <a:gd name="connsiteY3-254" fmla="*/ 191851 h 191851"/>
              <a:gd name="connsiteX4-255" fmla="*/ 0 w 532530"/>
              <a:gd name="connsiteY4-256" fmla="*/ 1 h 191851"/>
              <a:gd name="connsiteX0-257" fmla="*/ 0 w 533850"/>
              <a:gd name="connsiteY0-258" fmla="*/ 1 h 191851"/>
              <a:gd name="connsiteX1-259" fmla="*/ 282702 w 533850"/>
              <a:gd name="connsiteY1-260" fmla="*/ 102517 h 191851"/>
              <a:gd name="connsiteX2-261" fmla="*/ 527470 w 533850"/>
              <a:gd name="connsiteY2-262" fmla="*/ 6097 h 191851"/>
              <a:gd name="connsiteX3-263" fmla="*/ 283630 w 533850"/>
              <a:gd name="connsiteY3-264" fmla="*/ 191851 h 191851"/>
              <a:gd name="connsiteX4-265" fmla="*/ 0 w 533850"/>
              <a:gd name="connsiteY4-266" fmla="*/ 1 h 191851"/>
              <a:gd name="connsiteX0-267" fmla="*/ 0 w 556054"/>
              <a:gd name="connsiteY0-268" fmla="*/ 1 h 191851"/>
              <a:gd name="connsiteX1-269" fmla="*/ 282702 w 556054"/>
              <a:gd name="connsiteY1-270" fmla="*/ 102517 h 191851"/>
              <a:gd name="connsiteX2-271" fmla="*/ 550330 w 556054"/>
              <a:gd name="connsiteY2-272" fmla="*/ 6098 h 191851"/>
              <a:gd name="connsiteX3-273" fmla="*/ 283630 w 556054"/>
              <a:gd name="connsiteY3-274" fmla="*/ 191851 h 191851"/>
              <a:gd name="connsiteX4-275" fmla="*/ 0 w 556054"/>
              <a:gd name="connsiteY4-276" fmla="*/ 1 h 191851"/>
              <a:gd name="connsiteX0-277" fmla="*/ 0 w 556054"/>
              <a:gd name="connsiteY0-278" fmla="*/ 1 h 191851"/>
              <a:gd name="connsiteX1-279" fmla="*/ 282702 w 556054"/>
              <a:gd name="connsiteY1-280" fmla="*/ 102517 h 191851"/>
              <a:gd name="connsiteX2-281" fmla="*/ 550330 w 556054"/>
              <a:gd name="connsiteY2-282" fmla="*/ 6098 h 191851"/>
              <a:gd name="connsiteX3-283" fmla="*/ 283630 w 556054"/>
              <a:gd name="connsiteY3-284" fmla="*/ 191851 h 191851"/>
              <a:gd name="connsiteX4-285" fmla="*/ 0 w 556054"/>
              <a:gd name="connsiteY4-286" fmla="*/ 1 h 191851"/>
              <a:gd name="connsiteX0-287" fmla="*/ 0 w 556054"/>
              <a:gd name="connsiteY0-288" fmla="*/ 1 h 191851"/>
              <a:gd name="connsiteX1-289" fmla="*/ 282702 w 556054"/>
              <a:gd name="connsiteY1-290" fmla="*/ 102517 h 191851"/>
              <a:gd name="connsiteX2-291" fmla="*/ 550330 w 556054"/>
              <a:gd name="connsiteY2-292" fmla="*/ 6098 h 191851"/>
              <a:gd name="connsiteX3-293" fmla="*/ 283630 w 556054"/>
              <a:gd name="connsiteY3-294" fmla="*/ 191851 h 191851"/>
              <a:gd name="connsiteX4-295" fmla="*/ 0 w 556054"/>
              <a:gd name="connsiteY4-296" fmla="*/ 1 h 191851"/>
              <a:gd name="connsiteX0-297" fmla="*/ 0 w 586534"/>
              <a:gd name="connsiteY0-298" fmla="*/ 32004 h 185753"/>
              <a:gd name="connsiteX1-299" fmla="*/ 313182 w 586534"/>
              <a:gd name="connsiteY1-300" fmla="*/ 96419 h 185753"/>
              <a:gd name="connsiteX2-301" fmla="*/ 580810 w 586534"/>
              <a:gd name="connsiteY2-302" fmla="*/ 0 h 185753"/>
              <a:gd name="connsiteX3-303" fmla="*/ 314110 w 586534"/>
              <a:gd name="connsiteY3-304" fmla="*/ 185753 h 185753"/>
              <a:gd name="connsiteX4-305" fmla="*/ 0 w 586534"/>
              <a:gd name="connsiteY4-306" fmla="*/ 32004 h 1857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86534" h="185753">
                <a:moveTo>
                  <a:pt x="0" y="32004"/>
                </a:moveTo>
                <a:cubicBezTo>
                  <a:pt x="73914" y="31632"/>
                  <a:pt x="239268" y="96791"/>
                  <a:pt x="313182" y="96419"/>
                </a:cubicBezTo>
                <a:cubicBezTo>
                  <a:pt x="483672" y="104919"/>
                  <a:pt x="503286" y="9788"/>
                  <a:pt x="580810" y="0"/>
                </a:cubicBezTo>
                <a:cubicBezTo>
                  <a:pt x="621450" y="89858"/>
                  <a:pt x="436538" y="155331"/>
                  <a:pt x="314110" y="185753"/>
                </a:cubicBezTo>
                <a:cubicBezTo>
                  <a:pt x="128128" y="129423"/>
                  <a:pt x="94543" y="95954"/>
                  <a:pt x="0" y="32004"/>
                </a:cubicBezTo>
                <a:close/>
              </a:path>
            </a:pathLst>
          </a:custGeom>
          <a:solidFill>
            <a:srgbClr val="843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1475">
            <a:off x="9078703" y="4238668"/>
            <a:ext cx="401437" cy="251502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50498" y="3170490"/>
            <a:ext cx="2457920" cy="3621625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/>
          <p:cNvPicPr>
            <a:picLocks noChangeAspect="1"/>
          </p:cNvPicPr>
          <p:nvPr/>
        </p:nvPicPr>
        <p:blipFill rotWithShape="1">
          <a:blip r:embed="rId16"/>
          <a:srcRect t="-99423" b="1"/>
          <a:stretch>
            <a:fillRect/>
          </a:stretch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0" name="matkhi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101" name="matnguoi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sp>
        <p:nvSpPr>
          <p:cNvPr id="104" name="TextBox 103"/>
          <p:cNvSpPr txBox="1"/>
          <p:nvPr/>
        </p:nvSpPr>
        <p:spPr>
          <a:xfrm>
            <a:off x="9239713" y="1624238"/>
            <a:ext cx="322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</a:t>
            </a:r>
          </a:p>
        </p:txBody>
      </p:sp>
      <p:pic>
        <p:nvPicPr>
          <p:cNvPr id="106" name="Picture 10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212509">
            <a:off x="7739973" y="-615586"/>
            <a:ext cx="3365284" cy="33652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46625" y="1224670"/>
            <a:ext cx="495422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bay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tránh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khỏi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thổ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. Khi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click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qủa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nó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066635" y="4612849"/>
            <a:ext cx="2194750" cy="1774090"/>
          </a:xfrm>
          <a:prstGeom prst="rect">
            <a:avLst/>
          </a:prstGeom>
        </p:spPr>
      </p:pic>
      <p:sp>
        <p:nvSpPr>
          <p:cNvPr id="9" name="Isosceles Triangle 8">
            <a:hlinkClick r:id="" action="ppaction://hlinkshowjump?jump=nextslide"/>
          </p:cNvPr>
          <p:cNvSpPr/>
          <p:nvPr/>
        </p:nvSpPr>
        <p:spPr>
          <a:xfrm rot="5400000">
            <a:off x="5622840" y="5192968"/>
            <a:ext cx="807063" cy="746224"/>
          </a:xfrm>
          <a:custGeom>
            <a:avLst/>
            <a:gdLst>
              <a:gd name="connsiteX0" fmla="*/ 0 w 789524"/>
              <a:gd name="connsiteY0" fmla="*/ 699448 h 699448"/>
              <a:gd name="connsiteX1" fmla="*/ 394762 w 789524"/>
              <a:gd name="connsiteY1" fmla="*/ 0 h 699448"/>
              <a:gd name="connsiteX2" fmla="*/ 789524 w 789524"/>
              <a:gd name="connsiteY2" fmla="*/ 699448 h 699448"/>
              <a:gd name="connsiteX3" fmla="*/ 0 w 789524"/>
              <a:gd name="connsiteY3" fmla="*/ 699448 h 699448"/>
              <a:gd name="connsiteX0-1" fmla="*/ 0 w 789524"/>
              <a:gd name="connsiteY0-2" fmla="*/ 699448 h 699448"/>
              <a:gd name="connsiteX1-3" fmla="*/ 134862 w 789524"/>
              <a:gd name="connsiteY1-4" fmla="*/ 355557 h 699448"/>
              <a:gd name="connsiteX2-5" fmla="*/ 394762 w 789524"/>
              <a:gd name="connsiteY2-6" fmla="*/ 0 h 699448"/>
              <a:gd name="connsiteX3-7" fmla="*/ 789524 w 789524"/>
              <a:gd name="connsiteY3-8" fmla="*/ 699448 h 699448"/>
              <a:gd name="connsiteX4" fmla="*/ 0 w 789524"/>
              <a:gd name="connsiteY4" fmla="*/ 699448 h 699448"/>
              <a:gd name="connsiteX0-9" fmla="*/ 0 w 789524"/>
              <a:gd name="connsiteY0-10" fmla="*/ 699448 h 732749"/>
              <a:gd name="connsiteX1-11" fmla="*/ 134862 w 789524"/>
              <a:gd name="connsiteY1-12" fmla="*/ 355557 h 732749"/>
              <a:gd name="connsiteX2-13" fmla="*/ 394762 w 789524"/>
              <a:gd name="connsiteY2-14" fmla="*/ 0 h 732749"/>
              <a:gd name="connsiteX3-15" fmla="*/ 789524 w 789524"/>
              <a:gd name="connsiteY3-16" fmla="*/ 699448 h 732749"/>
              <a:gd name="connsiteX4-17" fmla="*/ 371082 w 789524"/>
              <a:gd name="connsiteY4-18" fmla="*/ 732747 h 732749"/>
              <a:gd name="connsiteX5" fmla="*/ 0 w 789524"/>
              <a:gd name="connsiteY5" fmla="*/ 699448 h 732749"/>
              <a:gd name="connsiteX0-19" fmla="*/ 0 w 789524"/>
              <a:gd name="connsiteY0-20" fmla="*/ 699448 h 732749"/>
              <a:gd name="connsiteX1-21" fmla="*/ 134862 w 789524"/>
              <a:gd name="connsiteY1-22" fmla="*/ 355557 h 732749"/>
              <a:gd name="connsiteX2-23" fmla="*/ 394762 w 789524"/>
              <a:gd name="connsiteY2-24" fmla="*/ 0 h 732749"/>
              <a:gd name="connsiteX3-25" fmla="*/ 573016 w 789524"/>
              <a:gd name="connsiteY3-26" fmla="*/ 389847 h 732749"/>
              <a:gd name="connsiteX4-27" fmla="*/ 789524 w 789524"/>
              <a:gd name="connsiteY4-28" fmla="*/ 699448 h 732749"/>
              <a:gd name="connsiteX5-29" fmla="*/ 371082 w 789524"/>
              <a:gd name="connsiteY5-30" fmla="*/ 732747 h 732749"/>
              <a:gd name="connsiteX6" fmla="*/ 0 w 789524"/>
              <a:gd name="connsiteY6" fmla="*/ 699448 h 732749"/>
              <a:gd name="connsiteX0-31" fmla="*/ 0 w 789524"/>
              <a:gd name="connsiteY0-32" fmla="*/ 699448 h 732749"/>
              <a:gd name="connsiteX1-33" fmla="*/ 134862 w 789524"/>
              <a:gd name="connsiteY1-34" fmla="*/ 355557 h 732749"/>
              <a:gd name="connsiteX2-35" fmla="*/ 394762 w 789524"/>
              <a:gd name="connsiteY2-36" fmla="*/ 0 h 732749"/>
              <a:gd name="connsiteX3-37" fmla="*/ 573016 w 789524"/>
              <a:gd name="connsiteY3-38" fmla="*/ 389847 h 732749"/>
              <a:gd name="connsiteX4-39" fmla="*/ 710176 w 789524"/>
              <a:gd name="connsiteY4-40" fmla="*/ 549867 h 732749"/>
              <a:gd name="connsiteX5-41" fmla="*/ 789524 w 789524"/>
              <a:gd name="connsiteY5-42" fmla="*/ 699448 h 732749"/>
              <a:gd name="connsiteX6-43" fmla="*/ 371082 w 789524"/>
              <a:gd name="connsiteY6-44" fmla="*/ 732747 h 732749"/>
              <a:gd name="connsiteX7" fmla="*/ 0 w 789524"/>
              <a:gd name="connsiteY7" fmla="*/ 699448 h 732749"/>
              <a:gd name="connsiteX0-45" fmla="*/ 0 w 789524"/>
              <a:gd name="connsiteY0-46" fmla="*/ 700716 h 734017"/>
              <a:gd name="connsiteX1-47" fmla="*/ 134862 w 789524"/>
              <a:gd name="connsiteY1-48" fmla="*/ 356825 h 734017"/>
              <a:gd name="connsiteX2-49" fmla="*/ 394762 w 789524"/>
              <a:gd name="connsiteY2-50" fmla="*/ 1268 h 734017"/>
              <a:gd name="connsiteX3-51" fmla="*/ 523486 w 789524"/>
              <a:gd name="connsiteY3-52" fmla="*/ 234905 h 734017"/>
              <a:gd name="connsiteX4-53" fmla="*/ 573016 w 789524"/>
              <a:gd name="connsiteY4-54" fmla="*/ 391115 h 734017"/>
              <a:gd name="connsiteX5-55" fmla="*/ 710176 w 789524"/>
              <a:gd name="connsiteY5-56" fmla="*/ 551135 h 734017"/>
              <a:gd name="connsiteX6-57" fmla="*/ 789524 w 789524"/>
              <a:gd name="connsiteY6-58" fmla="*/ 700716 h 734017"/>
              <a:gd name="connsiteX7-59" fmla="*/ 371082 w 789524"/>
              <a:gd name="connsiteY7-60" fmla="*/ 734015 h 734017"/>
              <a:gd name="connsiteX8" fmla="*/ 0 w 789524"/>
              <a:gd name="connsiteY8" fmla="*/ 700716 h 734017"/>
              <a:gd name="connsiteX0-61" fmla="*/ 0 w 789524"/>
              <a:gd name="connsiteY0-62" fmla="*/ 700716 h 734017"/>
              <a:gd name="connsiteX1-63" fmla="*/ 134862 w 789524"/>
              <a:gd name="connsiteY1-64" fmla="*/ 356825 h 734017"/>
              <a:gd name="connsiteX2-65" fmla="*/ 275836 w 789524"/>
              <a:gd name="connsiteY2-66" fmla="*/ 212045 h 734017"/>
              <a:gd name="connsiteX3-67" fmla="*/ 394762 w 789524"/>
              <a:gd name="connsiteY3-68" fmla="*/ 1268 h 734017"/>
              <a:gd name="connsiteX4-69" fmla="*/ 523486 w 789524"/>
              <a:gd name="connsiteY4-70" fmla="*/ 234905 h 734017"/>
              <a:gd name="connsiteX5-71" fmla="*/ 573016 w 789524"/>
              <a:gd name="connsiteY5-72" fmla="*/ 391115 h 734017"/>
              <a:gd name="connsiteX6-73" fmla="*/ 710176 w 789524"/>
              <a:gd name="connsiteY6-74" fmla="*/ 551135 h 734017"/>
              <a:gd name="connsiteX7-75" fmla="*/ 789524 w 789524"/>
              <a:gd name="connsiteY7-76" fmla="*/ 700716 h 734017"/>
              <a:gd name="connsiteX8-77" fmla="*/ 371082 w 789524"/>
              <a:gd name="connsiteY8-78" fmla="*/ 734015 h 734017"/>
              <a:gd name="connsiteX9" fmla="*/ 0 w 789524"/>
              <a:gd name="connsiteY9" fmla="*/ 700716 h 734017"/>
              <a:gd name="connsiteX0-79" fmla="*/ 17539 w 807063"/>
              <a:gd name="connsiteY0-80" fmla="*/ 700716 h 734017"/>
              <a:gd name="connsiteX1-81" fmla="*/ 60965 w 807063"/>
              <a:gd name="connsiteY1-82" fmla="*/ 532085 h 734017"/>
              <a:gd name="connsiteX2-83" fmla="*/ 152401 w 807063"/>
              <a:gd name="connsiteY2-84" fmla="*/ 356825 h 734017"/>
              <a:gd name="connsiteX3-85" fmla="*/ 293375 w 807063"/>
              <a:gd name="connsiteY3-86" fmla="*/ 212045 h 734017"/>
              <a:gd name="connsiteX4-87" fmla="*/ 412301 w 807063"/>
              <a:gd name="connsiteY4-88" fmla="*/ 1268 h 734017"/>
              <a:gd name="connsiteX5-89" fmla="*/ 541025 w 807063"/>
              <a:gd name="connsiteY5-90" fmla="*/ 234905 h 734017"/>
              <a:gd name="connsiteX6-91" fmla="*/ 590555 w 807063"/>
              <a:gd name="connsiteY6-92" fmla="*/ 391115 h 734017"/>
              <a:gd name="connsiteX7-93" fmla="*/ 727715 w 807063"/>
              <a:gd name="connsiteY7-94" fmla="*/ 551135 h 734017"/>
              <a:gd name="connsiteX8-95" fmla="*/ 807063 w 807063"/>
              <a:gd name="connsiteY8-96" fmla="*/ 700716 h 734017"/>
              <a:gd name="connsiteX9-97" fmla="*/ 388621 w 807063"/>
              <a:gd name="connsiteY9-98" fmla="*/ 734015 h 734017"/>
              <a:gd name="connsiteX10" fmla="*/ 17539 w 807063"/>
              <a:gd name="connsiteY10" fmla="*/ 700716 h 734017"/>
              <a:gd name="connsiteX0-99" fmla="*/ 17539 w 807063"/>
              <a:gd name="connsiteY0-100" fmla="*/ 700716 h 746224"/>
              <a:gd name="connsiteX1-101" fmla="*/ 60965 w 807063"/>
              <a:gd name="connsiteY1-102" fmla="*/ 532085 h 746224"/>
              <a:gd name="connsiteX2-103" fmla="*/ 152401 w 807063"/>
              <a:gd name="connsiteY2-104" fmla="*/ 356825 h 746224"/>
              <a:gd name="connsiteX3-105" fmla="*/ 293375 w 807063"/>
              <a:gd name="connsiteY3-106" fmla="*/ 212045 h 746224"/>
              <a:gd name="connsiteX4-107" fmla="*/ 412301 w 807063"/>
              <a:gd name="connsiteY4-108" fmla="*/ 1268 h 746224"/>
              <a:gd name="connsiteX5-109" fmla="*/ 541025 w 807063"/>
              <a:gd name="connsiteY5-110" fmla="*/ 234905 h 746224"/>
              <a:gd name="connsiteX6-111" fmla="*/ 590555 w 807063"/>
              <a:gd name="connsiteY6-112" fmla="*/ 391115 h 746224"/>
              <a:gd name="connsiteX7-113" fmla="*/ 727715 w 807063"/>
              <a:gd name="connsiteY7-114" fmla="*/ 551135 h 746224"/>
              <a:gd name="connsiteX8-115" fmla="*/ 807063 w 807063"/>
              <a:gd name="connsiteY8-116" fmla="*/ 700716 h 746224"/>
              <a:gd name="connsiteX9-117" fmla="*/ 388621 w 807063"/>
              <a:gd name="connsiteY9-118" fmla="*/ 734015 h 746224"/>
              <a:gd name="connsiteX10-119" fmla="*/ 186692 w 807063"/>
              <a:gd name="connsiteY10-120" fmla="*/ 745444 h 746224"/>
              <a:gd name="connsiteX11" fmla="*/ 17539 w 807063"/>
              <a:gd name="connsiteY11" fmla="*/ 700716 h 746224"/>
              <a:gd name="connsiteX0-121" fmla="*/ 17539 w 807063"/>
              <a:gd name="connsiteY0-122" fmla="*/ 700716 h 746224"/>
              <a:gd name="connsiteX1-123" fmla="*/ 60965 w 807063"/>
              <a:gd name="connsiteY1-124" fmla="*/ 532085 h 746224"/>
              <a:gd name="connsiteX2-125" fmla="*/ 152401 w 807063"/>
              <a:gd name="connsiteY2-126" fmla="*/ 356825 h 746224"/>
              <a:gd name="connsiteX3-127" fmla="*/ 293375 w 807063"/>
              <a:gd name="connsiteY3-128" fmla="*/ 212045 h 746224"/>
              <a:gd name="connsiteX4-129" fmla="*/ 412301 w 807063"/>
              <a:gd name="connsiteY4-130" fmla="*/ 1268 h 746224"/>
              <a:gd name="connsiteX5-131" fmla="*/ 541025 w 807063"/>
              <a:gd name="connsiteY5-132" fmla="*/ 234905 h 746224"/>
              <a:gd name="connsiteX6-133" fmla="*/ 590555 w 807063"/>
              <a:gd name="connsiteY6-134" fmla="*/ 391115 h 746224"/>
              <a:gd name="connsiteX7-135" fmla="*/ 727715 w 807063"/>
              <a:gd name="connsiteY7-136" fmla="*/ 551135 h 746224"/>
              <a:gd name="connsiteX8-137" fmla="*/ 807063 w 807063"/>
              <a:gd name="connsiteY8-138" fmla="*/ 700716 h 746224"/>
              <a:gd name="connsiteX9-139" fmla="*/ 563885 w 807063"/>
              <a:gd name="connsiteY9-140" fmla="*/ 707344 h 746224"/>
              <a:gd name="connsiteX10-141" fmla="*/ 388621 w 807063"/>
              <a:gd name="connsiteY10-142" fmla="*/ 734015 h 746224"/>
              <a:gd name="connsiteX11-143" fmla="*/ 186692 w 807063"/>
              <a:gd name="connsiteY11-144" fmla="*/ 745444 h 746224"/>
              <a:gd name="connsiteX12" fmla="*/ 17539 w 807063"/>
              <a:gd name="connsiteY12" fmla="*/ 700716 h 74622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17" y="connsiteY4-18"/>
              </a:cxn>
              <a:cxn ang="0">
                <a:pos x="connsiteX5-29" y="connsiteY5-30"/>
              </a:cxn>
              <a:cxn ang="0">
                <a:pos x="connsiteX6-43" y="connsiteY6-44"/>
              </a:cxn>
              <a:cxn ang="0">
                <a:pos x="connsiteX7-59" y="connsiteY7-60"/>
              </a:cxn>
              <a:cxn ang="0">
                <a:pos x="connsiteX8-77" y="connsiteY8-78"/>
              </a:cxn>
              <a:cxn ang="0">
                <a:pos x="connsiteX9-97" y="connsiteY9-98"/>
              </a:cxn>
              <a:cxn ang="0">
                <a:pos x="connsiteX10-119" y="connsiteY10-120"/>
              </a:cxn>
              <a:cxn ang="0">
                <a:pos x="connsiteX11-143" y="connsiteY11-144"/>
              </a:cxn>
              <a:cxn ang="0">
                <a:pos x="connsiteX12" y="connsiteY12"/>
              </a:cxn>
            </a:cxnLst>
            <a:rect l="l" t="t" r="r" b="b"/>
            <a:pathLst>
              <a:path w="807063" h="746224">
                <a:moveTo>
                  <a:pt x="17539" y="700716"/>
                </a:moveTo>
                <a:cubicBezTo>
                  <a:pt x="-32626" y="669601"/>
                  <a:pt x="38488" y="589400"/>
                  <a:pt x="60965" y="532085"/>
                </a:cubicBezTo>
                <a:cubicBezTo>
                  <a:pt x="83442" y="474770"/>
                  <a:pt x="118110" y="412705"/>
                  <a:pt x="152401" y="356825"/>
                </a:cubicBezTo>
                <a:cubicBezTo>
                  <a:pt x="191771" y="307295"/>
                  <a:pt x="254005" y="261575"/>
                  <a:pt x="293375" y="212045"/>
                </a:cubicBezTo>
                <a:lnTo>
                  <a:pt x="412301" y="1268"/>
                </a:lnTo>
                <a:cubicBezTo>
                  <a:pt x="474531" y="-17147"/>
                  <a:pt x="511316" y="169930"/>
                  <a:pt x="541025" y="234905"/>
                </a:cubicBezTo>
                <a:cubicBezTo>
                  <a:pt x="570734" y="299880"/>
                  <a:pt x="556900" y="340315"/>
                  <a:pt x="590555" y="391115"/>
                </a:cubicBezTo>
                <a:cubicBezTo>
                  <a:pt x="629924" y="452075"/>
                  <a:pt x="688346" y="490175"/>
                  <a:pt x="727715" y="551135"/>
                </a:cubicBezTo>
                <a:lnTo>
                  <a:pt x="807063" y="700716"/>
                </a:lnTo>
                <a:cubicBezTo>
                  <a:pt x="777218" y="729291"/>
                  <a:pt x="633625" y="701794"/>
                  <a:pt x="563885" y="707344"/>
                </a:cubicBezTo>
                <a:cubicBezTo>
                  <a:pt x="494145" y="712894"/>
                  <a:pt x="448946" y="730205"/>
                  <a:pt x="388621" y="734015"/>
                </a:cubicBezTo>
                <a:cubicBezTo>
                  <a:pt x="321311" y="728935"/>
                  <a:pt x="254002" y="750524"/>
                  <a:pt x="186692" y="745444"/>
                </a:cubicBezTo>
                <a:lnTo>
                  <a:pt x="17539" y="700716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7C7C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nhacnendungdebongb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405570" y="6402916"/>
            <a:ext cx="487363" cy="48736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368051" y="6133391"/>
            <a:ext cx="614680" cy="450381"/>
          </a:xfrm>
          <a:custGeom>
            <a:avLst/>
            <a:gdLst>
              <a:gd name="connsiteX0" fmla="*/ 0 w 589280"/>
              <a:gd name="connsiteY0" fmla="*/ 0 h 342146"/>
              <a:gd name="connsiteX1" fmla="*/ 589280 w 589280"/>
              <a:gd name="connsiteY1" fmla="*/ 0 h 342146"/>
              <a:gd name="connsiteX2" fmla="*/ 589280 w 589280"/>
              <a:gd name="connsiteY2" fmla="*/ 342146 h 342146"/>
              <a:gd name="connsiteX3" fmla="*/ 0 w 589280"/>
              <a:gd name="connsiteY3" fmla="*/ 342146 h 342146"/>
              <a:gd name="connsiteX4" fmla="*/ 0 w 589280"/>
              <a:gd name="connsiteY4" fmla="*/ 0 h 342146"/>
              <a:gd name="connsiteX0-1" fmla="*/ 0 w 589280"/>
              <a:gd name="connsiteY0-2" fmla="*/ 0 h 342146"/>
              <a:gd name="connsiteX1-3" fmla="*/ 274320 w 589280"/>
              <a:gd name="connsiteY1-4" fmla="*/ 194826 h 342146"/>
              <a:gd name="connsiteX2-5" fmla="*/ 589280 w 589280"/>
              <a:gd name="connsiteY2-6" fmla="*/ 0 h 342146"/>
              <a:gd name="connsiteX3-7" fmla="*/ 589280 w 589280"/>
              <a:gd name="connsiteY3-8" fmla="*/ 342146 h 342146"/>
              <a:gd name="connsiteX4-9" fmla="*/ 0 w 589280"/>
              <a:gd name="connsiteY4-10" fmla="*/ 342146 h 342146"/>
              <a:gd name="connsiteX5" fmla="*/ 0 w 589280"/>
              <a:gd name="connsiteY5" fmla="*/ 0 h 342146"/>
              <a:gd name="connsiteX0-11" fmla="*/ 0 w 589280"/>
              <a:gd name="connsiteY0-12" fmla="*/ 89654 h 431800"/>
              <a:gd name="connsiteX1-13" fmla="*/ 274320 w 589280"/>
              <a:gd name="connsiteY1-14" fmla="*/ 284480 h 431800"/>
              <a:gd name="connsiteX2-15" fmla="*/ 350520 w 589280"/>
              <a:gd name="connsiteY2-16" fmla="*/ 0 h 431800"/>
              <a:gd name="connsiteX3-17" fmla="*/ 589280 w 589280"/>
              <a:gd name="connsiteY3-18" fmla="*/ 89654 h 431800"/>
              <a:gd name="connsiteX4-19" fmla="*/ 589280 w 589280"/>
              <a:gd name="connsiteY4-20" fmla="*/ 431800 h 431800"/>
              <a:gd name="connsiteX5-21" fmla="*/ 0 w 589280"/>
              <a:gd name="connsiteY5-22" fmla="*/ 431800 h 431800"/>
              <a:gd name="connsiteX6" fmla="*/ 0 w 589280"/>
              <a:gd name="connsiteY6" fmla="*/ 89654 h 431800"/>
              <a:gd name="connsiteX0-23" fmla="*/ 0 w 589280"/>
              <a:gd name="connsiteY0-24" fmla="*/ 89654 h 431800"/>
              <a:gd name="connsiteX1-25" fmla="*/ 274320 w 589280"/>
              <a:gd name="connsiteY1-26" fmla="*/ 284480 h 431800"/>
              <a:gd name="connsiteX2-27" fmla="*/ 350520 w 589280"/>
              <a:gd name="connsiteY2-28" fmla="*/ 0 h 431800"/>
              <a:gd name="connsiteX3-29" fmla="*/ 436880 w 589280"/>
              <a:gd name="connsiteY3-30" fmla="*/ 294640 h 431800"/>
              <a:gd name="connsiteX4-31" fmla="*/ 589280 w 589280"/>
              <a:gd name="connsiteY4-32" fmla="*/ 89654 h 431800"/>
              <a:gd name="connsiteX5-33" fmla="*/ 589280 w 589280"/>
              <a:gd name="connsiteY5-34" fmla="*/ 431800 h 431800"/>
              <a:gd name="connsiteX6-35" fmla="*/ 0 w 589280"/>
              <a:gd name="connsiteY6-36" fmla="*/ 431800 h 431800"/>
              <a:gd name="connsiteX7" fmla="*/ 0 w 589280"/>
              <a:gd name="connsiteY7" fmla="*/ 89654 h 431800"/>
              <a:gd name="connsiteX0-37" fmla="*/ 0 w 624840"/>
              <a:gd name="connsiteY0-38" fmla="*/ 89654 h 431800"/>
              <a:gd name="connsiteX1-39" fmla="*/ 274320 w 624840"/>
              <a:gd name="connsiteY1-40" fmla="*/ 284480 h 431800"/>
              <a:gd name="connsiteX2-41" fmla="*/ 350520 w 624840"/>
              <a:gd name="connsiteY2-42" fmla="*/ 0 h 431800"/>
              <a:gd name="connsiteX3-43" fmla="*/ 436880 w 624840"/>
              <a:gd name="connsiteY3-44" fmla="*/ 294640 h 431800"/>
              <a:gd name="connsiteX4-45" fmla="*/ 624840 w 624840"/>
              <a:gd name="connsiteY4-46" fmla="*/ 3294 h 431800"/>
              <a:gd name="connsiteX5-47" fmla="*/ 589280 w 624840"/>
              <a:gd name="connsiteY5-48" fmla="*/ 431800 h 431800"/>
              <a:gd name="connsiteX6-49" fmla="*/ 0 w 624840"/>
              <a:gd name="connsiteY6-50" fmla="*/ 431800 h 431800"/>
              <a:gd name="connsiteX7-51" fmla="*/ 0 w 624840"/>
              <a:gd name="connsiteY7-52" fmla="*/ 89654 h 431800"/>
              <a:gd name="connsiteX0-53" fmla="*/ 0 w 624840"/>
              <a:gd name="connsiteY0-54" fmla="*/ 89654 h 431800"/>
              <a:gd name="connsiteX1-55" fmla="*/ 274320 w 624840"/>
              <a:gd name="connsiteY1-56" fmla="*/ 284480 h 431800"/>
              <a:gd name="connsiteX2-57" fmla="*/ 350520 w 624840"/>
              <a:gd name="connsiteY2-58" fmla="*/ 0 h 431800"/>
              <a:gd name="connsiteX3-59" fmla="*/ 436880 w 624840"/>
              <a:gd name="connsiteY3-60" fmla="*/ 294640 h 431800"/>
              <a:gd name="connsiteX4-61" fmla="*/ 624840 w 624840"/>
              <a:gd name="connsiteY4-62" fmla="*/ 3294 h 431800"/>
              <a:gd name="connsiteX5-63" fmla="*/ 553720 w 624840"/>
              <a:gd name="connsiteY5-64" fmla="*/ 365760 h 431800"/>
              <a:gd name="connsiteX6-65" fmla="*/ 0 w 624840"/>
              <a:gd name="connsiteY6-66" fmla="*/ 431800 h 431800"/>
              <a:gd name="connsiteX7-67" fmla="*/ 0 w 624840"/>
              <a:gd name="connsiteY7-68" fmla="*/ 89654 h 431800"/>
              <a:gd name="connsiteX0-69" fmla="*/ 0 w 624840"/>
              <a:gd name="connsiteY0-70" fmla="*/ 89654 h 452120"/>
              <a:gd name="connsiteX1-71" fmla="*/ 274320 w 624840"/>
              <a:gd name="connsiteY1-72" fmla="*/ 284480 h 452120"/>
              <a:gd name="connsiteX2-73" fmla="*/ 350520 w 624840"/>
              <a:gd name="connsiteY2-74" fmla="*/ 0 h 452120"/>
              <a:gd name="connsiteX3-75" fmla="*/ 436880 w 624840"/>
              <a:gd name="connsiteY3-76" fmla="*/ 294640 h 452120"/>
              <a:gd name="connsiteX4-77" fmla="*/ 624840 w 624840"/>
              <a:gd name="connsiteY4-78" fmla="*/ 3294 h 452120"/>
              <a:gd name="connsiteX5-79" fmla="*/ 553720 w 624840"/>
              <a:gd name="connsiteY5-80" fmla="*/ 365760 h 452120"/>
              <a:gd name="connsiteX6-81" fmla="*/ 350520 w 624840"/>
              <a:gd name="connsiteY6-82" fmla="*/ 452120 h 452120"/>
              <a:gd name="connsiteX7-83" fmla="*/ 0 w 624840"/>
              <a:gd name="connsiteY7-84" fmla="*/ 431800 h 452120"/>
              <a:gd name="connsiteX8" fmla="*/ 0 w 624840"/>
              <a:gd name="connsiteY8" fmla="*/ 89654 h 452120"/>
              <a:gd name="connsiteX0-85" fmla="*/ 0 w 624840"/>
              <a:gd name="connsiteY0-86" fmla="*/ 89654 h 452120"/>
              <a:gd name="connsiteX1-87" fmla="*/ 274320 w 624840"/>
              <a:gd name="connsiteY1-88" fmla="*/ 284480 h 452120"/>
              <a:gd name="connsiteX2-89" fmla="*/ 350520 w 624840"/>
              <a:gd name="connsiteY2-90" fmla="*/ 0 h 452120"/>
              <a:gd name="connsiteX3-91" fmla="*/ 436880 w 624840"/>
              <a:gd name="connsiteY3-92" fmla="*/ 294640 h 452120"/>
              <a:gd name="connsiteX4-93" fmla="*/ 624840 w 624840"/>
              <a:gd name="connsiteY4-94" fmla="*/ 3294 h 452120"/>
              <a:gd name="connsiteX5-95" fmla="*/ 553720 w 624840"/>
              <a:gd name="connsiteY5-96" fmla="*/ 365760 h 452120"/>
              <a:gd name="connsiteX6-97" fmla="*/ 350520 w 624840"/>
              <a:gd name="connsiteY6-98" fmla="*/ 452120 h 452120"/>
              <a:gd name="connsiteX7-99" fmla="*/ 86360 w 624840"/>
              <a:gd name="connsiteY7-100" fmla="*/ 411480 h 452120"/>
              <a:gd name="connsiteX8-101" fmla="*/ 0 w 624840"/>
              <a:gd name="connsiteY8-102" fmla="*/ 89654 h 452120"/>
              <a:gd name="connsiteX0-103" fmla="*/ 0 w 574040"/>
              <a:gd name="connsiteY0-104" fmla="*/ 201414 h 452120"/>
              <a:gd name="connsiteX1-105" fmla="*/ 223520 w 574040"/>
              <a:gd name="connsiteY1-106" fmla="*/ 284480 h 452120"/>
              <a:gd name="connsiteX2-107" fmla="*/ 299720 w 574040"/>
              <a:gd name="connsiteY2-108" fmla="*/ 0 h 452120"/>
              <a:gd name="connsiteX3-109" fmla="*/ 386080 w 574040"/>
              <a:gd name="connsiteY3-110" fmla="*/ 294640 h 452120"/>
              <a:gd name="connsiteX4-111" fmla="*/ 574040 w 574040"/>
              <a:gd name="connsiteY4-112" fmla="*/ 3294 h 452120"/>
              <a:gd name="connsiteX5-113" fmla="*/ 502920 w 574040"/>
              <a:gd name="connsiteY5-114" fmla="*/ 365760 h 452120"/>
              <a:gd name="connsiteX6-115" fmla="*/ 299720 w 574040"/>
              <a:gd name="connsiteY6-116" fmla="*/ 452120 h 452120"/>
              <a:gd name="connsiteX7-117" fmla="*/ 35560 w 574040"/>
              <a:gd name="connsiteY7-118" fmla="*/ 411480 h 452120"/>
              <a:gd name="connsiteX8-119" fmla="*/ 0 w 574040"/>
              <a:gd name="connsiteY8-120" fmla="*/ 201414 h 452120"/>
              <a:gd name="connsiteX0-121" fmla="*/ 0 w 574040"/>
              <a:gd name="connsiteY0-122" fmla="*/ 201414 h 452120"/>
              <a:gd name="connsiteX1-123" fmla="*/ 223520 w 574040"/>
              <a:gd name="connsiteY1-124" fmla="*/ 284480 h 452120"/>
              <a:gd name="connsiteX2-125" fmla="*/ 299720 w 574040"/>
              <a:gd name="connsiteY2-126" fmla="*/ 0 h 452120"/>
              <a:gd name="connsiteX3-127" fmla="*/ 386080 w 574040"/>
              <a:gd name="connsiteY3-128" fmla="*/ 294640 h 452120"/>
              <a:gd name="connsiteX4-129" fmla="*/ 574040 w 574040"/>
              <a:gd name="connsiteY4-130" fmla="*/ 3294 h 452120"/>
              <a:gd name="connsiteX5-131" fmla="*/ 502920 w 574040"/>
              <a:gd name="connsiteY5-132" fmla="*/ 365760 h 452120"/>
              <a:gd name="connsiteX6-133" fmla="*/ 299720 w 574040"/>
              <a:gd name="connsiteY6-134" fmla="*/ 452120 h 452120"/>
              <a:gd name="connsiteX7-135" fmla="*/ 50800 w 574040"/>
              <a:gd name="connsiteY7-136" fmla="*/ 355600 h 452120"/>
              <a:gd name="connsiteX8-137" fmla="*/ 0 w 574040"/>
              <a:gd name="connsiteY8-138" fmla="*/ 201414 h 452120"/>
              <a:gd name="connsiteX0-139" fmla="*/ 0 w 574040"/>
              <a:gd name="connsiteY0-140" fmla="*/ 201414 h 406400"/>
              <a:gd name="connsiteX1-141" fmla="*/ 223520 w 574040"/>
              <a:gd name="connsiteY1-142" fmla="*/ 284480 h 406400"/>
              <a:gd name="connsiteX2-143" fmla="*/ 299720 w 574040"/>
              <a:gd name="connsiteY2-144" fmla="*/ 0 h 406400"/>
              <a:gd name="connsiteX3-145" fmla="*/ 386080 w 574040"/>
              <a:gd name="connsiteY3-146" fmla="*/ 294640 h 406400"/>
              <a:gd name="connsiteX4-147" fmla="*/ 574040 w 574040"/>
              <a:gd name="connsiteY4-148" fmla="*/ 3294 h 406400"/>
              <a:gd name="connsiteX5-149" fmla="*/ 502920 w 574040"/>
              <a:gd name="connsiteY5-150" fmla="*/ 365760 h 406400"/>
              <a:gd name="connsiteX6-151" fmla="*/ 223520 w 574040"/>
              <a:gd name="connsiteY6-152" fmla="*/ 406400 h 406400"/>
              <a:gd name="connsiteX7-153" fmla="*/ 50800 w 574040"/>
              <a:gd name="connsiteY7-154" fmla="*/ 355600 h 406400"/>
              <a:gd name="connsiteX8-155" fmla="*/ 0 w 574040"/>
              <a:gd name="connsiteY8-156" fmla="*/ 201414 h 406400"/>
              <a:gd name="connsiteX0-157" fmla="*/ 0 w 574040"/>
              <a:gd name="connsiteY0-158" fmla="*/ 201414 h 406400"/>
              <a:gd name="connsiteX1-159" fmla="*/ 223520 w 574040"/>
              <a:gd name="connsiteY1-160" fmla="*/ 284480 h 406400"/>
              <a:gd name="connsiteX2-161" fmla="*/ 299720 w 574040"/>
              <a:gd name="connsiteY2-162" fmla="*/ 0 h 406400"/>
              <a:gd name="connsiteX3-163" fmla="*/ 386080 w 574040"/>
              <a:gd name="connsiteY3-164" fmla="*/ 294640 h 406400"/>
              <a:gd name="connsiteX4-165" fmla="*/ 574040 w 574040"/>
              <a:gd name="connsiteY4-166" fmla="*/ 3294 h 406400"/>
              <a:gd name="connsiteX5-167" fmla="*/ 502920 w 574040"/>
              <a:gd name="connsiteY5-168" fmla="*/ 365760 h 406400"/>
              <a:gd name="connsiteX6-169" fmla="*/ 223520 w 574040"/>
              <a:gd name="connsiteY6-170" fmla="*/ 406400 h 406400"/>
              <a:gd name="connsiteX7-171" fmla="*/ 50800 w 574040"/>
              <a:gd name="connsiteY7-172" fmla="*/ 396240 h 406400"/>
              <a:gd name="connsiteX8-173" fmla="*/ 0 w 574040"/>
              <a:gd name="connsiteY8-174" fmla="*/ 201414 h 406400"/>
              <a:gd name="connsiteX0-175" fmla="*/ 0 w 574040"/>
              <a:gd name="connsiteY0-176" fmla="*/ 201414 h 423073"/>
              <a:gd name="connsiteX1-177" fmla="*/ 223520 w 574040"/>
              <a:gd name="connsiteY1-178" fmla="*/ 284480 h 423073"/>
              <a:gd name="connsiteX2-179" fmla="*/ 299720 w 574040"/>
              <a:gd name="connsiteY2-180" fmla="*/ 0 h 423073"/>
              <a:gd name="connsiteX3-181" fmla="*/ 386080 w 574040"/>
              <a:gd name="connsiteY3-182" fmla="*/ 294640 h 423073"/>
              <a:gd name="connsiteX4-183" fmla="*/ 574040 w 574040"/>
              <a:gd name="connsiteY4-184" fmla="*/ 3294 h 423073"/>
              <a:gd name="connsiteX5-185" fmla="*/ 497840 w 574040"/>
              <a:gd name="connsiteY5-186" fmla="*/ 421640 h 423073"/>
              <a:gd name="connsiteX6-187" fmla="*/ 223520 w 574040"/>
              <a:gd name="connsiteY6-188" fmla="*/ 406400 h 423073"/>
              <a:gd name="connsiteX7-189" fmla="*/ 50800 w 574040"/>
              <a:gd name="connsiteY7-190" fmla="*/ 396240 h 423073"/>
              <a:gd name="connsiteX8-191" fmla="*/ 0 w 574040"/>
              <a:gd name="connsiteY8-192" fmla="*/ 201414 h 423073"/>
              <a:gd name="connsiteX0-193" fmla="*/ 0 w 574040"/>
              <a:gd name="connsiteY0-194" fmla="*/ 201414 h 423073"/>
              <a:gd name="connsiteX1-195" fmla="*/ 223520 w 574040"/>
              <a:gd name="connsiteY1-196" fmla="*/ 284480 h 423073"/>
              <a:gd name="connsiteX2-197" fmla="*/ 299720 w 574040"/>
              <a:gd name="connsiteY2-198" fmla="*/ 0 h 423073"/>
              <a:gd name="connsiteX3-199" fmla="*/ 386080 w 574040"/>
              <a:gd name="connsiteY3-200" fmla="*/ 294640 h 423073"/>
              <a:gd name="connsiteX4-201" fmla="*/ 574040 w 574040"/>
              <a:gd name="connsiteY4-202" fmla="*/ 3294 h 423073"/>
              <a:gd name="connsiteX5-203" fmla="*/ 497840 w 574040"/>
              <a:gd name="connsiteY5-204" fmla="*/ 421640 h 423073"/>
              <a:gd name="connsiteX6-205" fmla="*/ 223520 w 574040"/>
              <a:gd name="connsiteY6-206" fmla="*/ 406400 h 423073"/>
              <a:gd name="connsiteX7-207" fmla="*/ 81280 w 574040"/>
              <a:gd name="connsiteY7-208" fmla="*/ 335280 h 423073"/>
              <a:gd name="connsiteX8-209" fmla="*/ 0 w 574040"/>
              <a:gd name="connsiteY8-210" fmla="*/ 201414 h 423073"/>
              <a:gd name="connsiteX0-211" fmla="*/ 0 w 574040"/>
              <a:gd name="connsiteY0-212" fmla="*/ 201414 h 423073"/>
              <a:gd name="connsiteX1-213" fmla="*/ 223520 w 574040"/>
              <a:gd name="connsiteY1-214" fmla="*/ 284480 h 423073"/>
              <a:gd name="connsiteX2-215" fmla="*/ 299720 w 574040"/>
              <a:gd name="connsiteY2-216" fmla="*/ 0 h 423073"/>
              <a:gd name="connsiteX3-217" fmla="*/ 386080 w 574040"/>
              <a:gd name="connsiteY3-218" fmla="*/ 294640 h 423073"/>
              <a:gd name="connsiteX4-219" fmla="*/ 574040 w 574040"/>
              <a:gd name="connsiteY4-220" fmla="*/ 3294 h 423073"/>
              <a:gd name="connsiteX5-221" fmla="*/ 497840 w 574040"/>
              <a:gd name="connsiteY5-222" fmla="*/ 421640 h 423073"/>
              <a:gd name="connsiteX6-223" fmla="*/ 223520 w 574040"/>
              <a:gd name="connsiteY6-224" fmla="*/ 406400 h 423073"/>
              <a:gd name="connsiteX7-225" fmla="*/ 71120 w 574040"/>
              <a:gd name="connsiteY7-226" fmla="*/ 381000 h 423073"/>
              <a:gd name="connsiteX8-227" fmla="*/ 0 w 574040"/>
              <a:gd name="connsiteY8-228" fmla="*/ 201414 h 423073"/>
              <a:gd name="connsiteX0-229" fmla="*/ 0 w 574040"/>
              <a:gd name="connsiteY0-230" fmla="*/ 201414 h 445725"/>
              <a:gd name="connsiteX1-231" fmla="*/ 223520 w 574040"/>
              <a:gd name="connsiteY1-232" fmla="*/ 284480 h 445725"/>
              <a:gd name="connsiteX2-233" fmla="*/ 299720 w 574040"/>
              <a:gd name="connsiteY2-234" fmla="*/ 0 h 445725"/>
              <a:gd name="connsiteX3-235" fmla="*/ 386080 w 574040"/>
              <a:gd name="connsiteY3-236" fmla="*/ 294640 h 445725"/>
              <a:gd name="connsiteX4-237" fmla="*/ 574040 w 574040"/>
              <a:gd name="connsiteY4-238" fmla="*/ 3294 h 445725"/>
              <a:gd name="connsiteX5-239" fmla="*/ 497840 w 574040"/>
              <a:gd name="connsiteY5-240" fmla="*/ 421640 h 445725"/>
              <a:gd name="connsiteX6-241" fmla="*/ 386389 w 574040"/>
              <a:gd name="connsiteY6-242" fmla="*/ 391653 h 445725"/>
              <a:gd name="connsiteX7-243" fmla="*/ 223520 w 574040"/>
              <a:gd name="connsiteY7-244" fmla="*/ 406400 h 445725"/>
              <a:gd name="connsiteX8-245" fmla="*/ 71120 w 574040"/>
              <a:gd name="connsiteY8-246" fmla="*/ 381000 h 445725"/>
              <a:gd name="connsiteX9" fmla="*/ 0 w 574040"/>
              <a:gd name="connsiteY9" fmla="*/ 201414 h 445725"/>
              <a:gd name="connsiteX0-247" fmla="*/ 0 w 574040"/>
              <a:gd name="connsiteY0-248" fmla="*/ 201414 h 418115"/>
              <a:gd name="connsiteX1-249" fmla="*/ 223520 w 574040"/>
              <a:gd name="connsiteY1-250" fmla="*/ 284480 h 418115"/>
              <a:gd name="connsiteX2-251" fmla="*/ 299720 w 574040"/>
              <a:gd name="connsiteY2-252" fmla="*/ 0 h 418115"/>
              <a:gd name="connsiteX3-253" fmla="*/ 386080 w 574040"/>
              <a:gd name="connsiteY3-254" fmla="*/ 294640 h 418115"/>
              <a:gd name="connsiteX4-255" fmla="*/ 574040 w 574040"/>
              <a:gd name="connsiteY4-256" fmla="*/ 3294 h 418115"/>
              <a:gd name="connsiteX5-257" fmla="*/ 543560 w 574040"/>
              <a:gd name="connsiteY5-258" fmla="*/ 386080 h 418115"/>
              <a:gd name="connsiteX6-259" fmla="*/ 386389 w 574040"/>
              <a:gd name="connsiteY6-260" fmla="*/ 391653 h 418115"/>
              <a:gd name="connsiteX7-261" fmla="*/ 223520 w 574040"/>
              <a:gd name="connsiteY7-262" fmla="*/ 406400 h 418115"/>
              <a:gd name="connsiteX8-263" fmla="*/ 71120 w 574040"/>
              <a:gd name="connsiteY8-264" fmla="*/ 381000 h 418115"/>
              <a:gd name="connsiteX9-265" fmla="*/ 0 w 574040"/>
              <a:gd name="connsiteY9-266" fmla="*/ 201414 h 418115"/>
              <a:gd name="connsiteX0-267" fmla="*/ 0 w 574040"/>
              <a:gd name="connsiteY0-268" fmla="*/ 201414 h 418115"/>
              <a:gd name="connsiteX1-269" fmla="*/ 223520 w 574040"/>
              <a:gd name="connsiteY1-270" fmla="*/ 284480 h 418115"/>
              <a:gd name="connsiteX2-271" fmla="*/ 299720 w 574040"/>
              <a:gd name="connsiteY2-272" fmla="*/ 0 h 418115"/>
              <a:gd name="connsiteX3-273" fmla="*/ 386080 w 574040"/>
              <a:gd name="connsiteY3-274" fmla="*/ 294640 h 418115"/>
              <a:gd name="connsiteX4-275" fmla="*/ 574040 w 574040"/>
              <a:gd name="connsiteY4-276" fmla="*/ 3294 h 418115"/>
              <a:gd name="connsiteX5-277" fmla="*/ 543869 w 574040"/>
              <a:gd name="connsiteY5-278" fmla="*/ 249413 h 418115"/>
              <a:gd name="connsiteX6-279" fmla="*/ 543560 w 574040"/>
              <a:gd name="connsiteY6-280" fmla="*/ 386080 h 418115"/>
              <a:gd name="connsiteX7-281" fmla="*/ 386389 w 574040"/>
              <a:gd name="connsiteY7-282" fmla="*/ 391653 h 418115"/>
              <a:gd name="connsiteX8-283" fmla="*/ 223520 w 574040"/>
              <a:gd name="connsiteY8-284" fmla="*/ 406400 h 418115"/>
              <a:gd name="connsiteX9-285" fmla="*/ 71120 w 574040"/>
              <a:gd name="connsiteY9-286" fmla="*/ 381000 h 418115"/>
              <a:gd name="connsiteX10" fmla="*/ 0 w 574040"/>
              <a:gd name="connsiteY10" fmla="*/ 201414 h 418115"/>
              <a:gd name="connsiteX0-287" fmla="*/ 0 w 589280"/>
              <a:gd name="connsiteY0-288" fmla="*/ 201414 h 418115"/>
              <a:gd name="connsiteX1-289" fmla="*/ 223520 w 589280"/>
              <a:gd name="connsiteY1-290" fmla="*/ 284480 h 418115"/>
              <a:gd name="connsiteX2-291" fmla="*/ 299720 w 589280"/>
              <a:gd name="connsiteY2-292" fmla="*/ 0 h 418115"/>
              <a:gd name="connsiteX3-293" fmla="*/ 386080 w 589280"/>
              <a:gd name="connsiteY3-294" fmla="*/ 294640 h 418115"/>
              <a:gd name="connsiteX4-295" fmla="*/ 589280 w 589280"/>
              <a:gd name="connsiteY4-296" fmla="*/ 74414 h 418115"/>
              <a:gd name="connsiteX5-297" fmla="*/ 543869 w 589280"/>
              <a:gd name="connsiteY5-298" fmla="*/ 249413 h 418115"/>
              <a:gd name="connsiteX6-299" fmla="*/ 543560 w 589280"/>
              <a:gd name="connsiteY6-300" fmla="*/ 386080 h 418115"/>
              <a:gd name="connsiteX7-301" fmla="*/ 386389 w 589280"/>
              <a:gd name="connsiteY7-302" fmla="*/ 391653 h 418115"/>
              <a:gd name="connsiteX8-303" fmla="*/ 223520 w 589280"/>
              <a:gd name="connsiteY8-304" fmla="*/ 406400 h 418115"/>
              <a:gd name="connsiteX9-305" fmla="*/ 71120 w 589280"/>
              <a:gd name="connsiteY9-306" fmla="*/ 381000 h 418115"/>
              <a:gd name="connsiteX10-307" fmla="*/ 0 w 589280"/>
              <a:gd name="connsiteY10-308" fmla="*/ 201414 h 418115"/>
              <a:gd name="connsiteX0-309" fmla="*/ 0 w 589280"/>
              <a:gd name="connsiteY0-310" fmla="*/ 201414 h 418115"/>
              <a:gd name="connsiteX1-311" fmla="*/ 223520 w 589280"/>
              <a:gd name="connsiteY1-312" fmla="*/ 284480 h 418115"/>
              <a:gd name="connsiteX2-313" fmla="*/ 299720 w 589280"/>
              <a:gd name="connsiteY2-314" fmla="*/ 0 h 418115"/>
              <a:gd name="connsiteX3-315" fmla="*/ 386080 w 589280"/>
              <a:gd name="connsiteY3-316" fmla="*/ 294640 h 418115"/>
              <a:gd name="connsiteX4-317" fmla="*/ 589280 w 589280"/>
              <a:gd name="connsiteY4-318" fmla="*/ 74414 h 418115"/>
              <a:gd name="connsiteX5-319" fmla="*/ 543869 w 589280"/>
              <a:gd name="connsiteY5-320" fmla="*/ 249413 h 418115"/>
              <a:gd name="connsiteX6-321" fmla="*/ 543560 w 589280"/>
              <a:gd name="connsiteY6-322" fmla="*/ 386080 h 418115"/>
              <a:gd name="connsiteX7-323" fmla="*/ 386389 w 589280"/>
              <a:gd name="connsiteY7-324" fmla="*/ 391653 h 418115"/>
              <a:gd name="connsiteX8-325" fmla="*/ 223520 w 589280"/>
              <a:gd name="connsiteY8-326" fmla="*/ 406400 h 418115"/>
              <a:gd name="connsiteX9-327" fmla="*/ 71120 w 589280"/>
              <a:gd name="connsiteY9-328" fmla="*/ 381000 h 418115"/>
              <a:gd name="connsiteX10-329" fmla="*/ 0 w 589280"/>
              <a:gd name="connsiteY10-330" fmla="*/ 201414 h 418115"/>
              <a:gd name="connsiteX0-331" fmla="*/ 0 w 589280"/>
              <a:gd name="connsiteY0-332" fmla="*/ 201414 h 418115"/>
              <a:gd name="connsiteX1-333" fmla="*/ 223520 w 589280"/>
              <a:gd name="connsiteY1-334" fmla="*/ 284480 h 418115"/>
              <a:gd name="connsiteX2-335" fmla="*/ 299720 w 589280"/>
              <a:gd name="connsiteY2-336" fmla="*/ 0 h 418115"/>
              <a:gd name="connsiteX3-337" fmla="*/ 401320 w 589280"/>
              <a:gd name="connsiteY3-338" fmla="*/ 243840 h 418115"/>
              <a:gd name="connsiteX4-339" fmla="*/ 589280 w 589280"/>
              <a:gd name="connsiteY4-340" fmla="*/ 74414 h 418115"/>
              <a:gd name="connsiteX5-341" fmla="*/ 543869 w 589280"/>
              <a:gd name="connsiteY5-342" fmla="*/ 249413 h 418115"/>
              <a:gd name="connsiteX6-343" fmla="*/ 543560 w 589280"/>
              <a:gd name="connsiteY6-344" fmla="*/ 386080 h 418115"/>
              <a:gd name="connsiteX7-345" fmla="*/ 386389 w 589280"/>
              <a:gd name="connsiteY7-346" fmla="*/ 391653 h 418115"/>
              <a:gd name="connsiteX8-347" fmla="*/ 223520 w 589280"/>
              <a:gd name="connsiteY8-348" fmla="*/ 406400 h 418115"/>
              <a:gd name="connsiteX9-349" fmla="*/ 71120 w 589280"/>
              <a:gd name="connsiteY9-350" fmla="*/ 381000 h 418115"/>
              <a:gd name="connsiteX10-351" fmla="*/ 0 w 589280"/>
              <a:gd name="connsiteY10-352" fmla="*/ 201414 h 418115"/>
              <a:gd name="connsiteX0-353" fmla="*/ 0 w 589280"/>
              <a:gd name="connsiteY0-354" fmla="*/ 201414 h 418115"/>
              <a:gd name="connsiteX1-355" fmla="*/ 223520 w 589280"/>
              <a:gd name="connsiteY1-356" fmla="*/ 284480 h 418115"/>
              <a:gd name="connsiteX2-357" fmla="*/ 299720 w 589280"/>
              <a:gd name="connsiteY2-358" fmla="*/ 0 h 418115"/>
              <a:gd name="connsiteX3-359" fmla="*/ 401320 w 589280"/>
              <a:gd name="connsiteY3-360" fmla="*/ 243840 h 418115"/>
              <a:gd name="connsiteX4-361" fmla="*/ 589280 w 589280"/>
              <a:gd name="connsiteY4-362" fmla="*/ 74414 h 418115"/>
              <a:gd name="connsiteX5-363" fmla="*/ 543869 w 589280"/>
              <a:gd name="connsiteY5-364" fmla="*/ 249413 h 418115"/>
              <a:gd name="connsiteX6-365" fmla="*/ 543560 w 589280"/>
              <a:gd name="connsiteY6-366" fmla="*/ 386080 h 418115"/>
              <a:gd name="connsiteX7-367" fmla="*/ 386389 w 589280"/>
              <a:gd name="connsiteY7-368" fmla="*/ 391653 h 418115"/>
              <a:gd name="connsiteX8-369" fmla="*/ 223520 w 589280"/>
              <a:gd name="connsiteY8-370" fmla="*/ 406400 h 418115"/>
              <a:gd name="connsiteX9-371" fmla="*/ 121920 w 589280"/>
              <a:gd name="connsiteY9-372" fmla="*/ 375920 h 418115"/>
              <a:gd name="connsiteX10-373" fmla="*/ 0 w 589280"/>
              <a:gd name="connsiteY10-374" fmla="*/ 201414 h 418115"/>
              <a:gd name="connsiteX0-375" fmla="*/ 0 w 523240"/>
              <a:gd name="connsiteY0-376" fmla="*/ 99814 h 418115"/>
              <a:gd name="connsiteX1-377" fmla="*/ 157480 w 523240"/>
              <a:gd name="connsiteY1-378" fmla="*/ 284480 h 418115"/>
              <a:gd name="connsiteX2-379" fmla="*/ 233680 w 523240"/>
              <a:gd name="connsiteY2-380" fmla="*/ 0 h 418115"/>
              <a:gd name="connsiteX3-381" fmla="*/ 335280 w 523240"/>
              <a:gd name="connsiteY3-382" fmla="*/ 243840 h 418115"/>
              <a:gd name="connsiteX4-383" fmla="*/ 523240 w 523240"/>
              <a:gd name="connsiteY4-384" fmla="*/ 74414 h 418115"/>
              <a:gd name="connsiteX5-385" fmla="*/ 477829 w 523240"/>
              <a:gd name="connsiteY5-386" fmla="*/ 249413 h 418115"/>
              <a:gd name="connsiteX6-387" fmla="*/ 477520 w 523240"/>
              <a:gd name="connsiteY6-388" fmla="*/ 386080 h 418115"/>
              <a:gd name="connsiteX7-389" fmla="*/ 320349 w 523240"/>
              <a:gd name="connsiteY7-390" fmla="*/ 391653 h 418115"/>
              <a:gd name="connsiteX8-391" fmla="*/ 157480 w 523240"/>
              <a:gd name="connsiteY8-392" fmla="*/ 406400 h 418115"/>
              <a:gd name="connsiteX9-393" fmla="*/ 55880 w 523240"/>
              <a:gd name="connsiteY9-394" fmla="*/ 375920 h 418115"/>
              <a:gd name="connsiteX10-395" fmla="*/ 0 w 523240"/>
              <a:gd name="connsiteY10-396" fmla="*/ 99814 h 418115"/>
              <a:gd name="connsiteX0-397" fmla="*/ 0 w 614680"/>
              <a:gd name="connsiteY0-398" fmla="*/ 132080 h 450381"/>
              <a:gd name="connsiteX1-399" fmla="*/ 157480 w 614680"/>
              <a:gd name="connsiteY1-400" fmla="*/ 316746 h 450381"/>
              <a:gd name="connsiteX2-401" fmla="*/ 233680 w 614680"/>
              <a:gd name="connsiteY2-402" fmla="*/ 32266 h 450381"/>
              <a:gd name="connsiteX3-403" fmla="*/ 335280 w 614680"/>
              <a:gd name="connsiteY3-404" fmla="*/ 276106 h 450381"/>
              <a:gd name="connsiteX4-405" fmla="*/ 614680 w 614680"/>
              <a:gd name="connsiteY4-406" fmla="*/ 0 h 450381"/>
              <a:gd name="connsiteX5-407" fmla="*/ 477829 w 614680"/>
              <a:gd name="connsiteY5-408" fmla="*/ 281679 h 450381"/>
              <a:gd name="connsiteX6-409" fmla="*/ 477520 w 614680"/>
              <a:gd name="connsiteY6-410" fmla="*/ 418346 h 450381"/>
              <a:gd name="connsiteX7-411" fmla="*/ 320349 w 614680"/>
              <a:gd name="connsiteY7-412" fmla="*/ 423919 h 450381"/>
              <a:gd name="connsiteX8-413" fmla="*/ 157480 w 614680"/>
              <a:gd name="connsiteY8-414" fmla="*/ 438666 h 450381"/>
              <a:gd name="connsiteX9-415" fmla="*/ 55880 w 614680"/>
              <a:gd name="connsiteY9-416" fmla="*/ 408186 h 450381"/>
              <a:gd name="connsiteX10-417" fmla="*/ 0 w 614680"/>
              <a:gd name="connsiteY10-418" fmla="*/ 132080 h 450381"/>
              <a:gd name="connsiteX0-419" fmla="*/ 0 w 614680"/>
              <a:gd name="connsiteY0-420" fmla="*/ 132080 h 450381"/>
              <a:gd name="connsiteX1-421" fmla="*/ 157480 w 614680"/>
              <a:gd name="connsiteY1-422" fmla="*/ 316746 h 450381"/>
              <a:gd name="connsiteX2-423" fmla="*/ 55880 w 614680"/>
              <a:gd name="connsiteY2-424" fmla="*/ 57666 h 450381"/>
              <a:gd name="connsiteX3-425" fmla="*/ 335280 w 614680"/>
              <a:gd name="connsiteY3-426" fmla="*/ 276106 h 450381"/>
              <a:gd name="connsiteX4-427" fmla="*/ 614680 w 614680"/>
              <a:gd name="connsiteY4-428" fmla="*/ 0 h 450381"/>
              <a:gd name="connsiteX5-429" fmla="*/ 477829 w 614680"/>
              <a:gd name="connsiteY5-430" fmla="*/ 281679 h 450381"/>
              <a:gd name="connsiteX6-431" fmla="*/ 477520 w 614680"/>
              <a:gd name="connsiteY6-432" fmla="*/ 418346 h 450381"/>
              <a:gd name="connsiteX7-433" fmla="*/ 320349 w 614680"/>
              <a:gd name="connsiteY7-434" fmla="*/ 423919 h 450381"/>
              <a:gd name="connsiteX8-435" fmla="*/ 157480 w 614680"/>
              <a:gd name="connsiteY8-436" fmla="*/ 438666 h 450381"/>
              <a:gd name="connsiteX9-437" fmla="*/ 55880 w 614680"/>
              <a:gd name="connsiteY9-438" fmla="*/ 408186 h 450381"/>
              <a:gd name="connsiteX10-439" fmla="*/ 0 w 614680"/>
              <a:gd name="connsiteY10-440" fmla="*/ 132080 h 45038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101" y="connsiteY8-102"/>
              </a:cxn>
              <a:cxn ang="0">
                <a:pos x="connsiteX9-265" y="connsiteY9-266"/>
              </a:cxn>
              <a:cxn ang="0">
                <a:pos x="connsiteX10-307" y="connsiteY10-308"/>
              </a:cxn>
            </a:cxnLst>
            <a:rect l="l" t="t" r="r" b="b"/>
            <a:pathLst>
              <a:path w="614680" h="450381">
                <a:moveTo>
                  <a:pt x="0" y="132080"/>
                </a:moveTo>
                <a:cubicBezTo>
                  <a:pt x="94827" y="132675"/>
                  <a:pt x="62653" y="316151"/>
                  <a:pt x="157480" y="316746"/>
                </a:cubicBezTo>
                <a:cubicBezTo>
                  <a:pt x="211667" y="286266"/>
                  <a:pt x="1693" y="88146"/>
                  <a:pt x="55880" y="57666"/>
                </a:cubicBezTo>
                <a:cubicBezTo>
                  <a:pt x="104987" y="76293"/>
                  <a:pt x="286173" y="257479"/>
                  <a:pt x="335280" y="276106"/>
                </a:cubicBezTo>
                <a:cubicBezTo>
                  <a:pt x="403013" y="202697"/>
                  <a:pt x="501227" y="7369"/>
                  <a:pt x="614680" y="0"/>
                </a:cubicBezTo>
                <a:cubicBezTo>
                  <a:pt x="609703" y="63413"/>
                  <a:pt x="482806" y="218266"/>
                  <a:pt x="477829" y="281679"/>
                </a:cubicBezTo>
                <a:lnTo>
                  <a:pt x="477520" y="418346"/>
                </a:lnTo>
                <a:cubicBezTo>
                  <a:pt x="439472" y="485612"/>
                  <a:pt x="366069" y="426459"/>
                  <a:pt x="320349" y="423919"/>
                </a:cubicBezTo>
                <a:cubicBezTo>
                  <a:pt x="274629" y="421379"/>
                  <a:pt x="203251" y="442981"/>
                  <a:pt x="157480" y="438666"/>
                </a:cubicBezTo>
                <a:lnTo>
                  <a:pt x="55880" y="408186"/>
                </a:lnTo>
                <a:lnTo>
                  <a:pt x="0" y="13208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460955" y="4199990"/>
            <a:ext cx="411553" cy="2433483"/>
          </a:xfrm>
          <a:custGeom>
            <a:avLst/>
            <a:gdLst>
              <a:gd name="connsiteX0" fmla="*/ 0 w 316606"/>
              <a:gd name="connsiteY0" fmla="*/ 0 h 2517882"/>
              <a:gd name="connsiteX1" fmla="*/ 316606 w 316606"/>
              <a:gd name="connsiteY1" fmla="*/ 0 h 2517882"/>
              <a:gd name="connsiteX2" fmla="*/ 316606 w 316606"/>
              <a:gd name="connsiteY2" fmla="*/ 2517882 h 2517882"/>
              <a:gd name="connsiteX3" fmla="*/ 0 w 316606"/>
              <a:gd name="connsiteY3" fmla="*/ 2517882 h 2517882"/>
              <a:gd name="connsiteX4" fmla="*/ 0 w 316606"/>
              <a:gd name="connsiteY4" fmla="*/ 0 h 2517882"/>
              <a:gd name="connsiteX0-1" fmla="*/ 0 w 404236"/>
              <a:gd name="connsiteY0-2" fmla="*/ 3810 h 2521692"/>
              <a:gd name="connsiteX1-3" fmla="*/ 404236 w 404236"/>
              <a:gd name="connsiteY1-4" fmla="*/ 0 h 2521692"/>
              <a:gd name="connsiteX2-5" fmla="*/ 316606 w 404236"/>
              <a:gd name="connsiteY2-6" fmla="*/ 2521692 h 2521692"/>
              <a:gd name="connsiteX3-7" fmla="*/ 0 w 404236"/>
              <a:gd name="connsiteY3-8" fmla="*/ 2521692 h 2521692"/>
              <a:gd name="connsiteX4-9" fmla="*/ 0 w 404236"/>
              <a:gd name="connsiteY4-10" fmla="*/ 3810 h 2521692"/>
              <a:gd name="connsiteX0-11" fmla="*/ 140970 w 404236"/>
              <a:gd name="connsiteY0-12" fmla="*/ 41910 h 2521692"/>
              <a:gd name="connsiteX1-13" fmla="*/ 404236 w 404236"/>
              <a:gd name="connsiteY1-14" fmla="*/ 0 h 2521692"/>
              <a:gd name="connsiteX2-15" fmla="*/ 316606 w 404236"/>
              <a:gd name="connsiteY2-16" fmla="*/ 2521692 h 2521692"/>
              <a:gd name="connsiteX3-17" fmla="*/ 0 w 404236"/>
              <a:gd name="connsiteY3-18" fmla="*/ 2521692 h 2521692"/>
              <a:gd name="connsiteX4-19" fmla="*/ 140970 w 404236"/>
              <a:gd name="connsiteY4-20" fmla="*/ 41910 h 2521692"/>
              <a:gd name="connsiteX0-21" fmla="*/ 140970 w 404236"/>
              <a:gd name="connsiteY0-22" fmla="*/ 41910 h 2521692"/>
              <a:gd name="connsiteX1-23" fmla="*/ 404236 w 404236"/>
              <a:gd name="connsiteY1-24" fmla="*/ 0 h 2521692"/>
              <a:gd name="connsiteX2-25" fmla="*/ 316606 w 404236"/>
              <a:gd name="connsiteY2-26" fmla="*/ 2521692 h 2521692"/>
              <a:gd name="connsiteX3-27" fmla="*/ 0 w 404236"/>
              <a:gd name="connsiteY3-28" fmla="*/ 2521692 h 2521692"/>
              <a:gd name="connsiteX4-29" fmla="*/ 66439 w 404236"/>
              <a:gd name="connsiteY4-30" fmla="*/ 317932 h 2521692"/>
              <a:gd name="connsiteX5" fmla="*/ 140970 w 404236"/>
              <a:gd name="connsiteY5" fmla="*/ 41910 h 2521692"/>
              <a:gd name="connsiteX0-31" fmla="*/ 150950 w 414216"/>
              <a:gd name="connsiteY0-32" fmla="*/ 41910 h 2521692"/>
              <a:gd name="connsiteX1-33" fmla="*/ 414216 w 414216"/>
              <a:gd name="connsiteY1-34" fmla="*/ 0 h 2521692"/>
              <a:gd name="connsiteX2-35" fmla="*/ 326586 w 414216"/>
              <a:gd name="connsiteY2-36" fmla="*/ 2521692 h 2521692"/>
              <a:gd name="connsiteX3-37" fmla="*/ 9980 w 414216"/>
              <a:gd name="connsiteY3-38" fmla="*/ 2521692 h 2521692"/>
              <a:gd name="connsiteX4-39" fmla="*/ 103089 w 414216"/>
              <a:gd name="connsiteY4-40" fmla="*/ 969442 h 2521692"/>
              <a:gd name="connsiteX5-41" fmla="*/ 76419 w 414216"/>
              <a:gd name="connsiteY5-42" fmla="*/ 317932 h 2521692"/>
              <a:gd name="connsiteX6" fmla="*/ 150950 w 414216"/>
              <a:gd name="connsiteY6" fmla="*/ 41910 h 2521692"/>
              <a:gd name="connsiteX0-43" fmla="*/ 157345 w 420611"/>
              <a:gd name="connsiteY0-44" fmla="*/ 41910 h 2521692"/>
              <a:gd name="connsiteX1-45" fmla="*/ 420611 w 420611"/>
              <a:gd name="connsiteY1-46" fmla="*/ 0 h 2521692"/>
              <a:gd name="connsiteX2-47" fmla="*/ 332981 w 420611"/>
              <a:gd name="connsiteY2-48" fmla="*/ 2521692 h 2521692"/>
              <a:gd name="connsiteX3-49" fmla="*/ 16375 w 420611"/>
              <a:gd name="connsiteY3-50" fmla="*/ 2521692 h 2521692"/>
              <a:gd name="connsiteX4-51" fmla="*/ 48524 w 420611"/>
              <a:gd name="connsiteY4-52" fmla="*/ 1521892 h 2521692"/>
              <a:gd name="connsiteX5-53" fmla="*/ 109484 w 420611"/>
              <a:gd name="connsiteY5-54" fmla="*/ 969442 h 2521692"/>
              <a:gd name="connsiteX6-55" fmla="*/ 82814 w 420611"/>
              <a:gd name="connsiteY6-56" fmla="*/ 317932 h 2521692"/>
              <a:gd name="connsiteX7" fmla="*/ 157345 w 420611"/>
              <a:gd name="connsiteY7" fmla="*/ 41910 h 2521692"/>
              <a:gd name="connsiteX0-57" fmla="*/ 157345 w 420611"/>
              <a:gd name="connsiteY0-58" fmla="*/ 41910 h 2521692"/>
              <a:gd name="connsiteX1-59" fmla="*/ 420611 w 420611"/>
              <a:gd name="connsiteY1-60" fmla="*/ 0 h 2521692"/>
              <a:gd name="connsiteX2-61" fmla="*/ 319035 w 420611"/>
              <a:gd name="connsiteY2-62" fmla="*/ 1380922 h 2521692"/>
              <a:gd name="connsiteX3-63" fmla="*/ 332981 w 420611"/>
              <a:gd name="connsiteY3-64" fmla="*/ 2521692 h 2521692"/>
              <a:gd name="connsiteX4-65" fmla="*/ 16375 w 420611"/>
              <a:gd name="connsiteY4-66" fmla="*/ 2521692 h 2521692"/>
              <a:gd name="connsiteX5-67" fmla="*/ 48524 w 420611"/>
              <a:gd name="connsiteY5-68" fmla="*/ 1521892 h 2521692"/>
              <a:gd name="connsiteX6-69" fmla="*/ 109484 w 420611"/>
              <a:gd name="connsiteY6-70" fmla="*/ 969442 h 2521692"/>
              <a:gd name="connsiteX7-71" fmla="*/ 82814 w 420611"/>
              <a:gd name="connsiteY7-72" fmla="*/ 317932 h 2521692"/>
              <a:gd name="connsiteX8" fmla="*/ 157345 w 420611"/>
              <a:gd name="connsiteY8" fmla="*/ 41910 h 2521692"/>
              <a:gd name="connsiteX0-73" fmla="*/ 157345 w 420611"/>
              <a:gd name="connsiteY0-74" fmla="*/ 41910 h 2521692"/>
              <a:gd name="connsiteX1-75" fmla="*/ 420611 w 420611"/>
              <a:gd name="connsiteY1-76" fmla="*/ 0 h 2521692"/>
              <a:gd name="connsiteX2-77" fmla="*/ 319035 w 420611"/>
              <a:gd name="connsiteY2-78" fmla="*/ 1380922 h 2521692"/>
              <a:gd name="connsiteX3-79" fmla="*/ 364755 w 420611"/>
              <a:gd name="connsiteY3-80" fmla="*/ 1899082 h 2521692"/>
              <a:gd name="connsiteX4-81" fmla="*/ 332981 w 420611"/>
              <a:gd name="connsiteY4-82" fmla="*/ 2521692 h 2521692"/>
              <a:gd name="connsiteX5-83" fmla="*/ 16375 w 420611"/>
              <a:gd name="connsiteY5-84" fmla="*/ 2521692 h 2521692"/>
              <a:gd name="connsiteX6-85" fmla="*/ 48524 w 420611"/>
              <a:gd name="connsiteY6-86" fmla="*/ 1521892 h 2521692"/>
              <a:gd name="connsiteX7-87" fmla="*/ 109484 w 420611"/>
              <a:gd name="connsiteY7-88" fmla="*/ 969442 h 2521692"/>
              <a:gd name="connsiteX8-89" fmla="*/ 82814 w 420611"/>
              <a:gd name="connsiteY8-90" fmla="*/ 317932 h 2521692"/>
              <a:gd name="connsiteX9" fmla="*/ 157345 w 420611"/>
              <a:gd name="connsiteY9" fmla="*/ 41910 h 2521692"/>
              <a:gd name="connsiteX0-91" fmla="*/ 157345 w 431561"/>
              <a:gd name="connsiteY0-92" fmla="*/ 41910 h 2521692"/>
              <a:gd name="connsiteX1-93" fmla="*/ 420611 w 431561"/>
              <a:gd name="connsiteY1-94" fmla="*/ 0 h 2521692"/>
              <a:gd name="connsiteX2-95" fmla="*/ 368565 w 431561"/>
              <a:gd name="connsiteY2-96" fmla="*/ 531292 h 2521692"/>
              <a:gd name="connsiteX3-97" fmla="*/ 319035 w 431561"/>
              <a:gd name="connsiteY3-98" fmla="*/ 1380922 h 2521692"/>
              <a:gd name="connsiteX4-99" fmla="*/ 364755 w 431561"/>
              <a:gd name="connsiteY4-100" fmla="*/ 1899082 h 2521692"/>
              <a:gd name="connsiteX5-101" fmla="*/ 332981 w 431561"/>
              <a:gd name="connsiteY5-102" fmla="*/ 2521692 h 2521692"/>
              <a:gd name="connsiteX6-103" fmla="*/ 16375 w 431561"/>
              <a:gd name="connsiteY6-104" fmla="*/ 2521692 h 2521692"/>
              <a:gd name="connsiteX7-105" fmla="*/ 48524 w 431561"/>
              <a:gd name="connsiteY7-106" fmla="*/ 1521892 h 2521692"/>
              <a:gd name="connsiteX8-107" fmla="*/ 109484 w 431561"/>
              <a:gd name="connsiteY8-108" fmla="*/ 969442 h 2521692"/>
              <a:gd name="connsiteX9-109" fmla="*/ 82814 w 431561"/>
              <a:gd name="connsiteY9-110" fmla="*/ 317932 h 2521692"/>
              <a:gd name="connsiteX10" fmla="*/ 157345 w 431561"/>
              <a:gd name="connsiteY10" fmla="*/ 41910 h 2521692"/>
              <a:gd name="connsiteX0-111" fmla="*/ 157345 w 411553"/>
              <a:gd name="connsiteY0-112" fmla="*/ 0 h 2479782"/>
              <a:gd name="connsiteX1-113" fmla="*/ 397462 w 411553"/>
              <a:gd name="connsiteY1-114" fmla="*/ 120136 h 2479782"/>
              <a:gd name="connsiteX2-115" fmla="*/ 368565 w 411553"/>
              <a:gd name="connsiteY2-116" fmla="*/ 489382 h 2479782"/>
              <a:gd name="connsiteX3-117" fmla="*/ 319035 w 411553"/>
              <a:gd name="connsiteY3-118" fmla="*/ 1339012 h 2479782"/>
              <a:gd name="connsiteX4-119" fmla="*/ 364755 w 411553"/>
              <a:gd name="connsiteY4-120" fmla="*/ 1857172 h 2479782"/>
              <a:gd name="connsiteX5-121" fmla="*/ 332981 w 411553"/>
              <a:gd name="connsiteY5-122" fmla="*/ 2479782 h 2479782"/>
              <a:gd name="connsiteX6-123" fmla="*/ 16375 w 411553"/>
              <a:gd name="connsiteY6-124" fmla="*/ 2479782 h 2479782"/>
              <a:gd name="connsiteX7-125" fmla="*/ 48524 w 411553"/>
              <a:gd name="connsiteY7-126" fmla="*/ 1479982 h 2479782"/>
              <a:gd name="connsiteX8-127" fmla="*/ 109484 w 411553"/>
              <a:gd name="connsiteY8-128" fmla="*/ 927532 h 2479782"/>
              <a:gd name="connsiteX9-129" fmla="*/ 82814 w 411553"/>
              <a:gd name="connsiteY9-130" fmla="*/ 276022 h 2479782"/>
              <a:gd name="connsiteX10-131" fmla="*/ 157345 w 411553"/>
              <a:gd name="connsiteY10-132" fmla="*/ 0 h 2479782"/>
              <a:gd name="connsiteX0-133" fmla="*/ 134195 w 411553"/>
              <a:gd name="connsiteY0-134" fmla="*/ 0 h 2433483"/>
              <a:gd name="connsiteX1-135" fmla="*/ 397462 w 411553"/>
              <a:gd name="connsiteY1-136" fmla="*/ 73837 h 2433483"/>
              <a:gd name="connsiteX2-137" fmla="*/ 368565 w 411553"/>
              <a:gd name="connsiteY2-138" fmla="*/ 443083 h 2433483"/>
              <a:gd name="connsiteX3-139" fmla="*/ 319035 w 411553"/>
              <a:gd name="connsiteY3-140" fmla="*/ 1292713 h 2433483"/>
              <a:gd name="connsiteX4-141" fmla="*/ 364755 w 411553"/>
              <a:gd name="connsiteY4-142" fmla="*/ 1810873 h 2433483"/>
              <a:gd name="connsiteX5-143" fmla="*/ 332981 w 411553"/>
              <a:gd name="connsiteY5-144" fmla="*/ 2433483 h 2433483"/>
              <a:gd name="connsiteX6-145" fmla="*/ 16375 w 411553"/>
              <a:gd name="connsiteY6-146" fmla="*/ 2433483 h 2433483"/>
              <a:gd name="connsiteX7-147" fmla="*/ 48524 w 411553"/>
              <a:gd name="connsiteY7-148" fmla="*/ 1433683 h 2433483"/>
              <a:gd name="connsiteX8-149" fmla="*/ 109484 w 411553"/>
              <a:gd name="connsiteY8-150" fmla="*/ 881233 h 2433483"/>
              <a:gd name="connsiteX9-151" fmla="*/ 82814 w 411553"/>
              <a:gd name="connsiteY9-152" fmla="*/ 229723 h 2433483"/>
              <a:gd name="connsiteX10-153" fmla="*/ 134195 w 411553"/>
              <a:gd name="connsiteY10-154" fmla="*/ 0 h 24334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  <a:cxn ang="0">
                <a:pos x="connsiteX7-71" y="connsiteY7-72"/>
              </a:cxn>
              <a:cxn ang="0">
                <a:pos x="connsiteX8-89" y="connsiteY8-90"/>
              </a:cxn>
              <a:cxn ang="0">
                <a:pos x="connsiteX9-109" y="connsiteY9-110"/>
              </a:cxn>
              <a:cxn ang="0">
                <a:pos x="connsiteX10-131" y="connsiteY10-132"/>
              </a:cxn>
            </a:cxnLst>
            <a:rect l="l" t="t" r="r" b="b"/>
            <a:pathLst>
              <a:path w="411553" h="2433483">
                <a:moveTo>
                  <a:pt x="134195" y="0"/>
                </a:moveTo>
                <a:lnTo>
                  <a:pt x="397462" y="73837"/>
                </a:lnTo>
                <a:cubicBezTo>
                  <a:pt x="435840" y="160481"/>
                  <a:pt x="385494" y="212929"/>
                  <a:pt x="368565" y="443083"/>
                </a:cubicBezTo>
                <a:cubicBezTo>
                  <a:pt x="351636" y="673237"/>
                  <a:pt x="322845" y="1069828"/>
                  <a:pt x="319035" y="1292713"/>
                </a:cubicBezTo>
                <a:cubicBezTo>
                  <a:pt x="320305" y="1461623"/>
                  <a:pt x="363485" y="1641963"/>
                  <a:pt x="364755" y="1810873"/>
                </a:cubicBezTo>
                <a:lnTo>
                  <a:pt x="332981" y="2433483"/>
                </a:lnTo>
                <a:lnTo>
                  <a:pt x="16375" y="2433483"/>
                </a:lnTo>
                <a:cubicBezTo>
                  <a:pt x="-29130" y="2270025"/>
                  <a:pt x="33006" y="1692391"/>
                  <a:pt x="48524" y="1433683"/>
                </a:cubicBezTo>
                <a:cubicBezTo>
                  <a:pt x="64042" y="1174975"/>
                  <a:pt x="105674" y="1085068"/>
                  <a:pt x="109484" y="881233"/>
                </a:cubicBezTo>
                <a:cubicBezTo>
                  <a:pt x="113294" y="677398"/>
                  <a:pt x="65947" y="381772"/>
                  <a:pt x="82814" y="229723"/>
                </a:cubicBezTo>
                <a:lnTo>
                  <a:pt x="134195" y="0"/>
                </a:lnTo>
                <a:close/>
              </a:path>
            </a:pathLst>
          </a:custGeom>
          <a:solidFill>
            <a:srgbClr val="C55A11"/>
          </a:solidFill>
          <a:ln w="28575">
            <a:solidFill>
              <a:srgbClr val="342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343837" y="4495800"/>
            <a:ext cx="2665799" cy="852113"/>
          </a:xfrm>
          <a:custGeom>
            <a:avLst/>
            <a:gdLst>
              <a:gd name="connsiteX0" fmla="*/ 0 w 2574359"/>
              <a:gd name="connsiteY0" fmla="*/ 0 h 769441"/>
              <a:gd name="connsiteX1" fmla="*/ 2574359 w 2574359"/>
              <a:gd name="connsiteY1" fmla="*/ 0 h 769441"/>
              <a:gd name="connsiteX2" fmla="*/ 2574359 w 2574359"/>
              <a:gd name="connsiteY2" fmla="*/ 769441 h 769441"/>
              <a:gd name="connsiteX3" fmla="*/ 0 w 2574359"/>
              <a:gd name="connsiteY3" fmla="*/ 769441 h 769441"/>
              <a:gd name="connsiteX4" fmla="*/ 0 w 2574359"/>
              <a:gd name="connsiteY4" fmla="*/ 0 h 769441"/>
              <a:gd name="connsiteX0-1" fmla="*/ 0 w 2574359"/>
              <a:gd name="connsiteY0-2" fmla="*/ 0 h 769441"/>
              <a:gd name="connsiteX1-3" fmla="*/ 368883 w 2574359"/>
              <a:gd name="connsiteY1-4" fmla="*/ 31628 h 769441"/>
              <a:gd name="connsiteX2-5" fmla="*/ 2574359 w 2574359"/>
              <a:gd name="connsiteY2-6" fmla="*/ 0 h 769441"/>
              <a:gd name="connsiteX3-7" fmla="*/ 2574359 w 2574359"/>
              <a:gd name="connsiteY3-8" fmla="*/ 769441 h 769441"/>
              <a:gd name="connsiteX4-9" fmla="*/ 0 w 2574359"/>
              <a:gd name="connsiteY4-10" fmla="*/ 769441 h 769441"/>
              <a:gd name="connsiteX5" fmla="*/ 0 w 2574359"/>
              <a:gd name="connsiteY5" fmla="*/ 0 h 769441"/>
              <a:gd name="connsiteX0-11" fmla="*/ 0 w 2574359"/>
              <a:gd name="connsiteY0-12" fmla="*/ 6472 h 775913"/>
              <a:gd name="connsiteX1-13" fmla="*/ 368883 w 2574359"/>
              <a:gd name="connsiteY1-14" fmla="*/ 38100 h 775913"/>
              <a:gd name="connsiteX2-15" fmla="*/ 1473783 w 2574359"/>
              <a:gd name="connsiteY2-16" fmla="*/ 0 h 775913"/>
              <a:gd name="connsiteX3-17" fmla="*/ 2574359 w 2574359"/>
              <a:gd name="connsiteY3-18" fmla="*/ 6472 h 775913"/>
              <a:gd name="connsiteX4-19" fmla="*/ 2574359 w 2574359"/>
              <a:gd name="connsiteY4-20" fmla="*/ 775913 h 775913"/>
              <a:gd name="connsiteX5-21" fmla="*/ 0 w 2574359"/>
              <a:gd name="connsiteY5-22" fmla="*/ 775913 h 775913"/>
              <a:gd name="connsiteX6" fmla="*/ 0 w 2574359"/>
              <a:gd name="connsiteY6" fmla="*/ 6472 h 775913"/>
              <a:gd name="connsiteX0-23" fmla="*/ 0 w 2574359"/>
              <a:gd name="connsiteY0-24" fmla="*/ 6472 h 775913"/>
              <a:gd name="connsiteX1-25" fmla="*/ 368883 w 2574359"/>
              <a:gd name="connsiteY1-26" fmla="*/ 38100 h 775913"/>
              <a:gd name="connsiteX2-27" fmla="*/ 1473783 w 2574359"/>
              <a:gd name="connsiteY2-28" fmla="*/ 0 h 775913"/>
              <a:gd name="connsiteX3-29" fmla="*/ 2098623 w 2574359"/>
              <a:gd name="connsiteY3-30" fmla="*/ 34290 h 775913"/>
              <a:gd name="connsiteX4-31" fmla="*/ 2574359 w 2574359"/>
              <a:gd name="connsiteY4-32" fmla="*/ 6472 h 775913"/>
              <a:gd name="connsiteX5-33" fmla="*/ 2574359 w 2574359"/>
              <a:gd name="connsiteY5-34" fmla="*/ 775913 h 775913"/>
              <a:gd name="connsiteX6-35" fmla="*/ 0 w 2574359"/>
              <a:gd name="connsiteY6-36" fmla="*/ 775913 h 775913"/>
              <a:gd name="connsiteX7" fmla="*/ 0 w 2574359"/>
              <a:gd name="connsiteY7" fmla="*/ 6472 h 775913"/>
              <a:gd name="connsiteX0-37" fmla="*/ 0 w 2627699"/>
              <a:gd name="connsiteY0-38" fmla="*/ 6472 h 775913"/>
              <a:gd name="connsiteX1-39" fmla="*/ 368883 w 2627699"/>
              <a:gd name="connsiteY1-40" fmla="*/ 38100 h 775913"/>
              <a:gd name="connsiteX2-41" fmla="*/ 1473783 w 2627699"/>
              <a:gd name="connsiteY2-42" fmla="*/ 0 h 775913"/>
              <a:gd name="connsiteX3-43" fmla="*/ 2098623 w 2627699"/>
              <a:gd name="connsiteY3-44" fmla="*/ 34290 h 775913"/>
              <a:gd name="connsiteX4-45" fmla="*/ 2627699 w 2627699"/>
              <a:gd name="connsiteY4-46" fmla="*/ 10282 h 775913"/>
              <a:gd name="connsiteX5-47" fmla="*/ 2574359 w 2627699"/>
              <a:gd name="connsiteY5-48" fmla="*/ 775913 h 775913"/>
              <a:gd name="connsiteX6-49" fmla="*/ 0 w 2627699"/>
              <a:gd name="connsiteY6-50" fmla="*/ 775913 h 775913"/>
              <a:gd name="connsiteX7-51" fmla="*/ 0 w 2627699"/>
              <a:gd name="connsiteY7-52" fmla="*/ 6472 h 775913"/>
              <a:gd name="connsiteX0-53" fmla="*/ 0 w 2627699"/>
              <a:gd name="connsiteY0-54" fmla="*/ 6472 h 775913"/>
              <a:gd name="connsiteX1-55" fmla="*/ 368883 w 2627699"/>
              <a:gd name="connsiteY1-56" fmla="*/ 38100 h 775913"/>
              <a:gd name="connsiteX2-57" fmla="*/ 1473783 w 2627699"/>
              <a:gd name="connsiteY2-58" fmla="*/ 0 h 775913"/>
              <a:gd name="connsiteX3-59" fmla="*/ 2098623 w 2627699"/>
              <a:gd name="connsiteY3-60" fmla="*/ 34290 h 775913"/>
              <a:gd name="connsiteX4-61" fmla="*/ 2627699 w 2627699"/>
              <a:gd name="connsiteY4-62" fmla="*/ 10282 h 775913"/>
              <a:gd name="connsiteX5-63" fmla="*/ 2567253 w 2627699"/>
              <a:gd name="connsiteY5-64" fmla="*/ 438150 h 775913"/>
              <a:gd name="connsiteX6-65" fmla="*/ 2574359 w 2627699"/>
              <a:gd name="connsiteY6-66" fmla="*/ 775913 h 775913"/>
              <a:gd name="connsiteX7-67" fmla="*/ 0 w 2627699"/>
              <a:gd name="connsiteY7-68" fmla="*/ 775913 h 775913"/>
              <a:gd name="connsiteX8" fmla="*/ 0 w 2627699"/>
              <a:gd name="connsiteY8" fmla="*/ 6472 h 775913"/>
              <a:gd name="connsiteX0-69" fmla="*/ 38100 w 2665799"/>
              <a:gd name="connsiteY0-70" fmla="*/ 6472 h 852113"/>
              <a:gd name="connsiteX1-71" fmla="*/ 406983 w 2665799"/>
              <a:gd name="connsiteY1-72" fmla="*/ 38100 h 852113"/>
              <a:gd name="connsiteX2-73" fmla="*/ 1511883 w 2665799"/>
              <a:gd name="connsiteY2-74" fmla="*/ 0 h 852113"/>
              <a:gd name="connsiteX3-75" fmla="*/ 2136723 w 2665799"/>
              <a:gd name="connsiteY3-76" fmla="*/ 34290 h 852113"/>
              <a:gd name="connsiteX4-77" fmla="*/ 2665799 w 2665799"/>
              <a:gd name="connsiteY4-78" fmla="*/ 10282 h 852113"/>
              <a:gd name="connsiteX5-79" fmla="*/ 2605353 w 2665799"/>
              <a:gd name="connsiteY5-80" fmla="*/ 438150 h 852113"/>
              <a:gd name="connsiteX6-81" fmla="*/ 2612459 w 2665799"/>
              <a:gd name="connsiteY6-82" fmla="*/ 775913 h 852113"/>
              <a:gd name="connsiteX7-83" fmla="*/ 0 w 2665799"/>
              <a:gd name="connsiteY7-84" fmla="*/ 852113 h 852113"/>
              <a:gd name="connsiteX8-85" fmla="*/ 38100 w 2665799"/>
              <a:gd name="connsiteY8-86" fmla="*/ 6472 h 852113"/>
              <a:gd name="connsiteX0-87" fmla="*/ 38100 w 2665799"/>
              <a:gd name="connsiteY0-88" fmla="*/ 6472 h 852113"/>
              <a:gd name="connsiteX1-89" fmla="*/ 406983 w 2665799"/>
              <a:gd name="connsiteY1-90" fmla="*/ 38100 h 852113"/>
              <a:gd name="connsiteX2-91" fmla="*/ 1511883 w 2665799"/>
              <a:gd name="connsiteY2-92" fmla="*/ 0 h 852113"/>
              <a:gd name="connsiteX3-93" fmla="*/ 2136723 w 2665799"/>
              <a:gd name="connsiteY3-94" fmla="*/ 34290 h 852113"/>
              <a:gd name="connsiteX4-95" fmla="*/ 2665799 w 2665799"/>
              <a:gd name="connsiteY4-96" fmla="*/ 10282 h 852113"/>
              <a:gd name="connsiteX5-97" fmla="*/ 2605353 w 2665799"/>
              <a:gd name="connsiteY5-98" fmla="*/ 438150 h 852113"/>
              <a:gd name="connsiteX6-99" fmla="*/ 2612459 w 2665799"/>
              <a:gd name="connsiteY6-100" fmla="*/ 775913 h 852113"/>
              <a:gd name="connsiteX7-101" fmla="*/ 319353 w 2665799"/>
              <a:gd name="connsiteY7-102" fmla="*/ 803910 h 852113"/>
              <a:gd name="connsiteX8-103" fmla="*/ 0 w 2665799"/>
              <a:gd name="connsiteY8-104" fmla="*/ 852113 h 852113"/>
              <a:gd name="connsiteX9" fmla="*/ 38100 w 2665799"/>
              <a:gd name="connsiteY9" fmla="*/ 6472 h 852113"/>
              <a:gd name="connsiteX0-105" fmla="*/ 38100 w 2665799"/>
              <a:gd name="connsiteY0-106" fmla="*/ 6472 h 852113"/>
              <a:gd name="connsiteX1-107" fmla="*/ 406983 w 2665799"/>
              <a:gd name="connsiteY1-108" fmla="*/ 38100 h 852113"/>
              <a:gd name="connsiteX2-109" fmla="*/ 1511883 w 2665799"/>
              <a:gd name="connsiteY2-110" fmla="*/ 0 h 852113"/>
              <a:gd name="connsiteX3-111" fmla="*/ 2136723 w 2665799"/>
              <a:gd name="connsiteY3-112" fmla="*/ 34290 h 852113"/>
              <a:gd name="connsiteX4-113" fmla="*/ 2665799 w 2665799"/>
              <a:gd name="connsiteY4-114" fmla="*/ 10282 h 852113"/>
              <a:gd name="connsiteX5-115" fmla="*/ 2605353 w 2665799"/>
              <a:gd name="connsiteY5-116" fmla="*/ 438150 h 852113"/>
              <a:gd name="connsiteX6-117" fmla="*/ 2612459 w 2665799"/>
              <a:gd name="connsiteY6-118" fmla="*/ 775913 h 852113"/>
              <a:gd name="connsiteX7-119" fmla="*/ 319353 w 2665799"/>
              <a:gd name="connsiteY7-120" fmla="*/ 803910 h 852113"/>
              <a:gd name="connsiteX8-121" fmla="*/ 0 w 2665799"/>
              <a:gd name="connsiteY8-122" fmla="*/ 852113 h 852113"/>
              <a:gd name="connsiteX9-123" fmla="*/ 41223 w 2665799"/>
              <a:gd name="connsiteY9-124" fmla="*/ 419100 h 852113"/>
              <a:gd name="connsiteX10" fmla="*/ 38100 w 2665799"/>
              <a:gd name="connsiteY10" fmla="*/ 6472 h 85211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85" y="connsiteY8-86"/>
              </a:cxn>
              <a:cxn ang="0">
                <a:pos x="connsiteX9-123" y="connsiteY9-124"/>
              </a:cxn>
              <a:cxn ang="0">
                <a:pos x="connsiteX10" y="connsiteY10"/>
              </a:cxn>
            </a:cxnLst>
            <a:rect l="l" t="t" r="r" b="b"/>
            <a:pathLst>
              <a:path w="2665799" h="852113">
                <a:moveTo>
                  <a:pt x="38100" y="6472"/>
                </a:moveTo>
                <a:cubicBezTo>
                  <a:pt x="159791" y="6855"/>
                  <a:pt x="285292" y="37717"/>
                  <a:pt x="406983" y="38100"/>
                </a:cubicBezTo>
                <a:cubicBezTo>
                  <a:pt x="758773" y="35560"/>
                  <a:pt x="1160093" y="2540"/>
                  <a:pt x="1511883" y="0"/>
                </a:cubicBezTo>
                <a:cubicBezTo>
                  <a:pt x="1716353" y="1270"/>
                  <a:pt x="1932253" y="33020"/>
                  <a:pt x="2136723" y="34290"/>
                </a:cubicBezTo>
                <a:lnTo>
                  <a:pt x="2665799" y="10282"/>
                </a:lnTo>
                <a:cubicBezTo>
                  <a:pt x="2657080" y="152905"/>
                  <a:pt x="2614072" y="295527"/>
                  <a:pt x="2605353" y="438150"/>
                </a:cubicBezTo>
                <a:lnTo>
                  <a:pt x="2612459" y="775913"/>
                </a:lnTo>
                <a:cubicBezTo>
                  <a:pt x="1839200" y="797945"/>
                  <a:pt x="1092612" y="781878"/>
                  <a:pt x="319353" y="803910"/>
                </a:cubicBezTo>
                <a:lnTo>
                  <a:pt x="0" y="852113"/>
                </a:lnTo>
                <a:cubicBezTo>
                  <a:pt x="3581" y="703965"/>
                  <a:pt x="37642" y="567248"/>
                  <a:pt x="41223" y="419100"/>
                </a:cubicBezTo>
                <a:lnTo>
                  <a:pt x="38100" y="6472"/>
                </a:lnTo>
                <a:close/>
              </a:path>
            </a:pathLst>
          </a:custGeom>
          <a:solidFill>
            <a:srgbClr val="C55A11"/>
          </a:solidFill>
          <a:ln w="28575">
            <a:solidFill>
              <a:srgbClr val="34201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BÓNG BAY</a:t>
            </a:r>
          </a:p>
        </p:txBody>
      </p:sp>
      <p:sp>
        <p:nvSpPr>
          <p:cNvPr id="46" name="TextBox 45"/>
          <p:cNvSpPr txBox="1"/>
          <p:nvPr/>
        </p:nvSpPr>
        <p:spPr>
          <a:xfrm rot="21024288">
            <a:off x="2346606" y="5325042"/>
            <a:ext cx="2645019" cy="769441"/>
          </a:xfrm>
          <a:custGeom>
            <a:avLst/>
            <a:gdLst>
              <a:gd name="connsiteX0" fmla="*/ 0 w 2645019"/>
              <a:gd name="connsiteY0" fmla="*/ 0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0 w 2645019"/>
              <a:gd name="connsiteY3" fmla="*/ 769441 h 769441"/>
              <a:gd name="connsiteX4" fmla="*/ 0 w 2645019"/>
              <a:gd name="connsiteY4" fmla="*/ 0 h 769441"/>
              <a:gd name="connsiteX0-1" fmla="*/ 78255 w 2645019"/>
              <a:gd name="connsiteY0-2" fmla="*/ 17094 h 769441"/>
              <a:gd name="connsiteX1-3" fmla="*/ 2645019 w 2645019"/>
              <a:gd name="connsiteY1-4" fmla="*/ 0 h 769441"/>
              <a:gd name="connsiteX2-5" fmla="*/ 2645019 w 2645019"/>
              <a:gd name="connsiteY2-6" fmla="*/ 769441 h 769441"/>
              <a:gd name="connsiteX3-7" fmla="*/ 0 w 2645019"/>
              <a:gd name="connsiteY3-8" fmla="*/ 769441 h 769441"/>
              <a:gd name="connsiteX4-9" fmla="*/ 78255 w 2645019"/>
              <a:gd name="connsiteY4-10" fmla="*/ 17094 h 769441"/>
              <a:gd name="connsiteX0-11" fmla="*/ 78255 w 2645019"/>
              <a:gd name="connsiteY0-12" fmla="*/ 17094 h 769441"/>
              <a:gd name="connsiteX1-13" fmla="*/ 2645019 w 2645019"/>
              <a:gd name="connsiteY1-14" fmla="*/ 0 h 769441"/>
              <a:gd name="connsiteX2-15" fmla="*/ 2645019 w 2645019"/>
              <a:gd name="connsiteY2-16" fmla="*/ 769441 h 769441"/>
              <a:gd name="connsiteX3-17" fmla="*/ 167009 w 2645019"/>
              <a:gd name="connsiteY3-18" fmla="*/ 727934 h 769441"/>
              <a:gd name="connsiteX4-19" fmla="*/ 0 w 2645019"/>
              <a:gd name="connsiteY4-20" fmla="*/ 769441 h 769441"/>
              <a:gd name="connsiteX5" fmla="*/ 78255 w 2645019"/>
              <a:gd name="connsiteY5" fmla="*/ 17094 h 769441"/>
              <a:gd name="connsiteX0-21" fmla="*/ 78255 w 2668646"/>
              <a:gd name="connsiteY0-22" fmla="*/ 17094 h 818493"/>
              <a:gd name="connsiteX1-23" fmla="*/ 2645019 w 2668646"/>
              <a:gd name="connsiteY1-24" fmla="*/ 0 h 818493"/>
              <a:gd name="connsiteX2-25" fmla="*/ 2645019 w 2668646"/>
              <a:gd name="connsiteY2-26" fmla="*/ 769441 h 818493"/>
              <a:gd name="connsiteX3-27" fmla="*/ 2411888 w 2668646"/>
              <a:gd name="connsiteY3-28" fmla="*/ 728755 h 818493"/>
              <a:gd name="connsiteX4-29" fmla="*/ 167009 w 2668646"/>
              <a:gd name="connsiteY4-30" fmla="*/ 727934 h 818493"/>
              <a:gd name="connsiteX5-31" fmla="*/ 0 w 2668646"/>
              <a:gd name="connsiteY5-32" fmla="*/ 769441 h 818493"/>
              <a:gd name="connsiteX6" fmla="*/ 78255 w 2668646"/>
              <a:gd name="connsiteY6" fmla="*/ 17094 h 818493"/>
              <a:gd name="connsiteX0-33" fmla="*/ 78255 w 2645019"/>
              <a:gd name="connsiteY0-34" fmla="*/ 17094 h 818247"/>
              <a:gd name="connsiteX1-35" fmla="*/ 2645019 w 2645019"/>
              <a:gd name="connsiteY1-36" fmla="*/ 0 h 818247"/>
              <a:gd name="connsiteX2-37" fmla="*/ 2645019 w 2645019"/>
              <a:gd name="connsiteY2-38" fmla="*/ 769441 h 818247"/>
              <a:gd name="connsiteX3-39" fmla="*/ 2411888 w 2645019"/>
              <a:gd name="connsiteY3-40" fmla="*/ 728755 h 818247"/>
              <a:gd name="connsiteX4-41" fmla="*/ 167009 w 2645019"/>
              <a:gd name="connsiteY4-42" fmla="*/ 727934 h 818247"/>
              <a:gd name="connsiteX5-43" fmla="*/ 0 w 2645019"/>
              <a:gd name="connsiteY5-44" fmla="*/ 769441 h 818247"/>
              <a:gd name="connsiteX6-45" fmla="*/ 78255 w 2645019"/>
              <a:gd name="connsiteY6-46" fmla="*/ 17094 h 818247"/>
              <a:gd name="connsiteX0-47" fmla="*/ 78255 w 2645019"/>
              <a:gd name="connsiteY0-48" fmla="*/ 17094 h 769441"/>
              <a:gd name="connsiteX1-49" fmla="*/ 2645019 w 2645019"/>
              <a:gd name="connsiteY1-50" fmla="*/ 0 h 769441"/>
              <a:gd name="connsiteX2-51" fmla="*/ 2645019 w 2645019"/>
              <a:gd name="connsiteY2-52" fmla="*/ 769441 h 769441"/>
              <a:gd name="connsiteX3-53" fmla="*/ 2411888 w 2645019"/>
              <a:gd name="connsiteY3-54" fmla="*/ 728755 h 769441"/>
              <a:gd name="connsiteX4-55" fmla="*/ 167009 w 2645019"/>
              <a:gd name="connsiteY4-56" fmla="*/ 727934 h 769441"/>
              <a:gd name="connsiteX5-57" fmla="*/ 0 w 2645019"/>
              <a:gd name="connsiteY5-58" fmla="*/ 769441 h 769441"/>
              <a:gd name="connsiteX6-59" fmla="*/ 78255 w 2645019"/>
              <a:gd name="connsiteY6-60" fmla="*/ 17094 h 769441"/>
              <a:gd name="connsiteX0-61" fmla="*/ 78255 w 2645019"/>
              <a:gd name="connsiteY0-62" fmla="*/ 17094 h 769441"/>
              <a:gd name="connsiteX1-63" fmla="*/ 2645019 w 2645019"/>
              <a:gd name="connsiteY1-64" fmla="*/ 0 h 769441"/>
              <a:gd name="connsiteX2-65" fmla="*/ 2645019 w 2645019"/>
              <a:gd name="connsiteY2-66" fmla="*/ 769441 h 769441"/>
              <a:gd name="connsiteX3-67" fmla="*/ 1833777 w 2645019"/>
              <a:gd name="connsiteY3-68" fmla="*/ 719897 h 769441"/>
              <a:gd name="connsiteX4-69" fmla="*/ 167009 w 2645019"/>
              <a:gd name="connsiteY4-70" fmla="*/ 727934 h 769441"/>
              <a:gd name="connsiteX5-71" fmla="*/ 0 w 2645019"/>
              <a:gd name="connsiteY5-72" fmla="*/ 769441 h 769441"/>
              <a:gd name="connsiteX6-73" fmla="*/ 78255 w 2645019"/>
              <a:gd name="connsiteY6-74" fmla="*/ 17094 h 769441"/>
              <a:gd name="connsiteX0-75" fmla="*/ 78255 w 2645019"/>
              <a:gd name="connsiteY0-76" fmla="*/ 17094 h 769441"/>
              <a:gd name="connsiteX1-77" fmla="*/ 1875443 w 2645019"/>
              <a:gd name="connsiteY1-78" fmla="*/ 39140 h 769441"/>
              <a:gd name="connsiteX2-79" fmla="*/ 2645019 w 2645019"/>
              <a:gd name="connsiteY2-80" fmla="*/ 0 h 769441"/>
              <a:gd name="connsiteX3-81" fmla="*/ 2645019 w 2645019"/>
              <a:gd name="connsiteY3-82" fmla="*/ 769441 h 769441"/>
              <a:gd name="connsiteX4-83" fmla="*/ 1833777 w 2645019"/>
              <a:gd name="connsiteY4-84" fmla="*/ 719897 h 769441"/>
              <a:gd name="connsiteX5-85" fmla="*/ 167009 w 2645019"/>
              <a:gd name="connsiteY5-86" fmla="*/ 727934 h 769441"/>
              <a:gd name="connsiteX6-87" fmla="*/ 0 w 2645019"/>
              <a:gd name="connsiteY6-88" fmla="*/ 769441 h 769441"/>
              <a:gd name="connsiteX7" fmla="*/ 78255 w 2645019"/>
              <a:gd name="connsiteY7" fmla="*/ 17094 h 769441"/>
              <a:gd name="connsiteX0-89" fmla="*/ 78255 w 2645019"/>
              <a:gd name="connsiteY0-90" fmla="*/ 17094 h 769441"/>
              <a:gd name="connsiteX1-91" fmla="*/ 891501 w 2645019"/>
              <a:gd name="connsiteY1-92" fmla="*/ 8045 h 769441"/>
              <a:gd name="connsiteX2-93" fmla="*/ 1875443 w 2645019"/>
              <a:gd name="connsiteY2-94" fmla="*/ 39140 h 769441"/>
              <a:gd name="connsiteX3-95" fmla="*/ 2645019 w 2645019"/>
              <a:gd name="connsiteY3-96" fmla="*/ 0 h 769441"/>
              <a:gd name="connsiteX4-97" fmla="*/ 2645019 w 2645019"/>
              <a:gd name="connsiteY4-98" fmla="*/ 769441 h 769441"/>
              <a:gd name="connsiteX5-99" fmla="*/ 1833777 w 2645019"/>
              <a:gd name="connsiteY5-100" fmla="*/ 719897 h 769441"/>
              <a:gd name="connsiteX6-101" fmla="*/ 167009 w 2645019"/>
              <a:gd name="connsiteY6-102" fmla="*/ 727934 h 769441"/>
              <a:gd name="connsiteX7-103" fmla="*/ 0 w 2645019"/>
              <a:gd name="connsiteY7-104" fmla="*/ 769441 h 769441"/>
              <a:gd name="connsiteX8" fmla="*/ 78255 w 2645019"/>
              <a:gd name="connsiteY8" fmla="*/ 17094 h 769441"/>
              <a:gd name="connsiteX0-105" fmla="*/ 78255 w 2645019"/>
              <a:gd name="connsiteY0-106" fmla="*/ 17094 h 769441"/>
              <a:gd name="connsiteX1-107" fmla="*/ 891501 w 2645019"/>
              <a:gd name="connsiteY1-108" fmla="*/ 8045 h 769441"/>
              <a:gd name="connsiteX2-109" fmla="*/ 1875443 w 2645019"/>
              <a:gd name="connsiteY2-110" fmla="*/ 39140 h 769441"/>
              <a:gd name="connsiteX3-111" fmla="*/ 2645019 w 2645019"/>
              <a:gd name="connsiteY3-112" fmla="*/ 0 h 769441"/>
              <a:gd name="connsiteX4-113" fmla="*/ 2612650 w 2645019"/>
              <a:gd name="connsiteY4-114" fmla="*/ 318328 h 769441"/>
              <a:gd name="connsiteX5-115" fmla="*/ 2645019 w 2645019"/>
              <a:gd name="connsiteY5-116" fmla="*/ 769441 h 769441"/>
              <a:gd name="connsiteX6-117" fmla="*/ 1833777 w 2645019"/>
              <a:gd name="connsiteY6-118" fmla="*/ 719897 h 769441"/>
              <a:gd name="connsiteX7-119" fmla="*/ 167009 w 2645019"/>
              <a:gd name="connsiteY7-120" fmla="*/ 727934 h 769441"/>
              <a:gd name="connsiteX8-121" fmla="*/ 0 w 2645019"/>
              <a:gd name="connsiteY8-122" fmla="*/ 769441 h 769441"/>
              <a:gd name="connsiteX9" fmla="*/ 78255 w 2645019"/>
              <a:gd name="connsiteY9" fmla="*/ 17094 h 769441"/>
              <a:gd name="connsiteX0-123" fmla="*/ 78255 w 2645019"/>
              <a:gd name="connsiteY0-124" fmla="*/ 17094 h 769441"/>
              <a:gd name="connsiteX1-125" fmla="*/ 891501 w 2645019"/>
              <a:gd name="connsiteY1-126" fmla="*/ 8045 h 769441"/>
              <a:gd name="connsiteX2-127" fmla="*/ 1875443 w 2645019"/>
              <a:gd name="connsiteY2-128" fmla="*/ 39140 h 769441"/>
              <a:gd name="connsiteX3-129" fmla="*/ 2645019 w 2645019"/>
              <a:gd name="connsiteY3-130" fmla="*/ 0 h 769441"/>
              <a:gd name="connsiteX4-131" fmla="*/ 2612650 w 2645019"/>
              <a:gd name="connsiteY4-132" fmla="*/ 318328 h 769441"/>
              <a:gd name="connsiteX5-133" fmla="*/ 2645019 w 2645019"/>
              <a:gd name="connsiteY5-134" fmla="*/ 769441 h 769441"/>
              <a:gd name="connsiteX6-135" fmla="*/ 1833777 w 2645019"/>
              <a:gd name="connsiteY6-136" fmla="*/ 719897 h 769441"/>
              <a:gd name="connsiteX7-137" fmla="*/ 167009 w 2645019"/>
              <a:gd name="connsiteY7-138" fmla="*/ 727934 h 769441"/>
              <a:gd name="connsiteX8-139" fmla="*/ 0 w 2645019"/>
              <a:gd name="connsiteY8-140" fmla="*/ 769441 h 769441"/>
              <a:gd name="connsiteX9-141" fmla="*/ 84695 w 2645019"/>
              <a:gd name="connsiteY9-142" fmla="*/ 300564 h 769441"/>
              <a:gd name="connsiteX10" fmla="*/ 78255 w 2645019"/>
              <a:gd name="connsiteY10" fmla="*/ 17094 h 76944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31" y="connsiteY5-32"/>
              </a:cxn>
              <a:cxn ang="0">
                <a:pos x="connsiteX6-45" y="connsiteY6-46"/>
              </a:cxn>
              <a:cxn ang="0">
                <a:pos x="connsiteX7-103" y="connsiteY7-104"/>
              </a:cxn>
              <a:cxn ang="0">
                <a:pos x="connsiteX8-121" y="connsiteY8-122"/>
              </a:cxn>
              <a:cxn ang="0">
                <a:pos x="connsiteX9-141" y="connsiteY9-142"/>
              </a:cxn>
              <a:cxn ang="0">
                <a:pos x="connsiteX10" y="connsiteY10"/>
              </a:cxn>
            </a:cxnLst>
            <a:rect l="l" t="t" r="r" b="b"/>
            <a:pathLst>
              <a:path w="2645019" h="769441">
                <a:moveTo>
                  <a:pt x="78255" y="17094"/>
                </a:moveTo>
                <a:cubicBezTo>
                  <a:pt x="357891" y="16812"/>
                  <a:pt x="611865" y="8327"/>
                  <a:pt x="891501" y="8045"/>
                </a:cubicBezTo>
                <a:lnTo>
                  <a:pt x="1875443" y="39140"/>
                </a:lnTo>
                <a:lnTo>
                  <a:pt x="2645019" y="0"/>
                </a:lnTo>
                <a:cubicBezTo>
                  <a:pt x="2643630" y="103834"/>
                  <a:pt x="2614039" y="214494"/>
                  <a:pt x="2612650" y="318328"/>
                </a:cubicBezTo>
                <a:lnTo>
                  <a:pt x="2645019" y="769441"/>
                </a:lnTo>
                <a:cubicBezTo>
                  <a:pt x="2540921" y="754933"/>
                  <a:pt x="1895393" y="725373"/>
                  <a:pt x="1833777" y="719897"/>
                </a:cubicBezTo>
                <a:cubicBezTo>
                  <a:pt x="1420775" y="712979"/>
                  <a:pt x="568558" y="727520"/>
                  <a:pt x="167009" y="727934"/>
                </a:cubicBezTo>
                <a:lnTo>
                  <a:pt x="0" y="769441"/>
                </a:lnTo>
                <a:cubicBezTo>
                  <a:pt x="15286" y="613536"/>
                  <a:pt x="69409" y="456469"/>
                  <a:pt x="84695" y="300564"/>
                </a:cubicBezTo>
                <a:lnTo>
                  <a:pt x="78255" y="17094"/>
                </a:lnTo>
                <a:close/>
              </a:path>
            </a:pathLst>
          </a:custGeom>
          <a:solidFill>
            <a:srgbClr val="C55A11"/>
          </a:solidFill>
          <a:ln w="28575">
            <a:solidFill>
              <a:srgbClr val="34201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BALLOONS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20280" y="4519402"/>
            <a:ext cx="147820" cy="133709"/>
          </a:xfrm>
          <a:custGeom>
            <a:avLst/>
            <a:gdLst>
              <a:gd name="connsiteX0" fmla="*/ 0 w 134485"/>
              <a:gd name="connsiteY0" fmla="*/ 0 h 86084"/>
              <a:gd name="connsiteX1" fmla="*/ 134485 w 134485"/>
              <a:gd name="connsiteY1" fmla="*/ 0 h 86084"/>
              <a:gd name="connsiteX2" fmla="*/ 134485 w 134485"/>
              <a:gd name="connsiteY2" fmla="*/ 86084 h 86084"/>
              <a:gd name="connsiteX3" fmla="*/ 0 w 134485"/>
              <a:gd name="connsiteY3" fmla="*/ 86084 h 86084"/>
              <a:gd name="connsiteX4" fmla="*/ 0 w 134485"/>
              <a:gd name="connsiteY4" fmla="*/ 0 h 86084"/>
              <a:gd name="connsiteX0-1" fmla="*/ 0 w 147820"/>
              <a:gd name="connsiteY0-2" fmla="*/ 22860 h 108944"/>
              <a:gd name="connsiteX1-3" fmla="*/ 147820 w 147820"/>
              <a:gd name="connsiteY1-4" fmla="*/ 0 h 108944"/>
              <a:gd name="connsiteX2-5" fmla="*/ 134485 w 147820"/>
              <a:gd name="connsiteY2-6" fmla="*/ 108944 h 108944"/>
              <a:gd name="connsiteX3-7" fmla="*/ 0 w 147820"/>
              <a:gd name="connsiteY3-8" fmla="*/ 108944 h 108944"/>
              <a:gd name="connsiteX4-9" fmla="*/ 0 w 147820"/>
              <a:gd name="connsiteY4-10" fmla="*/ 22860 h 108944"/>
              <a:gd name="connsiteX0-11" fmla="*/ 0 w 147820"/>
              <a:gd name="connsiteY0-12" fmla="*/ 22860 h 133709"/>
              <a:gd name="connsiteX1-13" fmla="*/ 147820 w 147820"/>
              <a:gd name="connsiteY1-14" fmla="*/ 0 h 133709"/>
              <a:gd name="connsiteX2-15" fmla="*/ 134485 w 147820"/>
              <a:gd name="connsiteY2-16" fmla="*/ 108944 h 133709"/>
              <a:gd name="connsiteX3-17" fmla="*/ 17145 w 147820"/>
              <a:gd name="connsiteY3-18" fmla="*/ 133709 h 133709"/>
              <a:gd name="connsiteX4-19" fmla="*/ 0 w 147820"/>
              <a:gd name="connsiteY4-20" fmla="*/ 22860 h 13370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47820" h="133709">
                <a:moveTo>
                  <a:pt x="0" y="22860"/>
                </a:moveTo>
                <a:lnTo>
                  <a:pt x="147820" y="0"/>
                </a:lnTo>
                <a:lnTo>
                  <a:pt x="134485" y="108944"/>
                </a:lnTo>
                <a:lnTo>
                  <a:pt x="17145" y="133709"/>
                </a:lnTo>
                <a:lnTo>
                  <a:pt x="0" y="2286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14"/>
          <p:cNvSpPr/>
          <p:nvPr/>
        </p:nvSpPr>
        <p:spPr>
          <a:xfrm>
            <a:off x="3576205" y="5375784"/>
            <a:ext cx="147820" cy="133709"/>
          </a:xfrm>
          <a:custGeom>
            <a:avLst/>
            <a:gdLst>
              <a:gd name="connsiteX0" fmla="*/ 0 w 134485"/>
              <a:gd name="connsiteY0" fmla="*/ 0 h 86084"/>
              <a:gd name="connsiteX1" fmla="*/ 134485 w 134485"/>
              <a:gd name="connsiteY1" fmla="*/ 0 h 86084"/>
              <a:gd name="connsiteX2" fmla="*/ 134485 w 134485"/>
              <a:gd name="connsiteY2" fmla="*/ 86084 h 86084"/>
              <a:gd name="connsiteX3" fmla="*/ 0 w 134485"/>
              <a:gd name="connsiteY3" fmla="*/ 86084 h 86084"/>
              <a:gd name="connsiteX4" fmla="*/ 0 w 134485"/>
              <a:gd name="connsiteY4" fmla="*/ 0 h 86084"/>
              <a:gd name="connsiteX0-1" fmla="*/ 0 w 147820"/>
              <a:gd name="connsiteY0-2" fmla="*/ 22860 h 108944"/>
              <a:gd name="connsiteX1-3" fmla="*/ 147820 w 147820"/>
              <a:gd name="connsiteY1-4" fmla="*/ 0 h 108944"/>
              <a:gd name="connsiteX2-5" fmla="*/ 134485 w 147820"/>
              <a:gd name="connsiteY2-6" fmla="*/ 108944 h 108944"/>
              <a:gd name="connsiteX3-7" fmla="*/ 0 w 147820"/>
              <a:gd name="connsiteY3-8" fmla="*/ 108944 h 108944"/>
              <a:gd name="connsiteX4-9" fmla="*/ 0 w 147820"/>
              <a:gd name="connsiteY4-10" fmla="*/ 22860 h 108944"/>
              <a:gd name="connsiteX0-11" fmla="*/ 0 w 147820"/>
              <a:gd name="connsiteY0-12" fmla="*/ 22860 h 133709"/>
              <a:gd name="connsiteX1-13" fmla="*/ 147820 w 147820"/>
              <a:gd name="connsiteY1-14" fmla="*/ 0 h 133709"/>
              <a:gd name="connsiteX2-15" fmla="*/ 134485 w 147820"/>
              <a:gd name="connsiteY2-16" fmla="*/ 108944 h 133709"/>
              <a:gd name="connsiteX3-17" fmla="*/ 17145 w 147820"/>
              <a:gd name="connsiteY3-18" fmla="*/ 133709 h 133709"/>
              <a:gd name="connsiteX4-19" fmla="*/ 0 w 147820"/>
              <a:gd name="connsiteY4-20" fmla="*/ 22860 h 13370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47820" h="133709">
                <a:moveTo>
                  <a:pt x="0" y="22860"/>
                </a:moveTo>
                <a:lnTo>
                  <a:pt x="147820" y="0"/>
                </a:lnTo>
                <a:lnTo>
                  <a:pt x="134485" y="108944"/>
                </a:lnTo>
                <a:lnTo>
                  <a:pt x="17145" y="133709"/>
                </a:lnTo>
                <a:lnTo>
                  <a:pt x="0" y="2286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13"/>
          <p:cNvSpPr/>
          <p:nvPr/>
        </p:nvSpPr>
        <p:spPr>
          <a:xfrm>
            <a:off x="3338667" y="6247388"/>
            <a:ext cx="589280" cy="418115"/>
          </a:xfrm>
          <a:custGeom>
            <a:avLst/>
            <a:gdLst>
              <a:gd name="connsiteX0" fmla="*/ 0 w 589280"/>
              <a:gd name="connsiteY0" fmla="*/ 0 h 342146"/>
              <a:gd name="connsiteX1" fmla="*/ 589280 w 589280"/>
              <a:gd name="connsiteY1" fmla="*/ 0 h 342146"/>
              <a:gd name="connsiteX2" fmla="*/ 589280 w 589280"/>
              <a:gd name="connsiteY2" fmla="*/ 342146 h 342146"/>
              <a:gd name="connsiteX3" fmla="*/ 0 w 589280"/>
              <a:gd name="connsiteY3" fmla="*/ 342146 h 342146"/>
              <a:gd name="connsiteX4" fmla="*/ 0 w 589280"/>
              <a:gd name="connsiteY4" fmla="*/ 0 h 342146"/>
              <a:gd name="connsiteX0-1" fmla="*/ 0 w 589280"/>
              <a:gd name="connsiteY0-2" fmla="*/ 0 h 342146"/>
              <a:gd name="connsiteX1-3" fmla="*/ 274320 w 589280"/>
              <a:gd name="connsiteY1-4" fmla="*/ 194826 h 342146"/>
              <a:gd name="connsiteX2-5" fmla="*/ 589280 w 589280"/>
              <a:gd name="connsiteY2-6" fmla="*/ 0 h 342146"/>
              <a:gd name="connsiteX3-7" fmla="*/ 589280 w 589280"/>
              <a:gd name="connsiteY3-8" fmla="*/ 342146 h 342146"/>
              <a:gd name="connsiteX4-9" fmla="*/ 0 w 589280"/>
              <a:gd name="connsiteY4-10" fmla="*/ 342146 h 342146"/>
              <a:gd name="connsiteX5" fmla="*/ 0 w 589280"/>
              <a:gd name="connsiteY5" fmla="*/ 0 h 342146"/>
              <a:gd name="connsiteX0-11" fmla="*/ 0 w 589280"/>
              <a:gd name="connsiteY0-12" fmla="*/ 89654 h 431800"/>
              <a:gd name="connsiteX1-13" fmla="*/ 274320 w 589280"/>
              <a:gd name="connsiteY1-14" fmla="*/ 284480 h 431800"/>
              <a:gd name="connsiteX2-15" fmla="*/ 350520 w 589280"/>
              <a:gd name="connsiteY2-16" fmla="*/ 0 h 431800"/>
              <a:gd name="connsiteX3-17" fmla="*/ 589280 w 589280"/>
              <a:gd name="connsiteY3-18" fmla="*/ 89654 h 431800"/>
              <a:gd name="connsiteX4-19" fmla="*/ 589280 w 589280"/>
              <a:gd name="connsiteY4-20" fmla="*/ 431800 h 431800"/>
              <a:gd name="connsiteX5-21" fmla="*/ 0 w 589280"/>
              <a:gd name="connsiteY5-22" fmla="*/ 431800 h 431800"/>
              <a:gd name="connsiteX6" fmla="*/ 0 w 589280"/>
              <a:gd name="connsiteY6" fmla="*/ 89654 h 431800"/>
              <a:gd name="connsiteX0-23" fmla="*/ 0 w 589280"/>
              <a:gd name="connsiteY0-24" fmla="*/ 89654 h 431800"/>
              <a:gd name="connsiteX1-25" fmla="*/ 274320 w 589280"/>
              <a:gd name="connsiteY1-26" fmla="*/ 284480 h 431800"/>
              <a:gd name="connsiteX2-27" fmla="*/ 350520 w 589280"/>
              <a:gd name="connsiteY2-28" fmla="*/ 0 h 431800"/>
              <a:gd name="connsiteX3-29" fmla="*/ 436880 w 589280"/>
              <a:gd name="connsiteY3-30" fmla="*/ 294640 h 431800"/>
              <a:gd name="connsiteX4-31" fmla="*/ 589280 w 589280"/>
              <a:gd name="connsiteY4-32" fmla="*/ 89654 h 431800"/>
              <a:gd name="connsiteX5-33" fmla="*/ 589280 w 589280"/>
              <a:gd name="connsiteY5-34" fmla="*/ 431800 h 431800"/>
              <a:gd name="connsiteX6-35" fmla="*/ 0 w 589280"/>
              <a:gd name="connsiteY6-36" fmla="*/ 431800 h 431800"/>
              <a:gd name="connsiteX7" fmla="*/ 0 w 589280"/>
              <a:gd name="connsiteY7" fmla="*/ 89654 h 431800"/>
              <a:gd name="connsiteX0-37" fmla="*/ 0 w 624840"/>
              <a:gd name="connsiteY0-38" fmla="*/ 89654 h 431800"/>
              <a:gd name="connsiteX1-39" fmla="*/ 274320 w 624840"/>
              <a:gd name="connsiteY1-40" fmla="*/ 284480 h 431800"/>
              <a:gd name="connsiteX2-41" fmla="*/ 350520 w 624840"/>
              <a:gd name="connsiteY2-42" fmla="*/ 0 h 431800"/>
              <a:gd name="connsiteX3-43" fmla="*/ 436880 w 624840"/>
              <a:gd name="connsiteY3-44" fmla="*/ 294640 h 431800"/>
              <a:gd name="connsiteX4-45" fmla="*/ 624840 w 624840"/>
              <a:gd name="connsiteY4-46" fmla="*/ 3294 h 431800"/>
              <a:gd name="connsiteX5-47" fmla="*/ 589280 w 624840"/>
              <a:gd name="connsiteY5-48" fmla="*/ 431800 h 431800"/>
              <a:gd name="connsiteX6-49" fmla="*/ 0 w 624840"/>
              <a:gd name="connsiteY6-50" fmla="*/ 431800 h 431800"/>
              <a:gd name="connsiteX7-51" fmla="*/ 0 w 624840"/>
              <a:gd name="connsiteY7-52" fmla="*/ 89654 h 431800"/>
              <a:gd name="connsiteX0-53" fmla="*/ 0 w 624840"/>
              <a:gd name="connsiteY0-54" fmla="*/ 89654 h 431800"/>
              <a:gd name="connsiteX1-55" fmla="*/ 274320 w 624840"/>
              <a:gd name="connsiteY1-56" fmla="*/ 284480 h 431800"/>
              <a:gd name="connsiteX2-57" fmla="*/ 350520 w 624840"/>
              <a:gd name="connsiteY2-58" fmla="*/ 0 h 431800"/>
              <a:gd name="connsiteX3-59" fmla="*/ 436880 w 624840"/>
              <a:gd name="connsiteY3-60" fmla="*/ 294640 h 431800"/>
              <a:gd name="connsiteX4-61" fmla="*/ 624840 w 624840"/>
              <a:gd name="connsiteY4-62" fmla="*/ 3294 h 431800"/>
              <a:gd name="connsiteX5-63" fmla="*/ 553720 w 624840"/>
              <a:gd name="connsiteY5-64" fmla="*/ 365760 h 431800"/>
              <a:gd name="connsiteX6-65" fmla="*/ 0 w 624840"/>
              <a:gd name="connsiteY6-66" fmla="*/ 431800 h 431800"/>
              <a:gd name="connsiteX7-67" fmla="*/ 0 w 624840"/>
              <a:gd name="connsiteY7-68" fmla="*/ 89654 h 431800"/>
              <a:gd name="connsiteX0-69" fmla="*/ 0 w 624840"/>
              <a:gd name="connsiteY0-70" fmla="*/ 89654 h 452120"/>
              <a:gd name="connsiteX1-71" fmla="*/ 274320 w 624840"/>
              <a:gd name="connsiteY1-72" fmla="*/ 284480 h 452120"/>
              <a:gd name="connsiteX2-73" fmla="*/ 350520 w 624840"/>
              <a:gd name="connsiteY2-74" fmla="*/ 0 h 452120"/>
              <a:gd name="connsiteX3-75" fmla="*/ 436880 w 624840"/>
              <a:gd name="connsiteY3-76" fmla="*/ 294640 h 452120"/>
              <a:gd name="connsiteX4-77" fmla="*/ 624840 w 624840"/>
              <a:gd name="connsiteY4-78" fmla="*/ 3294 h 452120"/>
              <a:gd name="connsiteX5-79" fmla="*/ 553720 w 624840"/>
              <a:gd name="connsiteY5-80" fmla="*/ 365760 h 452120"/>
              <a:gd name="connsiteX6-81" fmla="*/ 350520 w 624840"/>
              <a:gd name="connsiteY6-82" fmla="*/ 452120 h 452120"/>
              <a:gd name="connsiteX7-83" fmla="*/ 0 w 624840"/>
              <a:gd name="connsiteY7-84" fmla="*/ 431800 h 452120"/>
              <a:gd name="connsiteX8" fmla="*/ 0 w 624840"/>
              <a:gd name="connsiteY8" fmla="*/ 89654 h 452120"/>
              <a:gd name="connsiteX0-85" fmla="*/ 0 w 624840"/>
              <a:gd name="connsiteY0-86" fmla="*/ 89654 h 452120"/>
              <a:gd name="connsiteX1-87" fmla="*/ 274320 w 624840"/>
              <a:gd name="connsiteY1-88" fmla="*/ 284480 h 452120"/>
              <a:gd name="connsiteX2-89" fmla="*/ 350520 w 624840"/>
              <a:gd name="connsiteY2-90" fmla="*/ 0 h 452120"/>
              <a:gd name="connsiteX3-91" fmla="*/ 436880 w 624840"/>
              <a:gd name="connsiteY3-92" fmla="*/ 294640 h 452120"/>
              <a:gd name="connsiteX4-93" fmla="*/ 624840 w 624840"/>
              <a:gd name="connsiteY4-94" fmla="*/ 3294 h 452120"/>
              <a:gd name="connsiteX5-95" fmla="*/ 553720 w 624840"/>
              <a:gd name="connsiteY5-96" fmla="*/ 365760 h 452120"/>
              <a:gd name="connsiteX6-97" fmla="*/ 350520 w 624840"/>
              <a:gd name="connsiteY6-98" fmla="*/ 452120 h 452120"/>
              <a:gd name="connsiteX7-99" fmla="*/ 86360 w 624840"/>
              <a:gd name="connsiteY7-100" fmla="*/ 411480 h 452120"/>
              <a:gd name="connsiteX8-101" fmla="*/ 0 w 624840"/>
              <a:gd name="connsiteY8-102" fmla="*/ 89654 h 452120"/>
              <a:gd name="connsiteX0-103" fmla="*/ 0 w 574040"/>
              <a:gd name="connsiteY0-104" fmla="*/ 201414 h 452120"/>
              <a:gd name="connsiteX1-105" fmla="*/ 223520 w 574040"/>
              <a:gd name="connsiteY1-106" fmla="*/ 284480 h 452120"/>
              <a:gd name="connsiteX2-107" fmla="*/ 299720 w 574040"/>
              <a:gd name="connsiteY2-108" fmla="*/ 0 h 452120"/>
              <a:gd name="connsiteX3-109" fmla="*/ 386080 w 574040"/>
              <a:gd name="connsiteY3-110" fmla="*/ 294640 h 452120"/>
              <a:gd name="connsiteX4-111" fmla="*/ 574040 w 574040"/>
              <a:gd name="connsiteY4-112" fmla="*/ 3294 h 452120"/>
              <a:gd name="connsiteX5-113" fmla="*/ 502920 w 574040"/>
              <a:gd name="connsiteY5-114" fmla="*/ 365760 h 452120"/>
              <a:gd name="connsiteX6-115" fmla="*/ 299720 w 574040"/>
              <a:gd name="connsiteY6-116" fmla="*/ 452120 h 452120"/>
              <a:gd name="connsiteX7-117" fmla="*/ 35560 w 574040"/>
              <a:gd name="connsiteY7-118" fmla="*/ 411480 h 452120"/>
              <a:gd name="connsiteX8-119" fmla="*/ 0 w 574040"/>
              <a:gd name="connsiteY8-120" fmla="*/ 201414 h 452120"/>
              <a:gd name="connsiteX0-121" fmla="*/ 0 w 574040"/>
              <a:gd name="connsiteY0-122" fmla="*/ 201414 h 452120"/>
              <a:gd name="connsiteX1-123" fmla="*/ 223520 w 574040"/>
              <a:gd name="connsiteY1-124" fmla="*/ 284480 h 452120"/>
              <a:gd name="connsiteX2-125" fmla="*/ 299720 w 574040"/>
              <a:gd name="connsiteY2-126" fmla="*/ 0 h 452120"/>
              <a:gd name="connsiteX3-127" fmla="*/ 386080 w 574040"/>
              <a:gd name="connsiteY3-128" fmla="*/ 294640 h 452120"/>
              <a:gd name="connsiteX4-129" fmla="*/ 574040 w 574040"/>
              <a:gd name="connsiteY4-130" fmla="*/ 3294 h 452120"/>
              <a:gd name="connsiteX5-131" fmla="*/ 502920 w 574040"/>
              <a:gd name="connsiteY5-132" fmla="*/ 365760 h 452120"/>
              <a:gd name="connsiteX6-133" fmla="*/ 299720 w 574040"/>
              <a:gd name="connsiteY6-134" fmla="*/ 452120 h 452120"/>
              <a:gd name="connsiteX7-135" fmla="*/ 50800 w 574040"/>
              <a:gd name="connsiteY7-136" fmla="*/ 355600 h 452120"/>
              <a:gd name="connsiteX8-137" fmla="*/ 0 w 574040"/>
              <a:gd name="connsiteY8-138" fmla="*/ 201414 h 452120"/>
              <a:gd name="connsiteX0-139" fmla="*/ 0 w 574040"/>
              <a:gd name="connsiteY0-140" fmla="*/ 201414 h 406400"/>
              <a:gd name="connsiteX1-141" fmla="*/ 223520 w 574040"/>
              <a:gd name="connsiteY1-142" fmla="*/ 284480 h 406400"/>
              <a:gd name="connsiteX2-143" fmla="*/ 299720 w 574040"/>
              <a:gd name="connsiteY2-144" fmla="*/ 0 h 406400"/>
              <a:gd name="connsiteX3-145" fmla="*/ 386080 w 574040"/>
              <a:gd name="connsiteY3-146" fmla="*/ 294640 h 406400"/>
              <a:gd name="connsiteX4-147" fmla="*/ 574040 w 574040"/>
              <a:gd name="connsiteY4-148" fmla="*/ 3294 h 406400"/>
              <a:gd name="connsiteX5-149" fmla="*/ 502920 w 574040"/>
              <a:gd name="connsiteY5-150" fmla="*/ 365760 h 406400"/>
              <a:gd name="connsiteX6-151" fmla="*/ 223520 w 574040"/>
              <a:gd name="connsiteY6-152" fmla="*/ 406400 h 406400"/>
              <a:gd name="connsiteX7-153" fmla="*/ 50800 w 574040"/>
              <a:gd name="connsiteY7-154" fmla="*/ 355600 h 406400"/>
              <a:gd name="connsiteX8-155" fmla="*/ 0 w 574040"/>
              <a:gd name="connsiteY8-156" fmla="*/ 201414 h 406400"/>
              <a:gd name="connsiteX0-157" fmla="*/ 0 w 574040"/>
              <a:gd name="connsiteY0-158" fmla="*/ 201414 h 406400"/>
              <a:gd name="connsiteX1-159" fmla="*/ 223520 w 574040"/>
              <a:gd name="connsiteY1-160" fmla="*/ 284480 h 406400"/>
              <a:gd name="connsiteX2-161" fmla="*/ 299720 w 574040"/>
              <a:gd name="connsiteY2-162" fmla="*/ 0 h 406400"/>
              <a:gd name="connsiteX3-163" fmla="*/ 386080 w 574040"/>
              <a:gd name="connsiteY3-164" fmla="*/ 294640 h 406400"/>
              <a:gd name="connsiteX4-165" fmla="*/ 574040 w 574040"/>
              <a:gd name="connsiteY4-166" fmla="*/ 3294 h 406400"/>
              <a:gd name="connsiteX5-167" fmla="*/ 502920 w 574040"/>
              <a:gd name="connsiteY5-168" fmla="*/ 365760 h 406400"/>
              <a:gd name="connsiteX6-169" fmla="*/ 223520 w 574040"/>
              <a:gd name="connsiteY6-170" fmla="*/ 406400 h 406400"/>
              <a:gd name="connsiteX7-171" fmla="*/ 50800 w 574040"/>
              <a:gd name="connsiteY7-172" fmla="*/ 396240 h 406400"/>
              <a:gd name="connsiteX8-173" fmla="*/ 0 w 574040"/>
              <a:gd name="connsiteY8-174" fmla="*/ 201414 h 406400"/>
              <a:gd name="connsiteX0-175" fmla="*/ 0 w 574040"/>
              <a:gd name="connsiteY0-176" fmla="*/ 201414 h 423073"/>
              <a:gd name="connsiteX1-177" fmla="*/ 223520 w 574040"/>
              <a:gd name="connsiteY1-178" fmla="*/ 284480 h 423073"/>
              <a:gd name="connsiteX2-179" fmla="*/ 299720 w 574040"/>
              <a:gd name="connsiteY2-180" fmla="*/ 0 h 423073"/>
              <a:gd name="connsiteX3-181" fmla="*/ 386080 w 574040"/>
              <a:gd name="connsiteY3-182" fmla="*/ 294640 h 423073"/>
              <a:gd name="connsiteX4-183" fmla="*/ 574040 w 574040"/>
              <a:gd name="connsiteY4-184" fmla="*/ 3294 h 423073"/>
              <a:gd name="connsiteX5-185" fmla="*/ 497840 w 574040"/>
              <a:gd name="connsiteY5-186" fmla="*/ 421640 h 423073"/>
              <a:gd name="connsiteX6-187" fmla="*/ 223520 w 574040"/>
              <a:gd name="connsiteY6-188" fmla="*/ 406400 h 423073"/>
              <a:gd name="connsiteX7-189" fmla="*/ 50800 w 574040"/>
              <a:gd name="connsiteY7-190" fmla="*/ 396240 h 423073"/>
              <a:gd name="connsiteX8-191" fmla="*/ 0 w 574040"/>
              <a:gd name="connsiteY8-192" fmla="*/ 201414 h 423073"/>
              <a:gd name="connsiteX0-193" fmla="*/ 0 w 574040"/>
              <a:gd name="connsiteY0-194" fmla="*/ 201414 h 423073"/>
              <a:gd name="connsiteX1-195" fmla="*/ 223520 w 574040"/>
              <a:gd name="connsiteY1-196" fmla="*/ 284480 h 423073"/>
              <a:gd name="connsiteX2-197" fmla="*/ 299720 w 574040"/>
              <a:gd name="connsiteY2-198" fmla="*/ 0 h 423073"/>
              <a:gd name="connsiteX3-199" fmla="*/ 386080 w 574040"/>
              <a:gd name="connsiteY3-200" fmla="*/ 294640 h 423073"/>
              <a:gd name="connsiteX4-201" fmla="*/ 574040 w 574040"/>
              <a:gd name="connsiteY4-202" fmla="*/ 3294 h 423073"/>
              <a:gd name="connsiteX5-203" fmla="*/ 497840 w 574040"/>
              <a:gd name="connsiteY5-204" fmla="*/ 421640 h 423073"/>
              <a:gd name="connsiteX6-205" fmla="*/ 223520 w 574040"/>
              <a:gd name="connsiteY6-206" fmla="*/ 406400 h 423073"/>
              <a:gd name="connsiteX7-207" fmla="*/ 81280 w 574040"/>
              <a:gd name="connsiteY7-208" fmla="*/ 335280 h 423073"/>
              <a:gd name="connsiteX8-209" fmla="*/ 0 w 574040"/>
              <a:gd name="connsiteY8-210" fmla="*/ 201414 h 423073"/>
              <a:gd name="connsiteX0-211" fmla="*/ 0 w 574040"/>
              <a:gd name="connsiteY0-212" fmla="*/ 201414 h 423073"/>
              <a:gd name="connsiteX1-213" fmla="*/ 223520 w 574040"/>
              <a:gd name="connsiteY1-214" fmla="*/ 284480 h 423073"/>
              <a:gd name="connsiteX2-215" fmla="*/ 299720 w 574040"/>
              <a:gd name="connsiteY2-216" fmla="*/ 0 h 423073"/>
              <a:gd name="connsiteX3-217" fmla="*/ 386080 w 574040"/>
              <a:gd name="connsiteY3-218" fmla="*/ 294640 h 423073"/>
              <a:gd name="connsiteX4-219" fmla="*/ 574040 w 574040"/>
              <a:gd name="connsiteY4-220" fmla="*/ 3294 h 423073"/>
              <a:gd name="connsiteX5-221" fmla="*/ 497840 w 574040"/>
              <a:gd name="connsiteY5-222" fmla="*/ 421640 h 423073"/>
              <a:gd name="connsiteX6-223" fmla="*/ 223520 w 574040"/>
              <a:gd name="connsiteY6-224" fmla="*/ 406400 h 423073"/>
              <a:gd name="connsiteX7-225" fmla="*/ 71120 w 574040"/>
              <a:gd name="connsiteY7-226" fmla="*/ 381000 h 423073"/>
              <a:gd name="connsiteX8-227" fmla="*/ 0 w 574040"/>
              <a:gd name="connsiteY8-228" fmla="*/ 201414 h 423073"/>
              <a:gd name="connsiteX0-229" fmla="*/ 0 w 574040"/>
              <a:gd name="connsiteY0-230" fmla="*/ 201414 h 445725"/>
              <a:gd name="connsiteX1-231" fmla="*/ 223520 w 574040"/>
              <a:gd name="connsiteY1-232" fmla="*/ 284480 h 445725"/>
              <a:gd name="connsiteX2-233" fmla="*/ 299720 w 574040"/>
              <a:gd name="connsiteY2-234" fmla="*/ 0 h 445725"/>
              <a:gd name="connsiteX3-235" fmla="*/ 386080 w 574040"/>
              <a:gd name="connsiteY3-236" fmla="*/ 294640 h 445725"/>
              <a:gd name="connsiteX4-237" fmla="*/ 574040 w 574040"/>
              <a:gd name="connsiteY4-238" fmla="*/ 3294 h 445725"/>
              <a:gd name="connsiteX5-239" fmla="*/ 497840 w 574040"/>
              <a:gd name="connsiteY5-240" fmla="*/ 421640 h 445725"/>
              <a:gd name="connsiteX6-241" fmla="*/ 386389 w 574040"/>
              <a:gd name="connsiteY6-242" fmla="*/ 391653 h 445725"/>
              <a:gd name="connsiteX7-243" fmla="*/ 223520 w 574040"/>
              <a:gd name="connsiteY7-244" fmla="*/ 406400 h 445725"/>
              <a:gd name="connsiteX8-245" fmla="*/ 71120 w 574040"/>
              <a:gd name="connsiteY8-246" fmla="*/ 381000 h 445725"/>
              <a:gd name="connsiteX9" fmla="*/ 0 w 574040"/>
              <a:gd name="connsiteY9" fmla="*/ 201414 h 445725"/>
              <a:gd name="connsiteX0-247" fmla="*/ 0 w 574040"/>
              <a:gd name="connsiteY0-248" fmla="*/ 201414 h 418115"/>
              <a:gd name="connsiteX1-249" fmla="*/ 223520 w 574040"/>
              <a:gd name="connsiteY1-250" fmla="*/ 284480 h 418115"/>
              <a:gd name="connsiteX2-251" fmla="*/ 299720 w 574040"/>
              <a:gd name="connsiteY2-252" fmla="*/ 0 h 418115"/>
              <a:gd name="connsiteX3-253" fmla="*/ 386080 w 574040"/>
              <a:gd name="connsiteY3-254" fmla="*/ 294640 h 418115"/>
              <a:gd name="connsiteX4-255" fmla="*/ 574040 w 574040"/>
              <a:gd name="connsiteY4-256" fmla="*/ 3294 h 418115"/>
              <a:gd name="connsiteX5-257" fmla="*/ 543560 w 574040"/>
              <a:gd name="connsiteY5-258" fmla="*/ 386080 h 418115"/>
              <a:gd name="connsiteX6-259" fmla="*/ 386389 w 574040"/>
              <a:gd name="connsiteY6-260" fmla="*/ 391653 h 418115"/>
              <a:gd name="connsiteX7-261" fmla="*/ 223520 w 574040"/>
              <a:gd name="connsiteY7-262" fmla="*/ 406400 h 418115"/>
              <a:gd name="connsiteX8-263" fmla="*/ 71120 w 574040"/>
              <a:gd name="connsiteY8-264" fmla="*/ 381000 h 418115"/>
              <a:gd name="connsiteX9-265" fmla="*/ 0 w 574040"/>
              <a:gd name="connsiteY9-266" fmla="*/ 201414 h 418115"/>
              <a:gd name="connsiteX0-267" fmla="*/ 0 w 574040"/>
              <a:gd name="connsiteY0-268" fmla="*/ 201414 h 418115"/>
              <a:gd name="connsiteX1-269" fmla="*/ 223520 w 574040"/>
              <a:gd name="connsiteY1-270" fmla="*/ 284480 h 418115"/>
              <a:gd name="connsiteX2-271" fmla="*/ 299720 w 574040"/>
              <a:gd name="connsiteY2-272" fmla="*/ 0 h 418115"/>
              <a:gd name="connsiteX3-273" fmla="*/ 386080 w 574040"/>
              <a:gd name="connsiteY3-274" fmla="*/ 294640 h 418115"/>
              <a:gd name="connsiteX4-275" fmla="*/ 574040 w 574040"/>
              <a:gd name="connsiteY4-276" fmla="*/ 3294 h 418115"/>
              <a:gd name="connsiteX5-277" fmla="*/ 543869 w 574040"/>
              <a:gd name="connsiteY5-278" fmla="*/ 249413 h 418115"/>
              <a:gd name="connsiteX6-279" fmla="*/ 543560 w 574040"/>
              <a:gd name="connsiteY6-280" fmla="*/ 386080 h 418115"/>
              <a:gd name="connsiteX7-281" fmla="*/ 386389 w 574040"/>
              <a:gd name="connsiteY7-282" fmla="*/ 391653 h 418115"/>
              <a:gd name="connsiteX8-283" fmla="*/ 223520 w 574040"/>
              <a:gd name="connsiteY8-284" fmla="*/ 406400 h 418115"/>
              <a:gd name="connsiteX9-285" fmla="*/ 71120 w 574040"/>
              <a:gd name="connsiteY9-286" fmla="*/ 381000 h 418115"/>
              <a:gd name="connsiteX10" fmla="*/ 0 w 574040"/>
              <a:gd name="connsiteY10" fmla="*/ 201414 h 418115"/>
              <a:gd name="connsiteX0-287" fmla="*/ 0 w 589280"/>
              <a:gd name="connsiteY0-288" fmla="*/ 201414 h 418115"/>
              <a:gd name="connsiteX1-289" fmla="*/ 223520 w 589280"/>
              <a:gd name="connsiteY1-290" fmla="*/ 284480 h 418115"/>
              <a:gd name="connsiteX2-291" fmla="*/ 299720 w 589280"/>
              <a:gd name="connsiteY2-292" fmla="*/ 0 h 418115"/>
              <a:gd name="connsiteX3-293" fmla="*/ 386080 w 589280"/>
              <a:gd name="connsiteY3-294" fmla="*/ 294640 h 418115"/>
              <a:gd name="connsiteX4-295" fmla="*/ 589280 w 589280"/>
              <a:gd name="connsiteY4-296" fmla="*/ 74414 h 418115"/>
              <a:gd name="connsiteX5-297" fmla="*/ 543869 w 589280"/>
              <a:gd name="connsiteY5-298" fmla="*/ 249413 h 418115"/>
              <a:gd name="connsiteX6-299" fmla="*/ 543560 w 589280"/>
              <a:gd name="connsiteY6-300" fmla="*/ 386080 h 418115"/>
              <a:gd name="connsiteX7-301" fmla="*/ 386389 w 589280"/>
              <a:gd name="connsiteY7-302" fmla="*/ 391653 h 418115"/>
              <a:gd name="connsiteX8-303" fmla="*/ 223520 w 589280"/>
              <a:gd name="connsiteY8-304" fmla="*/ 406400 h 418115"/>
              <a:gd name="connsiteX9-305" fmla="*/ 71120 w 589280"/>
              <a:gd name="connsiteY9-306" fmla="*/ 381000 h 418115"/>
              <a:gd name="connsiteX10-307" fmla="*/ 0 w 589280"/>
              <a:gd name="connsiteY10-308" fmla="*/ 201414 h 418115"/>
              <a:gd name="connsiteX0-309" fmla="*/ 0 w 589280"/>
              <a:gd name="connsiteY0-310" fmla="*/ 201414 h 418115"/>
              <a:gd name="connsiteX1-311" fmla="*/ 223520 w 589280"/>
              <a:gd name="connsiteY1-312" fmla="*/ 284480 h 418115"/>
              <a:gd name="connsiteX2-313" fmla="*/ 299720 w 589280"/>
              <a:gd name="connsiteY2-314" fmla="*/ 0 h 418115"/>
              <a:gd name="connsiteX3-315" fmla="*/ 386080 w 589280"/>
              <a:gd name="connsiteY3-316" fmla="*/ 294640 h 418115"/>
              <a:gd name="connsiteX4-317" fmla="*/ 589280 w 589280"/>
              <a:gd name="connsiteY4-318" fmla="*/ 74414 h 418115"/>
              <a:gd name="connsiteX5-319" fmla="*/ 543869 w 589280"/>
              <a:gd name="connsiteY5-320" fmla="*/ 249413 h 418115"/>
              <a:gd name="connsiteX6-321" fmla="*/ 543560 w 589280"/>
              <a:gd name="connsiteY6-322" fmla="*/ 386080 h 418115"/>
              <a:gd name="connsiteX7-323" fmla="*/ 386389 w 589280"/>
              <a:gd name="connsiteY7-324" fmla="*/ 391653 h 418115"/>
              <a:gd name="connsiteX8-325" fmla="*/ 223520 w 589280"/>
              <a:gd name="connsiteY8-326" fmla="*/ 406400 h 418115"/>
              <a:gd name="connsiteX9-327" fmla="*/ 71120 w 589280"/>
              <a:gd name="connsiteY9-328" fmla="*/ 381000 h 418115"/>
              <a:gd name="connsiteX10-329" fmla="*/ 0 w 589280"/>
              <a:gd name="connsiteY10-330" fmla="*/ 201414 h 418115"/>
              <a:gd name="connsiteX0-331" fmla="*/ 0 w 589280"/>
              <a:gd name="connsiteY0-332" fmla="*/ 201414 h 418115"/>
              <a:gd name="connsiteX1-333" fmla="*/ 223520 w 589280"/>
              <a:gd name="connsiteY1-334" fmla="*/ 284480 h 418115"/>
              <a:gd name="connsiteX2-335" fmla="*/ 299720 w 589280"/>
              <a:gd name="connsiteY2-336" fmla="*/ 0 h 418115"/>
              <a:gd name="connsiteX3-337" fmla="*/ 401320 w 589280"/>
              <a:gd name="connsiteY3-338" fmla="*/ 243840 h 418115"/>
              <a:gd name="connsiteX4-339" fmla="*/ 589280 w 589280"/>
              <a:gd name="connsiteY4-340" fmla="*/ 74414 h 418115"/>
              <a:gd name="connsiteX5-341" fmla="*/ 543869 w 589280"/>
              <a:gd name="connsiteY5-342" fmla="*/ 249413 h 418115"/>
              <a:gd name="connsiteX6-343" fmla="*/ 543560 w 589280"/>
              <a:gd name="connsiteY6-344" fmla="*/ 386080 h 418115"/>
              <a:gd name="connsiteX7-345" fmla="*/ 386389 w 589280"/>
              <a:gd name="connsiteY7-346" fmla="*/ 391653 h 418115"/>
              <a:gd name="connsiteX8-347" fmla="*/ 223520 w 589280"/>
              <a:gd name="connsiteY8-348" fmla="*/ 406400 h 418115"/>
              <a:gd name="connsiteX9-349" fmla="*/ 71120 w 589280"/>
              <a:gd name="connsiteY9-350" fmla="*/ 381000 h 418115"/>
              <a:gd name="connsiteX10-351" fmla="*/ 0 w 589280"/>
              <a:gd name="connsiteY10-352" fmla="*/ 201414 h 418115"/>
              <a:gd name="connsiteX0-353" fmla="*/ 0 w 589280"/>
              <a:gd name="connsiteY0-354" fmla="*/ 201414 h 418115"/>
              <a:gd name="connsiteX1-355" fmla="*/ 160216 w 589280"/>
              <a:gd name="connsiteY1-356" fmla="*/ 163702 h 418115"/>
              <a:gd name="connsiteX2-357" fmla="*/ 223520 w 589280"/>
              <a:gd name="connsiteY2-358" fmla="*/ 284480 h 418115"/>
              <a:gd name="connsiteX3-359" fmla="*/ 299720 w 589280"/>
              <a:gd name="connsiteY3-360" fmla="*/ 0 h 418115"/>
              <a:gd name="connsiteX4-361" fmla="*/ 401320 w 589280"/>
              <a:gd name="connsiteY4-362" fmla="*/ 243840 h 418115"/>
              <a:gd name="connsiteX5-363" fmla="*/ 589280 w 589280"/>
              <a:gd name="connsiteY5-364" fmla="*/ 74414 h 418115"/>
              <a:gd name="connsiteX6-365" fmla="*/ 543869 w 589280"/>
              <a:gd name="connsiteY6-366" fmla="*/ 249413 h 418115"/>
              <a:gd name="connsiteX7-367" fmla="*/ 543560 w 589280"/>
              <a:gd name="connsiteY7-368" fmla="*/ 386080 h 418115"/>
              <a:gd name="connsiteX8-369" fmla="*/ 386389 w 589280"/>
              <a:gd name="connsiteY8-370" fmla="*/ 391653 h 418115"/>
              <a:gd name="connsiteX9-371" fmla="*/ 223520 w 589280"/>
              <a:gd name="connsiteY9-372" fmla="*/ 406400 h 418115"/>
              <a:gd name="connsiteX10-373" fmla="*/ 71120 w 589280"/>
              <a:gd name="connsiteY10-374" fmla="*/ 381000 h 418115"/>
              <a:gd name="connsiteX11" fmla="*/ 0 w 589280"/>
              <a:gd name="connsiteY11" fmla="*/ 201414 h 418115"/>
              <a:gd name="connsiteX0-375" fmla="*/ 0 w 589280"/>
              <a:gd name="connsiteY0-376" fmla="*/ 201414 h 418115"/>
              <a:gd name="connsiteX1-377" fmla="*/ 119576 w 589280"/>
              <a:gd name="connsiteY1-378" fmla="*/ 290702 h 418115"/>
              <a:gd name="connsiteX2-379" fmla="*/ 160216 w 589280"/>
              <a:gd name="connsiteY2-380" fmla="*/ 163702 h 418115"/>
              <a:gd name="connsiteX3-381" fmla="*/ 223520 w 589280"/>
              <a:gd name="connsiteY3-382" fmla="*/ 284480 h 418115"/>
              <a:gd name="connsiteX4-383" fmla="*/ 299720 w 589280"/>
              <a:gd name="connsiteY4-384" fmla="*/ 0 h 418115"/>
              <a:gd name="connsiteX5-385" fmla="*/ 401320 w 589280"/>
              <a:gd name="connsiteY5-386" fmla="*/ 243840 h 418115"/>
              <a:gd name="connsiteX6-387" fmla="*/ 589280 w 589280"/>
              <a:gd name="connsiteY6-388" fmla="*/ 74414 h 418115"/>
              <a:gd name="connsiteX7-389" fmla="*/ 543869 w 589280"/>
              <a:gd name="connsiteY7-390" fmla="*/ 249413 h 418115"/>
              <a:gd name="connsiteX8-391" fmla="*/ 543560 w 589280"/>
              <a:gd name="connsiteY8-392" fmla="*/ 386080 h 418115"/>
              <a:gd name="connsiteX9-393" fmla="*/ 386389 w 589280"/>
              <a:gd name="connsiteY9-394" fmla="*/ 391653 h 418115"/>
              <a:gd name="connsiteX10-395" fmla="*/ 223520 w 589280"/>
              <a:gd name="connsiteY10-396" fmla="*/ 406400 h 418115"/>
              <a:gd name="connsiteX11-397" fmla="*/ 71120 w 589280"/>
              <a:gd name="connsiteY11-398" fmla="*/ 381000 h 418115"/>
              <a:gd name="connsiteX12" fmla="*/ 0 w 589280"/>
              <a:gd name="connsiteY12" fmla="*/ 201414 h 418115"/>
              <a:gd name="connsiteX0-399" fmla="*/ 0 w 589280"/>
              <a:gd name="connsiteY0-400" fmla="*/ 201414 h 418115"/>
              <a:gd name="connsiteX1-401" fmla="*/ 119576 w 589280"/>
              <a:gd name="connsiteY1-402" fmla="*/ 290702 h 418115"/>
              <a:gd name="connsiteX2-403" fmla="*/ 160216 w 589280"/>
              <a:gd name="connsiteY2-404" fmla="*/ 163702 h 418115"/>
              <a:gd name="connsiteX3-405" fmla="*/ 223520 w 589280"/>
              <a:gd name="connsiteY3-406" fmla="*/ 284480 h 418115"/>
              <a:gd name="connsiteX4-407" fmla="*/ 299720 w 589280"/>
              <a:gd name="connsiteY4-408" fmla="*/ 0 h 418115"/>
              <a:gd name="connsiteX5-409" fmla="*/ 401320 w 589280"/>
              <a:gd name="connsiteY5-410" fmla="*/ 243840 h 418115"/>
              <a:gd name="connsiteX6-411" fmla="*/ 589280 w 589280"/>
              <a:gd name="connsiteY6-412" fmla="*/ 74414 h 418115"/>
              <a:gd name="connsiteX7-413" fmla="*/ 543869 w 589280"/>
              <a:gd name="connsiteY7-414" fmla="*/ 249413 h 418115"/>
              <a:gd name="connsiteX8-415" fmla="*/ 543560 w 589280"/>
              <a:gd name="connsiteY8-416" fmla="*/ 386080 h 418115"/>
              <a:gd name="connsiteX9-417" fmla="*/ 386389 w 589280"/>
              <a:gd name="connsiteY9-418" fmla="*/ 391653 h 418115"/>
              <a:gd name="connsiteX10-419" fmla="*/ 223520 w 589280"/>
              <a:gd name="connsiteY10-420" fmla="*/ 406400 h 418115"/>
              <a:gd name="connsiteX11-421" fmla="*/ 76200 w 589280"/>
              <a:gd name="connsiteY11-422" fmla="*/ 406400 h 418115"/>
              <a:gd name="connsiteX12-423" fmla="*/ 0 w 589280"/>
              <a:gd name="connsiteY12-424" fmla="*/ 201414 h 4181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101" y="connsiteY8-102"/>
              </a:cxn>
              <a:cxn ang="0">
                <a:pos x="connsiteX9-265" y="connsiteY9-266"/>
              </a:cxn>
              <a:cxn ang="0">
                <a:pos x="connsiteX10-307" y="connsiteY10-308"/>
              </a:cxn>
              <a:cxn ang="0">
                <a:pos x="connsiteX11-397" y="connsiteY11-398"/>
              </a:cxn>
              <a:cxn ang="0">
                <a:pos x="connsiteX12-423" y="connsiteY12-424"/>
              </a:cxn>
            </a:cxnLst>
            <a:rect l="l" t="t" r="r" b="b"/>
            <a:pathLst>
              <a:path w="589280" h="418115">
                <a:moveTo>
                  <a:pt x="0" y="201414"/>
                </a:moveTo>
                <a:cubicBezTo>
                  <a:pt x="456" y="167738"/>
                  <a:pt x="92873" y="296987"/>
                  <a:pt x="119576" y="290702"/>
                </a:cubicBezTo>
                <a:cubicBezTo>
                  <a:pt x="146279" y="284417"/>
                  <a:pt x="135272" y="146112"/>
                  <a:pt x="160216" y="163702"/>
                </a:cubicBezTo>
                <a:cubicBezTo>
                  <a:pt x="185160" y="181292"/>
                  <a:pt x="198576" y="329544"/>
                  <a:pt x="223520" y="284480"/>
                </a:cubicBezTo>
                <a:cubicBezTo>
                  <a:pt x="277707" y="254000"/>
                  <a:pt x="245533" y="30480"/>
                  <a:pt x="299720" y="0"/>
                </a:cubicBezTo>
                <a:cubicBezTo>
                  <a:pt x="348827" y="18627"/>
                  <a:pt x="352213" y="225213"/>
                  <a:pt x="401320" y="243840"/>
                </a:cubicBezTo>
                <a:cubicBezTo>
                  <a:pt x="469053" y="170431"/>
                  <a:pt x="475827" y="81783"/>
                  <a:pt x="589280" y="74414"/>
                </a:cubicBezTo>
                <a:cubicBezTo>
                  <a:pt x="584303" y="137827"/>
                  <a:pt x="548846" y="186000"/>
                  <a:pt x="543869" y="249413"/>
                </a:cubicBezTo>
                <a:lnTo>
                  <a:pt x="543560" y="386080"/>
                </a:lnTo>
                <a:cubicBezTo>
                  <a:pt x="505512" y="453346"/>
                  <a:pt x="432109" y="394193"/>
                  <a:pt x="386389" y="391653"/>
                </a:cubicBezTo>
                <a:cubicBezTo>
                  <a:pt x="340669" y="389113"/>
                  <a:pt x="269291" y="410715"/>
                  <a:pt x="223520" y="406400"/>
                </a:cubicBezTo>
                <a:lnTo>
                  <a:pt x="76200" y="406400"/>
                </a:lnTo>
                <a:lnTo>
                  <a:pt x="0" y="201414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0923"/>
            <a:ext cx="950806" cy="134339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0.33164 0.00417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9" y="2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2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4" dur="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0046 C 2.29167E-6 -0.03564 0.09166 0.0919 0.14114 0.11181 C 0.1901 0.13149 0.23815 0.12616 0.29531 0.11783 C 0.3526 0.1095 0.44922 0.06158 0.48424 0.06158 C 0.54049 -0.06712 0.50065 -0.37361 0.51458 -0.45625 " pathEditMode="relative" rAng="0" ptsTypes="AAAAA">
                                      <p:cBhvr>
                                        <p:cTn id="3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68" y="-1650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03" grpId="0" bldLvl="0" animBg="1"/>
      <p:bldP spid="64" grpId="0" bldLvl="0" animBg="1"/>
      <p:bldP spid="2" grpId="0"/>
      <p:bldP spid="2" grpId="1"/>
      <p:bldP spid="9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63845"/>
            <a:ext cx="12192000" cy="36862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7056" y="852425"/>
            <a:ext cx="3566754" cy="1182005"/>
          </a:xfrm>
          <a:prstGeom prst="rect">
            <a:avLst/>
          </a:prstGeom>
        </p:spPr>
      </p:pic>
      <p:pic>
        <p:nvPicPr>
          <p:cNvPr id="105" name="dongho"/>
          <p:cNvPicPr>
            <a:picLocks noChangeAspect="1"/>
          </p:cNvPicPr>
          <p:nvPr/>
        </p:nvPicPr>
        <p:blipFill rotWithShape="1">
          <a:blip r:embed="rId8"/>
          <a:srcRect l="7746" t="6201" r="5557" b="6998"/>
          <a:stretch>
            <a:fillRect/>
          </a:stretch>
        </p:blipFill>
        <p:spPr>
          <a:xfrm>
            <a:off x="6201188" y="810166"/>
            <a:ext cx="2120394" cy="2130204"/>
          </a:xfrm>
          <a:prstGeom prst="rect">
            <a:avLst/>
          </a:prstGeom>
        </p:spPr>
      </p:pic>
      <p:pic>
        <p:nvPicPr>
          <p:cNvPr id="55" name="dongho"/>
          <p:cNvPicPr>
            <a:picLocks noChangeAspect="1"/>
          </p:cNvPicPr>
          <p:nvPr/>
        </p:nvPicPr>
        <p:blipFill rotWithShape="1">
          <a:blip r:embed="rId8"/>
          <a:srcRect l="7746" t="6201" r="5557" b="6998"/>
          <a:stretch>
            <a:fillRect/>
          </a:stretch>
        </p:blipFill>
        <p:spPr>
          <a:xfrm>
            <a:off x="6241890" y="726249"/>
            <a:ext cx="2120394" cy="2130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/>
          <a:srcRect r="2271"/>
          <a:stretch>
            <a:fillRect/>
          </a:stretch>
        </p:blipFill>
        <p:spPr>
          <a:xfrm>
            <a:off x="5775486" y="368491"/>
            <a:ext cx="5850896" cy="129856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71001">
            <a:off x="6935156" y="1568348"/>
            <a:ext cx="2261715" cy="226171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79462" y="341192"/>
            <a:ext cx="1158514" cy="270785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83070" y="1693174"/>
            <a:ext cx="511793" cy="1507464"/>
          </a:xfrm>
          <a:prstGeom prst="rect">
            <a:avLst/>
          </a:prstGeom>
        </p:spPr>
      </p:pic>
      <p:sp>
        <p:nvSpPr>
          <p:cNvPr id="83" name="Cloud 82"/>
          <p:cNvSpPr/>
          <p:nvPr/>
        </p:nvSpPr>
        <p:spPr>
          <a:xfrm>
            <a:off x="20299" y="42551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en-US" sz="5400" b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 + 3 + 4 =</a:t>
            </a: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0923"/>
            <a:ext cx="950806" cy="1343398"/>
          </a:xfrm>
          <a:prstGeom prst="rect">
            <a:avLst/>
          </a:prstGeom>
        </p:spPr>
      </p:pic>
      <p:pic>
        <p:nvPicPr>
          <p:cNvPr id="93" name="bong bien mat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22" y="3061765"/>
            <a:ext cx="950806" cy="1212693"/>
          </a:xfrm>
          <a:prstGeom prst="rect">
            <a:avLst/>
          </a:prstGeom>
        </p:spPr>
      </p:pic>
      <p:sp>
        <p:nvSpPr>
          <p:cNvPr id="96" name="cangbaodo"/>
          <p:cNvSpPr/>
          <p:nvPr/>
        </p:nvSpPr>
        <p:spPr>
          <a:xfrm>
            <a:off x="6162921" y="3287520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!!!</a:t>
            </a:r>
          </a:p>
        </p:txBody>
      </p:sp>
      <p:sp>
        <p:nvSpPr>
          <p:cNvPr id="97" name="cangbaovang"/>
          <p:cNvSpPr/>
          <p:nvPr/>
        </p:nvSpPr>
        <p:spPr>
          <a:xfrm>
            <a:off x="6437121" y="3085970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cangbaocam"/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/>
          <p:cNvPicPr>
            <a:picLocks noChangeAspect="1"/>
          </p:cNvPicPr>
          <p:nvPr/>
        </p:nvPicPr>
        <p:blipFill rotWithShape="1">
          <a:blip r:embed="rId16"/>
          <a:srcRect t="-99423" b="1"/>
          <a:stretch>
            <a:fillRect/>
          </a:stretch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92855" y="1133641"/>
            <a:ext cx="1579001" cy="216426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90438" y="2242545"/>
            <a:ext cx="913801" cy="91155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699457" y="1378328"/>
            <a:ext cx="1450974" cy="1097375"/>
          </a:xfrm>
          <a:prstGeom prst="rect">
            <a:avLst/>
          </a:prstGeom>
        </p:spPr>
      </p:pic>
      <p:sp>
        <p:nvSpPr>
          <p:cNvPr id="62" name="Oval 61"/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0" name="matkhi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12509">
            <a:off x="7771532" y="-404254"/>
            <a:ext cx="3365284" cy="336528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bldLvl="0" animBg="1"/>
      <p:bldP spid="96" grpId="0" bldLvl="0" animBg="1"/>
      <p:bldP spid="96" grpId="1" bldLvl="0" animBg="1"/>
      <p:bldP spid="97" grpId="0" bldLvl="0" animBg="1"/>
      <p:bldP spid="97" grpId="1" bldLvl="0" animBg="1"/>
      <p:bldP spid="98" grpId="0" bldLvl="0" animBg="1"/>
      <p:bldP spid="98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1582" y="893372"/>
            <a:ext cx="3566754" cy="1182005"/>
          </a:xfrm>
          <a:prstGeom prst="rect">
            <a:avLst/>
          </a:prstGeom>
        </p:spPr>
      </p:pic>
      <p:pic>
        <p:nvPicPr>
          <p:cNvPr id="105" name="dongho"/>
          <p:cNvPicPr>
            <a:picLocks noChangeAspect="1"/>
          </p:cNvPicPr>
          <p:nvPr/>
        </p:nvPicPr>
        <p:blipFill rotWithShape="1">
          <a:blip r:embed="rId8"/>
          <a:srcRect l="7746" t="6201" r="5557" b="6998"/>
          <a:stretch>
            <a:fillRect/>
          </a:stretch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/>
          <p:cNvPicPr>
            <a:picLocks noChangeAspect="1"/>
          </p:cNvPicPr>
          <p:nvPr/>
        </p:nvPicPr>
        <p:blipFill rotWithShape="1">
          <a:blip r:embed="rId8"/>
          <a:srcRect l="7746" t="6201" r="5557" b="6998"/>
          <a:stretch>
            <a:fillRect/>
          </a:stretch>
        </p:blipFill>
        <p:spPr>
          <a:xfrm>
            <a:off x="6201188" y="796524"/>
            <a:ext cx="2120394" cy="2130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/>
          <a:srcRect r="2271"/>
          <a:stretch>
            <a:fillRect/>
          </a:stretch>
        </p:blipFill>
        <p:spPr>
          <a:xfrm>
            <a:off x="6348694" y="327550"/>
            <a:ext cx="5850896" cy="129856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71001">
            <a:off x="6935156" y="1486462"/>
            <a:ext cx="2261715" cy="226171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83070" y="1611288"/>
            <a:ext cx="511793" cy="1507464"/>
          </a:xfrm>
          <a:prstGeom prst="rect">
            <a:avLst/>
          </a:prstGeom>
        </p:spPr>
      </p:pic>
      <p:sp>
        <p:nvSpPr>
          <p:cNvPr id="83" name="Cloud 82"/>
          <p:cNvSpPr/>
          <p:nvPr/>
        </p:nvSpPr>
        <p:spPr>
          <a:xfrm>
            <a:off x="55224" y="49790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vi-VN" altLang="en-US" sz="5400" b="1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en-US" sz="5400" b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 + 3 + 5 =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5230"/>
            <a:ext cx="950806" cy="1334784"/>
          </a:xfrm>
          <a:prstGeom prst="rect">
            <a:avLst/>
          </a:prstGeom>
        </p:spPr>
      </p:pic>
      <p:pic>
        <p:nvPicPr>
          <p:cNvPr id="93" name="bong bien mat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22" y="2935368"/>
            <a:ext cx="950806" cy="1334784"/>
          </a:xfrm>
          <a:prstGeom prst="rect">
            <a:avLst/>
          </a:prstGeom>
        </p:spPr>
      </p:pic>
      <p:sp>
        <p:nvSpPr>
          <p:cNvPr id="96" name="cangbaodo"/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</a:t>
            </a:r>
          </a:p>
        </p:txBody>
      </p:sp>
      <p:sp>
        <p:nvSpPr>
          <p:cNvPr id="97" name="cangbaovang"/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cangbaocam"/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/>
          <p:cNvPicPr>
            <a:picLocks noChangeAspect="1"/>
          </p:cNvPicPr>
          <p:nvPr/>
        </p:nvPicPr>
        <p:blipFill rotWithShape="1">
          <a:blip r:embed="rId16"/>
          <a:srcRect t="-99423" b="1"/>
          <a:stretch>
            <a:fillRect/>
          </a:stretch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90438" y="2228903"/>
            <a:ext cx="913801" cy="91155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/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12509">
            <a:off x="7775301" y="-718155"/>
            <a:ext cx="3365284" cy="336528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bldLvl="0" animBg="1"/>
      <p:bldP spid="96" grpId="0" bldLvl="0" animBg="1"/>
      <p:bldP spid="96" grpId="1" bldLvl="0" animBg="1"/>
      <p:bldP spid="97" grpId="0" bldLvl="0" animBg="1"/>
      <p:bldP spid="97" grpId="1" bldLvl="0" animBg="1"/>
      <p:bldP spid="98" grpId="0" bldLvl="0" animBg="1"/>
      <p:bldP spid="98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/>
          <p:cNvPicPr>
            <a:picLocks noChangeAspect="1"/>
          </p:cNvPicPr>
          <p:nvPr/>
        </p:nvPicPr>
        <p:blipFill rotWithShape="1">
          <a:blip r:embed="rId8"/>
          <a:srcRect l="7746" t="6201" r="5557" b="6998"/>
          <a:stretch>
            <a:fillRect/>
          </a:stretch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/>
          <p:cNvPicPr>
            <a:picLocks noChangeAspect="1"/>
          </p:cNvPicPr>
          <p:nvPr/>
        </p:nvPicPr>
        <p:blipFill rotWithShape="1">
          <a:blip r:embed="rId8"/>
          <a:srcRect l="7746" t="6201" r="5557" b="6998"/>
          <a:stretch>
            <a:fillRect/>
          </a:stretch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/>
          <a:srcRect r="2271"/>
          <a:stretch>
            <a:fillRect/>
          </a:stretch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/>
          <p:cNvSpPr/>
          <p:nvPr/>
        </p:nvSpPr>
        <p:spPr>
          <a:xfrm>
            <a:off x="131424" y="42551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vi-VN" altLang="en-US" sz="5400" b="1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en-US" sz="5400" b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+mn-ea"/>
              </a:rPr>
              <a:t>2 + 3 + 4 =</a:t>
            </a:r>
            <a:endParaRPr lang="vi-VN" altLang="en-US" sz="5400" b="1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8277"/>
            <a:ext cx="950806" cy="1328689"/>
          </a:xfrm>
          <a:prstGeom prst="rect">
            <a:avLst/>
          </a:prstGeom>
        </p:spPr>
      </p:pic>
      <p:pic>
        <p:nvPicPr>
          <p:cNvPr id="93" name="bong bien mat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22" y="2938415"/>
            <a:ext cx="950806" cy="1328689"/>
          </a:xfrm>
          <a:prstGeom prst="rect">
            <a:avLst/>
          </a:prstGeom>
        </p:spPr>
      </p:pic>
      <p:sp>
        <p:nvSpPr>
          <p:cNvPr id="96" name="cangbaodo"/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</a:t>
            </a:r>
          </a:p>
        </p:txBody>
      </p:sp>
      <p:sp>
        <p:nvSpPr>
          <p:cNvPr id="97" name="cangbaovang"/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cangbaocam"/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/>
          <p:cNvPicPr>
            <a:picLocks noChangeAspect="1"/>
          </p:cNvPicPr>
          <p:nvPr/>
        </p:nvPicPr>
        <p:blipFill rotWithShape="1">
          <a:blip r:embed="rId16"/>
          <a:srcRect t="-99423" b="1"/>
          <a:stretch>
            <a:fillRect/>
          </a:stretch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/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bldLvl="0" animBg="1"/>
      <p:bldP spid="96" grpId="0" bldLvl="0" animBg="1"/>
      <p:bldP spid="96" grpId="1" bldLvl="0" animBg="1"/>
      <p:bldP spid="97" grpId="0" bldLvl="0" animBg="1"/>
      <p:bldP spid="97" grpId="1" bldLvl="0" animBg="1"/>
      <p:bldP spid="98" grpId="0" bldLvl="0" animBg="1"/>
      <p:bldP spid="98" grpId="1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/>
          <p:cNvPicPr>
            <a:picLocks noChangeAspect="1"/>
          </p:cNvPicPr>
          <p:nvPr/>
        </p:nvPicPr>
        <p:blipFill rotWithShape="1">
          <a:blip r:embed="rId8"/>
          <a:srcRect l="7746" t="6201" r="5557" b="6998"/>
          <a:stretch>
            <a:fillRect/>
          </a:stretch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/>
          <p:cNvPicPr>
            <a:picLocks noChangeAspect="1"/>
          </p:cNvPicPr>
          <p:nvPr/>
        </p:nvPicPr>
        <p:blipFill rotWithShape="1">
          <a:blip r:embed="rId8"/>
          <a:srcRect l="7746" t="6201" r="5557" b="6998"/>
          <a:stretch>
            <a:fillRect/>
          </a:stretch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/>
          <a:srcRect r="2271"/>
          <a:stretch>
            <a:fillRect/>
          </a:stretch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/>
          <p:cNvSpPr/>
          <p:nvPr/>
        </p:nvSpPr>
        <p:spPr>
          <a:xfrm>
            <a:off x="168889" y="347414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vi-VN" altLang="en-US" sz="5400" b="1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en-US" sz="5400" b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+mn-ea"/>
              </a:rPr>
              <a:t>9 - 3 - 4 =</a:t>
            </a:r>
            <a:endParaRPr lang="vi-VN" altLang="en-US" sz="5400" b="1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5230"/>
            <a:ext cx="950805" cy="1334784"/>
          </a:xfrm>
          <a:prstGeom prst="rect">
            <a:avLst/>
          </a:prstGeom>
        </p:spPr>
      </p:pic>
      <p:pic>
        <p:nvPicPr>
          <p:cNvPr id="93" name="bong bien mat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907" y="2955688"/>
            <a:ext cx="950805" cy="1334784"/>
          </a:xfrm>
          <a:prstGeom prst="rect">
            <a:avLst/>
          </a:prstGeom>
        </p:spPr>
      </p:pic>
      <p:sp>
        <p:nvSpPr>
          <p:cNvPr id="96" name="cangbaodo"/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</a:t>
            </a:r>
          </a:p>
        </p:txBody>
      </p:sp>
      <p:sp>
        <p:nvSpPr>
          <p:cNvPr id="97" name="cangbaovang"/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cangbaocam"/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bang bien mat"/>
          <p:cNvSpPr/>
          <p:nvPr/>
        </p:nvSpPr>
        <p:spPr>
          <a:xfrm>
            <a:off x="5994051" y="2802403"/>
            <a:ext cx="1336136" cy="1641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/>
          <p:cNvPicPr>
            <a:picLocks noChangeAspect="1"/>
          </p:cNvPicPr>
          <p:nvPr/>
        </p:nvPicPr>
        <p:blipFill rotWithShape="1">
          <a:blip r:embed="rId16"/>
          <a:srcRect t="-99423" b="1"/>
          <a:stretch>
            <a:fillRect/>
          </a:stretch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/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bldLvl="0" animBg="1"/>
      <p:bldP spid="96" grpId="0" bldLvl="0" animBg="1"/>
      <p:bldP spid="96" grpId="1" bldLvl="0" animBg="1"/>
      <p:bldP spid="97" grpId="0" bldLvl="0" animBg="1"/>
      <p:bldP spid="97" grpId="1" bldLvl="0" animBg="1"/>
      <p:bldP spid="98" grpId="0" bldLvl="0" animBg="1"/>
      <p:bldP spid="98" grpId="1" bldLvl="0" animBg="1"/>
      <p:bldP spid="99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/>
          <p:cNvPicPr>
            <a:picLocks noChangeAspect="1"/>
          </p:cNvPicPr>
          <p:nvPr/>
        </p:nvPicPr>
        <p:blipFill rotWithShape="1">
          <a:blip r:embed="rId8"/>
          <a:srcRect l="7746" t="6201" r="5557" b="6998"/>
          <a:stretch>
            <a:fillRect/>
          </a:stretch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/>
          <p:cNvPicPr>
            <a:picLocks noChangeAspect="1"/>
          </p:cNvPicPr>
          <p:nvPr/>
        </p:nvPicPr>
        <p:blipFill rotWithShape="1">
          <a:blip r:embed="rId8"/>
          <a:srcRect l="7746" t="6201" r="5557" b="6998"/>
          <a:stretch>
            <a:fillRect/>
          </a:stretch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/>
          <a:srcRect r="2271"/>
          <a:stretch>
            <a:fillRect/>
          </a:stretch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/>
          <p:cNvSpPr/>
          <p:nvPr/>
        </p:nvSpPr>
        <p:spPr>
          <a:xfrm>
            <a:off x="-3831" y="33407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10 - 5 - 5 =</a:t>
            </a: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430" y="3335230"/>
            <a:ext cx="944709" cy="1334784"/>
          </a:xfrm>
          <a:prstGeom prst="rect">
            <a:avLst/>
          </a:prstGeom>
        </p:spPr>
      </p:pic>
      <p:pic>
        <p:nvPicPr>
          <p:cNvPr id="93" name="bong bien mat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170" y="2935368"/>
            <a:ext cx="944709" cy="1334784"/>
          </a:xfrm>
          <a:prstGeom prst="rect">
            <a:avLst/>
          </a:prstGeom>
        </p:spPr>
      </p:pic>
      <p:sp>
        <p:nvSpPr>
          <p:cNvPr id="96" name="cangbaodo"/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</a:t>
            </a:r>
          </a:p>
        </p:txBody>
      </p:sp>
      <p:sp>
        <p:nvSpPr>
          <p:cNvPr id="97" name="cangbaovang"/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cangbaocam"/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/>
          <p:cNvPicPr>
            <a:picLocks noChangeAspect="1"/>
          </p:cNvPicPr>
          <p:nvPr/>
        </p:nvPicPr>
        <p:blipFill rotWithShape="1">
          <a:blip r:embed="rId16"/>
          <a:srcRect t="-99423" b="1"/>
          <a:stretch>
            <a:fillRect/>
          </a:stretch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/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bldLvl="0" animBg="1"/>
      <p:bldP spid="96" grpId="0" bldLvl="0" animBg="1"/>
      <p:bldP spid="96" grpId="1" bldLvl="0" animBg="1"/>
      <p:bldP spid="97" grpId="0" bldLvl="0" animBg="1"/>
      <p:bldP spid="97" grpId="1" bldLvl="0" animBg="1"/>
      <p:bldP spid="98" grpId="0" bldLvl="0" animBg="1"/>
      <p:bldP spid="98" grpId="1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49086" y="2872812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1010175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creenshot (124)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15058" t="26987" r="11878" b="9359"/>
          <a:stretch>
            <a:fillRect/>
          </a:stretch>
        </p:blipFill>
        <p:spPr>
          <a:xfrm>
            <a:off x="406400" y="1015956"/>
            <a:ext cx="11379200" cy="5586413"/>
          </a:xfrm>
          <a:prstGeom prst="rect">
            <a:avLst/>
          </a:prstGeom>
        </p:spPr>
      </p:pic>
      <p:pic>
        <p:nvPicPr>
          <p:cNvPr id="6" name="图片 9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0" y="360363"/>
            <a:ext cx="2540000" cy="84613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2865">
            <a:off x="666547" y="500748"/>
            <a:ext cx="512946" cy="565750"/>
          </a:xfrm>
          <a:prstGeom prst="rect">
            <a:avLst/>
          </a:prstGeom>
        </p:spPr>
      </p:pic>
      <p:pic>
        <p:nvPicPr>
          <p:cNvPr id="12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775" y="466090"/>
            <a:ext cx="2539365" cy="8470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815" y="466090"/>
            <a:ext cx="2539365" cy="8470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2865">
            <a:off x="8144303" y="614628"/>
            <a:ext cx="392252" cy="339449"/>
          </a:xfrm>
          <a:prstGeom prst="rect">
            <a:avLst/>
          </a:prstGeom>
        </p:spPr>
      </p:pic>
      <p:pic>
        <p:nvPicPr>
          <p:cNvPr id="3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2865">
            <a:off x="2937303" y="912443"/>
            <a:ext cx="392252" cy="339449"/>
          </a:xfrm>
          <a:prstGeom prst="rect">
            <a:avLst/>
          </a:prstGeom>
        </p:spPr>
      </p:pic>
      <p:pic>
        <p:nvPicPr>
          <p:cNvPr id="37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2865">
            <a:off x="11616483" y="720673"/>
            <a:ext cx="392252" cy="33944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2" descr="Screenshot (124)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15058" t="38347" r="61436" b="9359"/>
          <a:stretch>
            <a:fillRect/>
          </a:stretch>
        </p:blipFill>
        <p:spPr>
          <a:xfrm>
            <a:off x="2280622" y="664845"/>
            <a:ext cx="7131050" cy="6038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ounded Rectangle 9"/>
          <p:cNvSpPr/>
          <p:nvPr/>
        </p:nvSpPr>
        <p:spPr>
          <a:xfrm>
            <a:off x="6884895" y="2521585"/>
            <a:ext cx="919181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23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1065" y="4441825"/>
            <a:ext cx="2400935" cy="2332355"/>
          </a:xfrm>
          <a:prstGeom prst="rect">
            <a:avLst/>
          </a:prstGeom>
        </p:spPr>
      </p:pic>
      <p:pic>
        <p:nvPicPr>
          <p:cNvPr id="27" name="图片 1"/>
          <p:cNvPicPr>
            <a:picLocks noChangeAspect="1"/>
          </p:cNvPicPr>
          <p:nvPr/>
        </p:nvPicPr>
        <p:blipFill>
          <a:blip r:embed="rId4"/>
          <a:srcRect t="25209" r="72362"/>
          <a:stretch>
            <a:fillRect/>
          </a:stretch>
        </p:blipFill>
        <p:spPr>
          <a:xfrm>
            <a:off x="518160" y="393700"/>
            <a:ext cx="3061970" cy="1535430"/>
          </a:xfrm>
          <a:prstGeom prst="rect">
            <a:avLst/>
          </a:prstGeom>
        </p:spPr>
      </p:pic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EB890F72-EA02-48ED-89D6-0D604D401E4F}"/>
              </a:ext>
            </a:extLst>
          </p:cNvPr>
          <p:cNvSpPr/>
          <p:nvPr/>
        </p:nvSpPr>
        <p:spPr>
          <a:xfrm>
            <a:off x="6884895" y="3499458"/>
            <a:ext cx="919181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14F48D44-0CF0-44C1-BC0A-CDE853CAC1CF}"/>
              </a:ext>
            </a:extLst>
          </p:cNvPr>
          <p:cNvSpPr/>
          <p:nvPr/>
        </p:nvSpPr>
        <p:spPr>
          <a:xfrm>
            <a:off x="6863378" y="4580639"/>
            <a:ext cx="919181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4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EE788EB9-03B7-4A64-B92C-4A9457BE3EBC}"/>
              </a:ext>
            </a:extLst>
          </p:cNvPr>
          <p:cNvSpPr/>
          <p:nvPr/>
        </p:nvSpPr>
        <p:spPr>
          <a:xfrm>
            <a:off x="6863379" y="5685100"/>
            <a:ext cx="919181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1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2" descr="Screenshot (124)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38048" t="35988" r="35316" b="9359"/>
          <a:stretch>
            <a:fillRect/>
          </a:stretch>
        </p:blipFill>
        <p:spPr>
          <a:xfrm>
            <a:off x="2356326" y="640556"/>
            <a:ext cx="7564437" cy="5976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0405" y="4247515"/>
            <a:ext cx="2601595" cy="2526665"/>
          </a:xfrm>
          <a:prstGeom prst="rect">
            <a:avLst/>
          </a:prstGeom>
        </p:spPr>
      </p:pic>
      <p:pic>
        <p:nvPicPr>
          <p:cNvPr id="27" name="图片 1"/>
          <p:cNvPicPr>
            <a:picLocks noChangeAspect="1"/>
          </p:cNvPicPr>
          <p:nvPr/>
        </p:nvPicPr>
        <p:blipFill>
          <a:blip r:embed="rId4"/>
          <a:srcRect t="25209" r="72362"/>
          <a:stretch>
            <a:fillRect/>
          </a:stretch>
        </p:blipFill>
        <p:spPr>
          <a:xfrm>
            <a:off x="1229360" y="426085"/>
            <a:ext cx="3061970" cy="1535430"/>
          </a:xfrm>
          <a:prstGeom prst="rect">
            <a:avLst/>
          </a:prstGeom>
        </p:spPr>
      </p:pic>
      <p:sp>
        <p:nvSpPr>
          <p:cNvPr id="17" name="Rounded Rectangle 9">
            <a:extLst>
              <a:ext uri="{FF2B5EF4-FFF2-40B4-BE49-F238E27FC236}">
                <a16:creationId xmlns:a16="http://schemas.microsoft.com/office/drawing/2014/main" id="{108CE4CE-9EFB-4587-8786-449F32114703}"/>
              </a:ext>
            </a:extLst>
          </p:cNvPr>
          <p:cNvSpPr/>
          <p:nvPr/>
        </p:nvSpPr>
        <p:spPr>
          <a:xfrm>
            <a:off x="3649791" y="2540858"/>
            <a:ext cx="919181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6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CBF27123-D880-48F3-A0AD-5BC2E42E53BE}"/>
              </a:ext>
            </a:extLst>
          </p:cNvPr>
          <p:cNvSpPr/>
          <p:nvPr/>
        </p:nvSpPr>
        <p:spPr>
          <a:xfrm>
            <a:off x="7372618" y="2545266"/>
            <a:ext cx="919181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8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6" name="Rounded Rectangle 9">
            <a:extLst>
              <a:ext uri="{FF2B5EF4-FFF2-40B4-BE49-F238E27FC236}">
                <a16:creationId xmlns:a16="http://schemas.microsoft.com/office/drawing/2014/main" id="{CABCADFE-D92A-485F-BF32-D8D43E7D0DE5}"/>
              </a:ext>
            </a:extLst>
          </p:cNvPr>
          <p:cNvSpPr/>
          <p:nvPr/>
        </p:nvSpPr>
        <p:spPr>
          <a:xfrm>
            <a:off x="5512214" y="2545266"/>
            <a:ext cx="919181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Rounded Rectangle 9">
            <a:extLst>
              <a:ext uri="{FF2B5EF4-FFF2-40B4-BE49-F238E27FC236}">
                <a16:creationId xmlns:a16="http://schemas.microsoft.com/office/drawing/2014/main" id="{4788A126-3A3D-4A78-834D-F6AB02DA92B9}"/>
              </a:ext>
            </a:extLst>
          </p:cNvPr>
          <p:cNvSpPr/>
          <p:nvPr/>
        </p:nvSpPr>
        <p:spPr>
          <a:xfrm>
            <a:off x="3639033" y="4547033"/>
            <a:ext cx="919181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8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Rounded Rectangle 9">
            <a:extLst>
              <a:ext uri="{FF2B5EF4-FFF2-40B4-BE49-F238E27FC236}">
                <a16:creationId xmlns:a16="http://schemas.microsoft.com/office/drawing/2014/main" id="{D952769A-E18B-481E-AC47-E2E2E258BAD5}"/>
              </a:ext>
            </a:extLst>
          </p:cNvPr>
          <p:cNvSpPr/>
          <p:nvPr/>
        </p:nvSpPr>
        <p:spPr>
          <a:xfrm>
            <a:off x="7361860" y="4551441"/>
            <a:ext cx="919181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Rounded Rectangle 9">
            <a:extLst>
              <a:ext uri="{FF2B5EF4-FFF2-40B4-BE49-F238E27FC236}">
                <a16:creationId xmlns:a16="http://schemas.microsoft.com/office/drawing/2014/main" id="{0C978CC4-DAF4-445C-ADB9-A39D35CFC73F}"/>
              </a:ext>
            </a:extLst>
          </p:cNvPr>
          <p:cNvSpPr/>
          <p:nvPr/>
        </p:nvSpPr>
        <p:spPr>
          <a:xfrm>
            <a:off x="5501456" y="4551441"/>
            <a:ext cx="919181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6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1" name="Rounded Rectangle 9">
            <a:extLst>
              <a:ext uri="{FF2B5EF4-FFF2-40B4-BE49-F238E27FC236}">
                <a16:creationId xmlns:a16="http://schemas.microsoft.com/office/drawing/2014/main" id="{CA57D054-9CA7-4CF9-B1E2-9B4F466449A5}"/>
              </a:ext>
            </a:extLst>
          </p:cNvPr>
          <p:cNvSpPr/>
          <p:nvPr/>
        </p:nvSpPr>
        <p:spPr>
          <a:xfrm>
            <a:off x="3649791" y="5617247"/>
            <a:ext cx="919181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8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2" name="Rounded Rectangle 9">
            <a:extLst>
              <a:ext uri="{FF2B5EF4-FFF2-40B4-BE49-F238E27FC236}">
                <a16:creationId xmlns:a16="http://schemas.microsoft.com/office/drawing/2014/main" id="{1C7CF745-F76B-464D-B1B6-38A39521513B}"/>
              </a:ext>
            </a:extLst>
          </p:cNvPr>
          <p:cNvSpPr/>
          <p:nvPr/>
        </p:nvSpPr>
        <p:spPr>
          <a:xfrm>
            <a:off x="7372618" y="5621655"/>
            <a:ext cx="919181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6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3" name="Rounded Rectangle 9">
            <a:extLst>
              <a:ext uri="{FF2B5EF4-FFF2-40B4-BE49-F238E27FC236}">
                <a16:creationId xmlns:a16="http://schemas.microsoft.com/office/drawing/2014/main" id="{A2F7C0A2-80EA-406E-AB60-1CE852E69E68}"/>
              </a:ext>
            </a:extLst>
          </p:cNvPr>
          <p:cNvSpPr/>
          <p:nvPr/>
        </p:nvSpPr>
        <p:spPr>
          <a:xfrm>
            <a:off x="5512214" y="5621655"/>
            <a:ext cx="919181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4" name="Rounded Rectangle 9">
            <a:extLst>
              <a:ext uri="{FF2B5EF4-FFF2-40B4-BE49-F238E27FC236}">
                <a16:creationId xmlns:a16="http://schemas.microsoft.com/office/drawing/2014/main" id="{AAE5B278-773D-466C-A2F0-71F7C7F272C1}"/>
              </a:ext>
            </a:extLst>
          </p:cNvPr>
          <p:cNvSpPr/>
          <p:nvPr/>
        </p:nvSpPr>
        <p:spPr>
          <a:xfrm>
            <a:off x="3649791" y="3543449"/>
            <a:ext cx="919181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5" name="Rounded Rectangle 9">
            <a:extLst>
              <a:ext uri="{FF2B5EF4-FFF2-40B4-BE49-F238E27FC236}">
                <a16:creationId xmlns:a16="http://schemas.microsoft.com/office/drawing/2014/main" id="{C8111F91-D40D-4E58-A74D-2B9920409DD9}"/>
              </a:ext>
            </a:extLst>
          </p:cNvPr>
          <p:cNvSpPr/>
          <p:nvPr/>
        </p:nvSpPr>
        <p:spPr>
          <a:xfrm>
            <a:off x="7372618" y="3547857"/>
            <a:ext cx="919181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8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6" name="Rounded Rectangle 9">
            <a:extLst>
              <a:ext uri="{FF2B5EF4-FFF2-40B4-BE49-F238E27FC236}">
                <a16:creationId xmlns:a16="http://schemas.microsoft.com/office/drawing/2014/main" id="{67C5DE59-B360-4E64-8347-EAE0D93467B2}"/>
              </a:ext>
            </a:extLst>
          </p:cNvPr>
          <p:cNvSpPr/>
          <p:nvPr/>
        </p:nvSpPr>
        <p:spPr>
          <a:xfrm>
            <a:off x="5512214" y="3547857"/>
            <a:ext cx="919181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6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7" grpId="1" animBg="1"/>
      <p:bldP spid="18" grpId="0" bldLvl="0" animBg="1"/>
      <p:bldP spid="18" grpId="1" animBg="1"/>
      <p:bldP spid="26" grpId="0" bldLvl="0" animBg="1"/>
      <p:bldP spid="26" grpId="1" animBg="1"/>
      <p:bldP spid="28" grpId="0" bldLvl="0" animBg="1"/>
      <p:bldP spid="28" grpId="1" animBg="1"/>
      <p:bldP spid="29" grpId="0" bldLvl="0" animBg="1"/>
      <p:bldP spid="29" grpId="1" animBg="1"/>
      <p:bldP spid="30" grpId="0" bldLvl="0" animBg="1"/>
      <p:bldP spid="30" grpId="1" animBg="1"/>
      <p:bldP spid="31" grpId="0" bldLvl="0" animBg="1"/>
      <p:bldP spid="31" grpId="1" animBg="1"/>
      <p:bldP spid="32" grpId="0" bldLvl="0" animBg="1"/>
      <p:bldP spid="32" grpId="1" animBg="1"/>
      <p:bldP spid="33" grpId="0" bldLvl="0" animBg="1"/>
      <p:bldP spid="33" grpId="1" animBg="1"/>
      <p:bldP spid="34" grpId="0" bldLvl="0" animBg="1"/>
      <p:bldP spid="34" grpId="1" animBg="1"/>
      <p:bldP spid="35" grpId="0" bldLvl="0" animBg="1"/>
      <p:bldP spid="35" grpId="1" animBg="1"/>
      <p:bldP spid="36" grpId="0" bldLvl="0" animBg="1"/>
      <p:bldP spid="3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655" y="660717"/>
            <a:ext cx="6258373" cy="6010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0405" y="4247515"/>
            <a:ext cx="2601595" cy="2526665"/>
          </a:xfrm>
          <a:prstGeom prst="rect">
            <a:avLst/>
          </a:prstGeom>
        </p:spPr>
      </p:pic>
      <p:pic>
        <p:nvPicPr>
          <p:cNvPr id="27" name="图片 1"/>
          <p:cNvPicPr>
            <a:picLocks noChangeAspect="1"/>
          </p:cNvPicPr>
          <p:nvPr/>
        </p:nvPicPr>
        <p:blipFill>
          <a:blip r:embed="rId4"/>
          <a:srcRect t="25209" r="72362"/>
          <a:stretch>
            <a:fillRect/>
          </a:stretch>
        </p:blipFill>
        <p:spPr>
          <a:xfrm>
            <a:off x="572135" y="424180"/>
            <a:ext cx="3061970" cy="1535430"/>
          </a:xfrm>
          <a:prstGeom prst="rect">
            <a:avLst/>
          </a:prstGeom>
        </p:spPr>
      </p:pic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2ED79513-3E5E-4668-93F8-8E45E60D55D0}"/>
              </a:ext>
            </a:extLst>
          </p:cNvPr>
          <p:cNvSpPr/>
          <p:nvPr/>
        </p:nvSpPr>
        <p:spPr>
          <a:xfrm>
            <a:off x="3297256" y="2543297"/>
            <a:ext cx="919181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7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54CB0704-BEFD-40AE-A32F-0769BD524211}"/>
              </a:ext>
            </a:extLst>
          </p:cNvPr>
          <p:cNvSpPr/>
          <p:nvPr/>
        </p:nvSpPr>
        <p:spPr>
          <a:xfrm>
            <a:off x="7344751" y="2536321"/>
            <a:ext cx="919181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10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4" name="Rounded Rectangle 9">
            <a:extLst>
              <a:ext uri="{FF2B5EF4-FFF2-40B4-BE49-F238E27FC236}">
                <a16:creationId xmlns:a16="http://schemas.microsoft.com/office/drawing/2014/main" id="{0518BE60-ABC4-4B32-8FB4-082985966E10}"/>
              </a:ext>
            </a:extLst>
          </p:cNvPr>
          <p:cNvSpPr/>
          <p:nvPr/>
        </p:nvSpPr>
        <p:spPr>
          <a:xfrm>
            <a:off x="5288280" y="2536321"/>
            <a:ext cx="953889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3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5" name="Rounded Rectangle 9">
            <a:extLst>
              <a:ext uri="{FF2B5EF4-FFF2-40B4-BE49-F238E27FC236}">
                <a16:creationId xmlns:a16="http://schemas.microsoft.com/office/drawing/2014/main" id="{CE19C64E-5288-4CCF-8F3F-5909F2FAA93F}"/>
              </a:ext>
            </a:extLst>
          </p:cNvPr>
          <p:cNvSpPr/>
          <p:nvPr/>
        </p:nvSpPr>
        <p:spPr>
          <a:xfrm>
            <a:off x="3297256" y="3577766"/>
            <a:ext cx="919181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3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6" name="Rounded Rectangle 9">
            <a:extLst>
              <a:ext uri="{FF2B5EF4-FFF2-40B4-BE49-F238E27FC236}">
                <a16:creationId xmlns:a16="http://schemas.microsoft.com/office/drawing/2014/main" id="{5F3C82B2-76A3-4CB2-8451-34BAE19C47E9}"/>
              </a:ext>
            </a:extLst>
          </p:cNvPr>
          <p:cNvSpPr/>
          <p:nvPr/>
        </p:nvSpPr>
        <p:spPr>
          <a:xfrm>
            <a:off x="7310043" y="3570790"/>
            <a:ext cx="953889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10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Rounded Rectangle 9">
            <a:extLst>
              <a:ext uri="{FF2B5EF4-FFF2-40B4-BE49-F238E27FC236}">
                <a16:creationId xmlns:a16="http://schemas.microsoft.com/office/drawing/2014/main" id="{20320D32-BBAE-4423-927F-D582F19C0607}"/>
              </a:ext>
            </a:extLst>
          </p:cNvPr>
          <p:cNvSpPr/>
          <p:nvPr/>
        </p:nvSpPr>
        <p:spPr>
          <a:xfrm>
            <a:off x="5278206" y="3570790"/>
            <a:ext cx="963963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7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5" name="Rounded Rectangle 9">
            <a:extLst>
              <a:ext uri="{FF2B5EF4-FFF2-40B4-BE49-F238E27FC236}">
                <a16:creationId xmlns:a16="http://schemas.microsoft.com/office/drawing/2014/main" id="{EC81DD05-ADF0-49AF-9316-4CD7001DBFF2}"/>
              </a:ext>
            </a:extLst>
          </p:cNvPr>
          <p:cNvSpPr/>
          <p:nvPr/>
        </p:nvSpPr>
        <p:spPr>
          <a:xfrm>
            <a:off x="3311812" y="4585369"/>
            <a:ext cx="919181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10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6" name="Rounded Rectangle 9">
            <a:extLst>
              <a:ext uri="{FF2B5EF4-FFF2-40B4-BE49-F238E27FC236}">
                <a16:creationId xmlns:a16="http://schemas.microsoft.com/office/drawing/2014/main" id="{8573C795-25EE-4EBB-AF03-7013EDD65E92}"/>
              </a:ext>
            </a:extLst>
          </p:cNvPr>
          <p:cNvSpPr/>
          <p:nvPr/>
        </p:nvSpPr>
        <p:spPr>
          <a:xfrm>
            <a:off x="7314525" y="4578393"/>
            <a:ext cx="963963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3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7" name="Rounded Rectangle 9">
            <a:extLst>
              <a:ext uri="{FF2B5EF4-FFF2-40B4-BE49-F238E27FC236}">
                <a16:creationId xmlns:a16="http://schemas.microsoft.com/office/drawing/2014/main" id="{E8002322-D132-46B7-ACA1-3131A3D5C357}"/>
              </a:ext>
            </a:extLst>
          </p:cNvPr>
          <p:cNvSpPr/>
          <p:nvPr/>
        </p:nvSpPr>
        <p:spPr>
          <a:xfrm>
            <a:off x="5292762" y="4578393"/>
            <a:ext cx="963963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7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8" name="Rounded Rectangle 9">
            <a:extLst>
              <a:ext uri="{FF2B5EF4-FFF2-40B4-BE49-F238E27FC236}">
                <a16:creationId xmlns:a16="http://schemas.microsoft.com/office/drawing/2014/main" id="{79EED6C5-E1F2-4072-9E94-F2F5208EA934}"/>
              </a:ext>
            </a:extLst>
          </p:cNvPr>
          <p:cNvSpPr/>
          <p:nvPr/>
        </p:nvSpPr>
        <p:spPr>
          <a:xfrm>
            <a:off x="3307330" y="5620617"/>
            <a:ext cx="919181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10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9" name="Rounded Rectangle 9">
            <a:extLst>
              <a:ext uri="{FF2B5EF4-FFF2-40B4-BE49-F238E27FC236}">
                <a16:creationId xmlns:a16="http://schemas.microsoft.com/office/drawing/2014/main" id="{416CB8E2-BC88-4893-AD85-0BFA74F4A457}"/>
              </a:ext>
            </a:extLst>
          </p:cNvPr>
          <p:cNvSpPr/>
          <p:nvPr/>
        </p:nvSpPr>
        <p:spPr>
          <a:xfrm>
            <a:off x="7310043" y="5613641"/>
            <a:ext cx="963963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7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0" name="Rounded Rectangle 9">
            <a:extLst>
              <a:ext uri="{FF2B5EF4-FFF2-40B4-BE49-F238E27FC236}">
                <a16:creationId xmlns:a16="http://schemas.microsoft.com/office/drawing/2014/main" id="{4337C0EF-9229-469E-8B20-677E58935898}"/>
              </a:ext>
            </a:extLst>
          </p:cNvPr>
          <p:cNvSpPr/>
          <p:nvPr/>
        </p:nvSpPr>
        <p:spPr>
          <a:xfrm>
            <a:off x="5288280" y="5613641"/>
            <a:ext cx="963963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3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1" grpId="1" animBg="1"/>
      <p:bldP spid="22" grpId="0" bldLvl="0" animBg="1"/>
      <p:bldP spid="22" grpId="1" animBg="1"/>
      <p:bldP spid="24" grpId="0" bldLvl="0" animBg="1"/>
      <p:bldP spid="24" grpId="1" animBg="1"/>
      <p:bldP spid="25" grpId="0" bldLvl="0" animBg="1"/>
      <p:bldP spid="25" grpId="1" animBg="1"/>
      <p:bldP spid="26" grpId="0" bldLvl="0" animBg="1"/>
      <p:bldP spid="26" grpId="1" animBg="1"/>
      <p:bldP spid="28" grpId="0" bldLvl="0" animBg="1"/>
      <p:bldP spid="28" grpId="1" animBg="1"/>
      <p:bldP spid="35" grpId="0" bldLvl="0" animBg="1"/>
      <p:bldP spid="35" grpId="1" animBg="1"/>
      <p:bldP spid="36" grpId="0" bldLvl="0" animBg="1"/>
      <p:bldP spid="36" grpId="1" animBg="1"/>
      <p:bldP spid="37" grpId="0" bldLvl="0" animBg="1"/>
      <p:bldP spid="37" grpId="1" animBg="1"/>
      <p:bldP spid="38" grpId="0" bldLvl="0" animBg="1"/>
      <p:bldP spid="38" grpId="1" animBg="1"/>
      <p:bldP spid="39" grpId="0" bldLvl="0" animBg="1"/>
      <p:bldP spid="39" grpId="1" animBg="1"/>
      <p:bldP spid="40" grpId="0" bldLvl="0" animBg="1"/>
      <p:bldP spid="4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Screenshot (125)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15814" t="28826" r="12417" b="5702"/>
          <a:stretch>
            <a:fillRect/>
          </a:stretch>
        </p:blipFill>
        <p:spPr>
          <a:xfrm>
            <a:off x="661952" y="505609"/>
            <a:ext cx="9902058" cy="3689873"/>
          </a:xfrm>
          <a:prstGeom prst="rect">
            <a:avLst/>
          </a:prstGeom>
        </p:spPr>
      </p:pic>
      <p:pic>
        <p:nvPicPr>
          <p:cNvPr id="10" name="Content Placeholder 9" descr="Screenshot (126)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 l="15814" t="40210" r="12205" b="7107"/>
          <a:stretch>
            <a:fillRect/>
          </a:stretch>
        </p:blipFill>
        <p:spPr>
          <a:xfrm>
            <a:off x="1261018" y="4066391"/>
            <a:ext cx="9037637" cy="279160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ÀI TẬP EM ÔN LẠI NHỮNG GÌ ĐÃ HỌC">
            <a:hlinkClick r:id="" action="ppaction://media"/>
          </p:cNvPr>
          <p:cNvPicPr>
            <a:picLocks noGrp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0306"/>
            <a:ext cx="12192000" cy="642769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Screenshot (125)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21616" t="38798" r="12417" b="5702"/>
          <a:stretch>
            <a:fillRect/>
          </a:stretch>
        </p:blipFill>
        <p:spPr>
          <a:xfrm>
            <a:off x="706792" y="800894"/>
            <a:ext cx="10560050" cy="5256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D06F0DF-33A0-4F2E-A56E-77E0EB96B0B4}"/>
              </a:ext>
            </a:extLst>
          </p:cNvPr>
          <p:cNvSpPr/>
          <p:nvPr/>
        </p:nvSpPr>
        <p:spPr bwMode="auto">
          <a:xfrm>
            <a:off x="4542519" y="5077608"/>
            <a:ext cx="710004" cy="731519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40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DE76A1-254F-4AD4-A7F4-AA65F3BADA80}"/>
              </a:ext>
            </a:extLst>
          </p:cNvPr>
          <p:cNvSpPr txBox="1"/>
          <p:nvPr/>
        </p:nvSpPr>
        <p:spPr>
          <a:xfrm>
            <a:off x="4658484" y="5033437"/>
            <a:ext cx="373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1FA97568-A81F-4744-8D71-AA8C85F41420}"/>
              </a:ext>
            </a:extLst>
          </p:cNvPr>
          <p:cNvSpPr/>
          <p:nvPr/>
        </p:nvSpPr>
        <p:spPr>
          <a:xfrm>
            <a:off x="5331480" y="5101241"/>
            <a:ext cx="710004" cy="70788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3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662C7BD-9A63-4761-B11E-44E717CE79A8}"/>
              </a:ext>
            </a:extLst>
          </p:cNvPr>
          <p:cNvSpPr/>
          <p:nvPr/>
        </p:nvSpPr>
        <p:spPr bwMode="auto">
          <a:xfrm>
            <a:off x="6188812" y="5089505"/>
            <a:ext cx="710004" cy="731519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40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913154-CD96-4D4F-9236-076942274978}"/>
              </a:ext>
            </a:extLst>
          </p:cNvPr>
          <p:cNvSpPr txBox="1"/>
          <p:nvPr/>
        </p:nvSpPr>
        <p:spPr>
          <a:xfrm>
            <a:off x="6304777" y="5045334"/>
            <a:ext cx="373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3E4B00A2-CD58-47CF-8ED3-3CB191B40CB1}"/>
              </a:ext>
            </a:extLst>
          </p:cNvPr>
          <p:cNvSpPr/>
          <p:nvPr/>
        </p:nvSpPr>
        <p:spPr>
          <a:xfrm>
            <a:off x="6960198" y="5099125"/>
            <a:ext cx="721555" cy="721899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4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BD25A3C1-5EC1-43AF-B5E3-827A2AC0E251}"/>
              </a:ext>
            </a:extLst>
          </p:cNvPr>
          <p:cNvSpPr/>
          <p:nvPr/>
        </p:nvSpPr>
        <p:spPr>
          <a:xfrm>
            <a:off x="8040131" y="5099125"/>
            <a:ext cx="721554" cy="721899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9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2" grpId="1" animBg="1"/>
      <p:bldP spid="12" grpId="2" animBg="1"/>
      <p:bldP spid="13" grpId="0" animBg="1"/>
      <p:bldP spid="14" grpId="0"/>
      <p:bldP spid="15" grpId="1" animBg="1"/>
      <p:bldP spid="15" grpId="2" animBg="1"/>
      <p:bldP spid="16" grpId="1" animBg="1"/>
      <p:bldP spid="16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T EM ÔN LẠI NHỮNG GÌ ĐÃ HỌC">
            <a:hlinkClick r:id="" action="ppaction://media"/>
          </p:cNvPr>
          <p:cNvPicPr>
            <a:picLocks noGrp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1064"/>
            <a:ext cx="12192000" cy="641693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140</Words>
  <Application>Microsoft Office PowerPoint</Application>
  <PresentationFormat>Widescreen</PresentationFormat>
  <Paragraphs>61</Paragraphs>
  <Slides>17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UTM Avo</vt:lpstr>
      <vt:lpstr>Arial</vt:lpstr>
      <vt:lpstr>Calibri</vt:lpstr>
      <vt:lpstr>Green 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Ziczac</cp:lastModifiedBy>
  <cp:revision>60</cp:revision>
  <dcterms:created xsi:type="dcterms:W3CDTF">2021-11-01T08:16:00Z</dcterms:created>
  <dcterms:modified xsi:type="dcterms:W3CDTF">2022-01-20T09:55:19Z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CE7198E6B7C448A1A97F581009A606EB</vt:lpwstr>
  </property>
  <property fmtid="{D5CDD505-2E9C-101B-9397-08002B2CF9AE}" pid="3" name="KSOProductBuildVer">
    <vt:lpwstr>1033-11.2.0.10351</vt:lpwstr>
  </property>
</Properties>
</file>