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315" r:id="rId4"/>
    <p:sldId id="304" r:id="rId5"/>
    <p:sldId id="305" r:id="rId6"/>
    <p:sldId id="306" r:id="rId7"/>
    <p:sldId id="317" r:id="rId8"/>
    <p:sldId id="316" r:id="rId9"/>
    <p:sldId id="276" r:id="rId10"/>
    <p:sldId id="294" r:id="rId11"/>
    <p:sldId id="296" r:id="rId12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-Rounded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86086" autoAdjust="0"/>
  </p:normalViewPr>
  <p:slideViewPr>
    <p:cSldViewPr snapToGrid="0">
      <p:cViewPr>
        <p:scale>
          <a:sx n="50" d="100"/>
          <a:sy n="50" d="100"/>
        </p:scale>
        <p:origin x="-136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EF95E-567B-46B7-91CB-61E3603ACB7C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3F7-B683-4740-BF7A-3C1133AC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các cây cỏ để dẫn đến các từ cần đọc</a:t>
            </a:r>
          </a:p>
          <a:p>
            <a:pPr marL="171450" indent="-171450">
              <a:buFontTx/>
              <a:buChar char="-"/>
            </a:pPr>
            <a:r>
              <a:rPr lang="vi-VN" dirty="0"/>
              <a:t>Bấm vào “súp lơ” ở góc dưới để quay trở về đây.</a:t>
            </a:r>
          </a:p>
          <a:p>
            <a:pPr marL="171450" indent="-171450">
              <a:buFontTx/>
              <a:buChar char="-"/>
            </a:pPr>
            <a:r>
              <a:rPr lang="vi-VN" dirty="0"/>
              <a:t>Chọn mũi tên đỏ để chuyển đến ND tiếp theo của bài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ra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vườn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1D0576D-BF30-4AB3-BBAC-8B260AA3AD5D}"/>
              </a:ext>
            </a:extLst>
          </p:cNvPr>
          <p:cNvSpPr/>
          <p:nvPr userDrawn="1"/>
        </p:nvSpPr>
        <p:spPr>
          <a:xfrm>
            <a:off x="10931857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3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1D0576D-BF30-4AB3-BBAC-8B260AA3AD5D}"/>
              </a:ext>
            </a:extLst>
          </p:cNvPr>
          <p:cNvSpPr/>
          <p:nvPr userDrawn="1"/>
        </p:nvSpPr>
        <p:spPr>
          <a:xfrm>
            <a:off x="10635515" y="203519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1D0576D-BF30-4AB3-BBAC-8B260AA3AD5D}"/>
              </a:ext>
            </a:extLst>
          </p:cNvPr>
          <p:cNvSpPr/>
          <p:nvPr userDrawn="1"/>
        </p:nvSpPr>
        <p:spPr>
          <a:xfrm>
            <a:off x="10931857" y="5878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15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643922" y="1595481"/>
            <a:ext cx="9144000" cy="27004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</a:t>
            </a:r>
            <a:r>
              <a:rPr lang="vi-VN" sz="5200" b="1" dirty="0">
                <a:solidFill>
                  <a:srgbClr val="002060"/>
                </a:solidFill>
              </a:rPr>
              <a:t>1</a:t>
            </a:r>
            <a:r>
              <a:rPr lang="en-US" sz="5200" b="1" dirty="0">
                <a:solidFill>
                  <a:srgbClr val="002060"/>
                </a:solidFill>
              </a:rPr>
              <a:t>8</a:t>
            </a:r>
            <a:r>
              <a:rPr lang="vi-VN" sz="5200" b="1" dirty="0">
                <a:solidFill>
                  <a:srgbClr val="002060"/>
                </a:solidFill>
              </a:rPr>
              <a:t> </a:t>
            </a:r>
            <a:br>
              <a:rPr lang="vi-VN" sz="5200" b="1" dirty="0">
                <a:solidFill>
                  <a:srgbClr val="002060"/>
                </a:solidFill>
              </a:rPr>
            </a:br>
            <a:r>
              <a:rPr lang="vi-VN" sz="5200" b="1" dirty="0">
                <a:solidFill>
                  <a:srgbClr val="FF0000"/>
                </a:solidFill>
              </a:rPr>
              <a:t>Ôn tập cuối học kì 1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endParaRPr sz="5200" dirty="0"/>
          </a:p>
        </p:txBody>
      </p:sp>
      <p:sp>
        <p:nvSpPr>
          <p:cNvPr id="55" name="Google Shape;55;p1"/>
          <p:cNvSpPr/>
          <p:nvPr/>
        </p:nvSpPr>
        <p:spPr>
          <a:xfrm>
            <a:off x="9210621" y="43981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766853" y="622001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" y="482249"/>
            <a:ext cx="12131299" cy="63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xmlns="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60545" y="2594117"/>
            <a:ext cx="6360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LUYỆN VIẾT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43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xmlns="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6C85BE-B172-4940-8252-D740C535A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/>
          <a:stretch/>
        </p:blipFill>
        <p:spPr>
          <a:xfrm>
            <a:off x="0" y="419099"/>
            <a:ext cx="12195970" cy="6391313"/>
          </a:xfrm>
          <a:prstGeom prst="rect">
            <a:avLst/>
          </a:prstGeom>
        </p:spPr>
      </p:pic>
      <p:pic>
        <p:nvPicPr>
          <p:cNvPr id="1026" name="Picture 2" descr="Farmer Children are Holding Carrots clipart. Free download transparent .PNG 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5"/>
          <a:stretch/>
        </p:blipFill>
        <p:spPr bwMode="auto">
          <a:xfrm>
            <a:off x="7259195" y="1860886"/>
            <a:ext cx="1905000" cy="29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armer Children are Holding Carrots clipart. Free download transparent .PNG  | Creazil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725"/>
          <a:stretch/>
        </p:blipFill>
        <p:spPr bwMode="auto">
          <a:xfrm>
            <a:off x="8211695" y="2003509"/>
            <a:ext cx="1905000" cy="29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/>
        </p:blipFill>
        <p:spPr bwMode="auto">
          <a:xfrm>
            <a:off x="86153" y="3014293"/>
            <a:ext cx="1958181" cy="19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9560" y="5000175"/>
            <a:ext cx="1656523" cy="16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lá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/>
        </p:blipFill>
        <p:spPr bwMode="auto">
          <a:xfrm>
            <a:off x="1447801" y="4763634"/>
            <a:ext cx="1958181" cy="19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5486"/>
          <a:stretch/>
        </p:blipFill>
        <p:spPr bwMode="auto">
          <a:xfrm>
            <a:off x="3230087" y="2094366"/>
            <a:ext cx="1967706" cy="22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 lá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9" t="4722" r="14570"/>
          <a:stretch/>
        </p:blipFill>
        <p:spPr bwMode="auto">
          <a:xfrm>
            <a:off x="10116695" y="3014293"/>
            <a:ext cx="1551185" cy="15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86" y="6056102"/>
            <a:ext cx="1253331" cy="704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D240E1-98CC-4789-9A32-66AD2B7A20B4}"/>
              </a:ext>
            </a:extLst>
          </p:cNvPr>
          <p:cNvSpPr/>
          <p:nvPr/>
        </p:nvSpPr>
        <p:spPr>
          <a:xfrm>
            <a:off x="3514146" y="500813"/>
            <a:ext cx="5467350" cy="10196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Nhổ cỏ vườn rau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0256D85-A090-4428-AB98-094FA4CC8528}"/>
              </a:ext>
            </a:extLst>
          </p:cNvPr>
          <p:cNvSpPr/>
          <p:nvPr/>
        </p:nvSpPr>
        <p:spPr>
          <a:xfrm>
            <a:off x="885371" y="4566457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50D806E-5DE5-4605-BB73-6B05A215745F}"/>
              </a:ext>
            </a:extLst>
          </p:cNvPr>
          <p:cNvSpPr/>
          <p:nvPr/>
        </p:nvSpPr>
        <p:spPr>
          <a:xfrm>
            <a:off x="4010740" y="3944179"/>
            <a:ext cx="343546" cy="3230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5735C01-EEFF-47A3-8C54-8BC14F7A05B6}"/>
              </a:ext>
            </a:extLst>
          </p:cNvPr>
          <p:cNvSpPr/>
          <p:nvPr/>
        </p:nvSpPr>
        <p:spPr>
          <a:xfrm>
            <a:off x="2223691" y="6258699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90893A3-5062-4136-9488-7249B0C613BE}"/>
              </a:ext>
            </a:extLst>
          </p:cNvPr>
          <p:cNvSpPr/>
          <p:nvPr/>
        </p:nvSpPr>
        <p:spPr>
          <a:xfrm>
            <a:off x="6044621" y="6280474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071DC81-535C-43A0-976C-D6674B494CBB}"/>
              </a:ext>
            </a:extLst>
          </p:cNvPr>
          <p:cNvSpPr/>
          <p:nvPr/>
        </p:nvSpPr>
        <p:spPr>
          <a:xfrm>
            <a:off x="10865995" y="4206054"/>
            <a:ext cx="406400" cy="3604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3234" y="241740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555" y="4850008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mầm non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0750" y="3642022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êm ấm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2005654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655013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3288003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PA_库_组合 5">
            <a:extLst>
              <a:ext uri="{FF2B5EF4-FFF2-40B4-BE49-F238E27FC236}">
                <a16:creationId xmlns:a16="http://schemas.microsoft.com/office/drawing/2014/main" xmlns="" id="{E0C36555-8CA0-4A3C-88FD-F3D11AB5C83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xmlns="" id="{EC04F3FA-3FF2-4848-B0D6-324D57D22FB8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xmlns="" id="{BDD8C0AD-BAFE-4564-B6AB-752F54968882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xmlns="" id="{D4B10D0A-B15A-40AE-A33B-3E0B20BB0A5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xmlns="" id="{CE175225-86D9-4EEF-8F10-4EA59862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A27FE9-FA34-414D-B82D-441C6575B1AD}"/>
              </a:ext>
            </a:extLst>
          </p:cNvPr>
          <p:cNvSpPr/>
          <p:nvPr/>
        </p:nvSpPr>
        <p:spPr>
          <a:xfrm>
            <a:off x="3163578" y="195294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vạm vỡ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E0B1BA6-DF6C-441D-8F11-06CC87F8DA0E}"/>
              </a:ext>
            </a:extLst>
          </p:cNvPr>
          <p:cNvSpPr/>
          <p:nvPr/>
        </p:nvSpPr>
        <p:spPr>
          <a:xfrm>
            <a:off x="3156899" y="438555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rổ rá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B92AAF-DF21-4935-A2CB-7FC9D0582EF2}"/>
              </a:ext>
            </a:extLst>
          </p:cNvPr>
          <p:cNvSpPr/>
          <p:nvPr/>
        </p:nvSpPr>
        <p:spPr>
          <a:xfrm>
            <a:off x="3161094" y="317756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xa xưa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xmlns="" id="{6A62A6E7-D4E0-4A9E-B737-CB2E06FD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331" y="1541196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xmlns="" id="{F63BA586-C7E2-4A73-873F-A9A36F42D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705244" y="4190555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xmlns="" id="{A3D955C2-9D24-4EA8-B424-11A9BEEF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201" y="2823545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5C38A4-46E8-4003-9823-B1102E74C5FD}"/>
              </a:ext>
            </a:extLst>
          </p:cNvPr>
          <p:cNvSpPr/>
          <p:nvPr/>
        </p:nvSpPr>
        <p:spPr>
          <a:xfrm>
            <a:off x="3308719" y="5683120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sâm cầm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sóc">
            <a:extLst>
              <a:ext uri="{FF2B5EF4-FFF2-40B4-BE49-F238E27FC236}">
                <a16:creationId xmlns:a16="http://schemas.microsoft.com/office/drawing/2014/main" xmlns="" id="{DE559819-7236-4D17-A3CE-032B3726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895" y="5552967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PA_库_组合 5">
            <a:extLst>
              <a:ext uri="{FF2B5EF4-FFF2-40B4-BE49-F238E27FC236}">
                <a16:creationId xmlns:a16="http://schemas.microsoft.com/office/drawing/2014/main" xmlns="" id="{A2D6DF52-4EFD-4A74-8691-64DBEF1294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xmlns="" id="{3C1F36B6-E070-4A0B-BB27-629E7690E9F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11">
              <a:extLst>
                <a:ext uri="{FF2B5EF4-FFF2-40B4-BE49-F238E27FC236}">
                  <a16:creationId xmlns:a16="http://schemas.microsoft.com/office/drawing/2014/main" xmlns="" id="{A5765EFF-B4FE-4473-855C-4A8086EF056F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xmlns="" id="{23F8F146-78ED-4D53-9039-774374BD8AC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am Character clipart. Free download transparent .PNG | Creazilla">
            <a:hlinkClick r:id="rId5" action="ppaction://hlinksldjump"/>
            <a:extLst>
              <a:ext uri="{FF2B5EF4-FFF2-40B4-BE49-F238E27FC236}">
                <a16:creationId xmlns:a16="http://schemas.microsoft.com/office/drawing/2014/main" xmlns="" id="{F1B181CD-EFC1-44CD-A45B-AB535650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6E96E8-B83D-438C-B03F-484BB4278047}"/>
              </a:ext>
            </a:extLst>
          </p:cNvPr>
          <p:cNvSpPr/>
          <p:nvPr/>
        </p:nvSpPr>
        <p:spPr>
          <a:xfrm>
            <a:off x="3323234" y="1880376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tim tím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32A1A92-1CD8-4191-8D98-EE5ED9BFC1EC}"/>
              </a:ext>
            </a:extLst>
          </p:cNvPr>
          <p:cNvSpPr/>
          <p:nvPr/>
        </p:nvSpPr>
        <p:spPr>
          <a:xfrm>
            <a:off x="3316555" y="4312981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đỗ đỏ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9037739-7EBE-4656-877D-668048759C4A}"/>
              </a:ext>
            </a:extLst>
          </p:cNvPr>
          <p:cNvSpPr/>
          <p:nvPr/>
        </p:nvSpPr>
        <p:spPr>
          <a:xfrm>
            <a:off x="3320750" y="3104995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tre ngà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sóc">
            <a:extLst>
              <a:ext uri="{FF2B5EF4-FFF2-40B4-BE49-F238E27FC236}">
                <a16:creationId xmlns:a16="http://schemas.microsoft.com/office/drawing/2014/main" xmlns="" id="{8B3CB8B8-B7BA-499D-B3B1-BEB5B47E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987" y="1468627"/>
            <a:ext cx="1364284" cy="13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ú">
            <a:extLst>
              <a:ext uri="{FF2B5EF4-FFF2-40B4-BE49-F238E27FC236}">
                <a16:creationId xmlns:a16="http://schemas.microsoft.com/office/drawing/2014/main" xmlns="" id="{C5CA7A80-090F-44B4-8C2A-D42B34F04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68265"/>
          <a:stretch/>
        </p:blipFill>
        <p:spPr bwMode="auto">
          <a:xfrm>
            <a:off x="2864900" y="4117986"/>
            <a:ext cx="1038340" cy="13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èo">
            <a:extLst>
              <a:ext uri="{FF2B5EF4-FFF2-40B4-BE49-F238E27FC236}">
                <a16:creationId xmlns:a16="http://schemas.microsoft.com/office/drawing/2014/main" xmlns="" id="{97090314-55B8-4C2A-9F88-2CBB590A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7" y="2750976"/>
            <a:ext cx="1288057" cy="12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7264082-F67C-4269-9C09-A32855E37010}"/>
              </a:ext>
            </a:extLst>
          </p:cNvPr>
          <p:cNvSpPr/>
          <p:nvPr/>
        </p:nvSpPr>
        <p:spPr>
          <a:xfrm>
            <a:off x="3468375" y="5610551"/>
            <a:ext cx="6027162" cy="100567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quà quê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sóc">
            <a:extLst>
              <a:ext uri="{FF2B5EF4-FFF2-40B4-BE49-F238E27FC236}">
                <a16:creationId xmlns:a16="http://schemas.microsoft.com/office/drawing/2014/main" xmlns="" id="{A9389535-71D6-4C73-9372-A19CBEF6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551" y="5480398"/>
            <a:ext cx="1038340" cy="1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xmlns="" id="{D3DD1EEA-B1FA-4324-AA9C-1632BF03400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xmlns="" id="{E1EE2E5C-1E03-4A78-9727-58B97501FCBB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xmlns="" id="{EBC6A4B3-3350-4078-AA60-22FE58638C46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xmlns="" id="{3E1177F4-118A-4397-A5FD-3B000CC7901E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237386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phá cỗ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48064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khế ngọt 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359848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bếp lửa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389" y="187456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872" y="459398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692" y="341395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Ham Character clipart. Free download transparent .PNG | Creazill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PA_库_组合 5">
            <a:extLst>
              <a:ext uri="{FF2B5EF4-FFF2-40B4-BE49-F238E27FC236}">
                <a16:creationId xmlns:a16="http://schemas.microsoft.com/office/drawing/2014/main" xmlns="" id="{CFBB690A-FAF5-433F-A24B-314BFE48134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19" name="任意多边形 10">
              <a:extLst>
                <a:ext uri="{FF2B5EF4-FFF2-40B4-BE49-F238E27FC236}">
                  <a16:creationId xmlns:a16="http://schemas.microsoft.com/office/drawing/2014/main" xmlns="" id="{81E8F6F3-F627-42D3-854D-A282979DF56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1">
              <a:extLst>
                <a:ext uri="{FF2B5EF4-FFF2-40B4-BE49-F238E27FC236}">
                  <a16:creationId xmlns:a16="http://schemas.microsoft.com/office/drawing/2014/main" xmlns="" id="{AD4AA579-1A26-4198-BA3E-C353A406BB97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2">
              <a:extLst>
                <a:ext uri="{FF2B5EF4-FFF2-40B4-BE49-F238E27FC236}">
                  <a16:creationId xmlns:a16="http://schemas.microsoft.com/office/drawing/2014/main" xmlns="" id="{7F735FBA-7E8A-4465-95B5-F105B5350570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5890516"/>
            <a:ext cx="795705" cy="8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6296C5-17F4-47D7-864F-633A37AD9D72}"/>
              </a:ext>
            </a:extLst>
          </p:cNvPr>
          <p:cNvSpPr/>
          <p:nvPr/>
        </p:nvSpPr>
        <p:spPr>
          <a:xfrm>
            <a:off x="3374036" y="2656895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yên ả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DEA9588-03E1-4EF4-A42C-19B5BB920AF4}"/>
              </a:ext>
            </a:extLst>
          </p:cNvPr>
          <p:cNvSpPr/>
          <p:nvPr/>
        </p:nvSpPr>
        <p:spPr>
          <a:xfrm>
            <a:off x="3367357" y="508950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ngắm nghía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82A444-9105-47D4-8DFE-C315BB30BD4C}"/>
              </a:ext>
            </a:extLst>
          </p:cNvPr>
          <p:cNvSpPr/>
          <p:nvPr/>
        </p:nvSpPr>
        <p:spPr>
          <a:xfrm>
            <a:off x="3371552" y="3881514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sóc">
            <a:extLst>
              <a:ext uri="{FF2B5EF4-FFF2-40B4-BE49-F238E27FC236}">
                <a16:creationId xmlns:a16="http://schemas.microsoft.com/office/drawing/2014/main" xmlns="" id="{379FD66A-EF99-4574-A941-881EB4C0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789" y="2157595"/>
            <a:ext cx="1364284" cy="15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ú">
            <a:extLst>
              <a:ext uri="{FF2B5EF4-FFF2-40B4-BE49-F238E27FC236}">
                <a16:creationId xmlns:a16="http://schemas.microsoft.com/office/drawing/2014/main" xmlns="" id="{619F760E-EB62-4F65-B004-206F6185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272" y="4877019"/>
            <a:ext cx="1211318" cy="13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èo">
            <a:extLst>
              <a:ext uri="{FF2B5EF4-FFF2-40B4-BE49-F238E27FC236}">
                <a16:creationId xmlns:a16="http://schemas.microsoft.com/office/drawing/2014/main" xmlns="" id="{65B44F63-02A4-4556-828F-8C23CD44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092" y="3696984"/>
            <a:ext cx="593475" cy="10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PA_库_组合 5">
            <a:extLst>
              <a:ext uri="{FF2B5EF4-FFF2-40B4-BE49-F238E27FC236}">
                <a16:creationId xmlns:a16="http://schemas.microsoft.com/office/drawing/2014/main" xmlns="" id="{BA2DE1A4-5052-4451-8DE3-ACB2386ED2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212" y="528719"/>
            <a:ext cx="2968018" cy="1272207"/>
            <a:chOff x="1874329" y="2429832"/>
            <a:chExt cx="1534600" cy="891630"/>
          </a:xfrm>
        </p:grpSpPr>
        <p:sp>
          <p:nvSpPr>
            <p:cNvPr id="27" name="任意多边形 10">
              <a:extLst>
                <a:ext uri="{FF2B5EF4-FFF2-40B4-BE49-F238E27FC236}">
                  <a16:creationId xmlns:a16="http://schemas.microsoft.com/office/drawing/2014/main" xmlns="" id="{5420B705-EB8B-4FC2-981F-D779BB3BE9C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11">
              <a:extLst>
                <a:ext uri="{FF2B5EF4-FFF2-40B4-BE49-F238E27FC236}">
                  <a16:creationId xmlns:a16="http://schemas.microsoft.com/office/drawing/2014/main" xmlns="" id="{4FB0D111-4026-46D1-9EC5-D647A4ADDF71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>
              <a:extLst>
                <a:ext uri="{FF2B5EF4-FFF2-40B4-BE49-F238E27FC236}">
                  <a16:creationId xmlns:a16="http://schemas.microsoft.com/office/drawing/2014/main" xmlns="" id="{F9F96142-18B0-4BF9-8804-E6E87103052F}"/>
                </a:ext>
              </a:extLst>
            </p:cNvPr>
            <p:cNvSpPr txBox="1"/>
            <p:nvPr/>
          </p:nvSpPr>
          <p:spPr>
            <a:xfrm>
              <a:off x="2005181" y="2429832"/>
              <a:ext cx="1314030" cy="891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0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19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371" y="574765"/>
            <a:ext cx="4616702" cy="611341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124484" y="1531994"/>
            <a:ext cx="6081645" cy="4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218</Words>
  <Application>Microsoft Office PowerPoint</Application>
  <PresentationFormat>Custom</PresentationFormat>
  <Paragraphs>51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Arial-Rounded</vt:lpstr>
      <vt:lpstr>方正静蕾简体</vt:lpstr>
      <vt:lpstr>UTM Avo</vt:lpstr>
      <vt:lpstr>Times New Roman</vt:lpstr>
      <vt:lpstr>Office Theme</vt:lpstr>
      <vt:lpstr>Tuần 18  Ôn tập cuối học kì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55</cp:revision>
  <dcterms:created xsi:type="dcterms:W3CDTF">2021-11-01T08:16:43Z</dcterms:created>
  <dcterms:modified xsi:type="dcterms:W3CDTF">2023-01-09T08:31:00Z</dcterms:modified>
</cp:coreProperties>
</file>