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698" r:id="rId3"/>
  </p:sldMasterIdLst>
  <p:notesMasterIdLst>
    <p:notesMasterId r:id="rId24"/>
  </p:notesMasterIdLst>
  <p:sldIdLst>
    <p:sldId id="256" r:id="rId4"/>
    <p:sldId id="278" r:id="rId5"/>
    <p:sldId id="280" r:id="rId6"/>
    <p:sldId id="289" r:id="rId7"/>
    <p:sldId id="282" r:id="rId8"/>
    <p:sldId id="283" r:id="rId9"/>
    <p:sldId id="284" r:id="rId10"/>
    <p:sldId id="285" r:id="rId11"/>
    <p:sldId id="286" r:id="rId12"/>
    <p:sldId id="275" r:id="rId13"/>
    <p:sldId id="290" r:id="rId14"/>
    <p:sldId id="291" r:id="rId15"/>
    <p:sldId id="276" r:id="rId16"/>
    <p:sldId id="294" r:id="rId17"/>
    <p:sldId id="295" r:id="rId18"/>
    <p:sldId id="297" r:id="rId19"/>
    <p:sldId id="298" r:id="rId20"/>
    <p:sldId id="299" r:id="rId21"/>
    <p:sldId id="293" r:id="rId22"/>
    <p:sldId id="270" r:id="rId23"/>
  </p:sldIdLst>
  <p:sldSz cx="12192000" cy="6858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Tahoma" pitchFamily="34" charset="0"/>
      <p:regular r:id="rId31"/>
      <p:bold r:id="rId32"/>
    </p:embeddedFont>
    <p:embeddedFont>
      <p:font typeface="微软雅黑" pitchFamily="34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AD8FE"/>
    <a:srgbClr val="349ABD"/>
    <a:srgbClr val="95C0E4"/>
    <a:srgbClr val="7EDBFF"/>
    <a:srgbClr val="8ED9DD"/>
    <a:srgbClr val="FF7707"/>
    <a:srgbClr val="FF8119"/>
    <a:srgbClr val="FFAF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8640" autoAdjust="0"/>
  </p:normalViewPr>
  <p:slideViewPr>
    <p:cSldViewPr snapToGrid="0">
      <p:cViewPr varScale="1">
        <p:scale>
          <a:sx n="65" d="100"/>
          <a:sy n="65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675AB-D28B-4A80-B561-0E88C458C359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850D3-D4A9-4A84-A547-9A7980FB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enter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cố bấm enter để mây đen xuất hiện, bấm tiếp enter để đổ mưa</a:t>
            </a:r>
          </a:p>
          <a:p>
            <a:pPr marL="171450" indent="-171450">
              <a:buFontTx/>
              <a:buChar char="-"/>
            </a:pPr>
            <a:r>
              <a:rPr lang="vi-VN" dirty="0"/>
              <a:t>Mỗi lần mây đen đổ mưa xuống, nước sẽ dâng lên và cứu được cá voi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850D3-D4A9-4A84-A547-9A7980FB5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2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5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132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377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1D0576D-BF30-4AB3-BBAC-8B260AA3AD5D}"/>
              </a:ext>
            </a:extLst>
          </p:cNvPr>
          <p:cNvSpPr/>
          <p:nvPr userDrawn="1"/>
        </p:nvSpPr>
        <p:spPr>
          <a:xfrm>
            <a:off x="10976922" y="136523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1487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0556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050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37894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1469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44096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82786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71193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2227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2336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61050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2343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7207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65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9909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61375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23957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57076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65489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189108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1540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94688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87243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66687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54226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9911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68640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1D0576D-BF30-4AB3-BBAC-8B260AA3AD5D}"/>
              </a:ext>
            </a:extLst>
          </p:cNvPr>
          <p:cNvSpPr/>
          <p:nvPr userDrawn="1"/>
        </p:nvSpPr>
        <p:spPr>
          <a:xfrm>
            <a:off x="10693947" y="136523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0145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1D0576D-BF30-4AB3-BBAC-8B260AA3AD5D}"/>
              </a:ext>
            </a:extLst>
          </p:cNvPr>
          <p:cNvSpPr/>
          <p:nvPr userDrawn="1"/>
        </p:nvSpPr>
        <p:spPr>
          <a:xfrm>
            <a:off x="10976921" y="0"/>
            <a:ext cx="1316527" cy="13265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6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23A3A-0441-4FC4-B674-5730CF5723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1817F-E930-4183-82C9-8476CE8D8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4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emf"/><Relationship Id="rId5" Type="http://schemas.openxmlformats.org/officeDocument/2006/relationships/image" Target="../media/image13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emf"/><Relationship Id="rId5" Type="http://schemas.openxmlformats.org/officeDocument/2006/relationships/image" Target="../media/image13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emf"/><Relationship Id="rId5" Type="http://schemas.openxmlformats.org/officeDocument/2006/relationships/image" Target="../media/image13.png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6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6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7.gif"/><Relationship Id="rId5" Type="http://schemas.openxmlformats.org/officeDocument/2006/relationships/image" Target="../media/image26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gi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gif"/><Relationship Id="rId7" Type="http://schemas.openxmlformats.org/officeDocument/2006/relationships/image" Target="../media/image22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gif"/><Relationship Id="rId11" Type="http://schemas.openxmlformats.org/officeDocument/2006/relationships/image" Target="../media/image17.png"/><Relationship Id="rId5" Type="http://schemas.openxmlformats.org/officeDocument/2006/relationships/image" Target="../media/image33.gif"/><Relationship Id="rId10" Type="http://schemas.openxmlformats.org/officeDocument/2006/relationships/image" Target="../media/image36.gif"/><Relationship Id="rId4" Type="http://schemas.openxmlformats.org/officeDocument/2006/relationships/image" Target="../media/image32.gif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703927"/>
            <a:ext cx="9144000" cy="1274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 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 "/>
              </a:rPr>
              <a:t> </a:t>
            </a:r>
            <a:r>
              <a:rPr lang="vi-VN" sz="5200" b="1" dirty="0">
                <a:solidFill>
                  <a:srgbClr val="002060"/>
                </a:solidFill>
                <a:latin typeface="UTM Avo "/>
              </a:rPr>
              <a:t>1</a:t>
            </a:r>
            <a:r>
              <a:rPr lang="en-US" sz="5200" b="1" dirty="0">
                <a:solidFill>
                  <a:srgbClr val="002060"/>
                </a:solidFill>
                <a:latin typeface="UTM Avo "/>
              </a:rPr>
              <a:t>8</a:t>
            </a:r>
            <a:r>
              <a:rPr lang="vi-VN" sz="5200" b="1" dirty="0">
                <a:solidFill>
                  <a:srgbClr val="002060"/>
                </a:solidFill>
                <a:latin typeface="UTM Avo "/>
              </a:rPr>
              <a:t> </a:t>
            </a:r>
            <a:endParaRPr sz="5200" dirty="0">
              <a:latin typeface="UTM Avo 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9251250" y="15355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UTM Avo 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UTM Avo 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 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817900" y="739674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UTM Avo 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UTM Avo 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 "/>
            </a:endParaRP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xmlns="" id="{E318E1C2-0822-4DAA-BA2B-70FFF3D8F907}"/>
              </a:ext>
            </a:extLst>
          </p:cNvPr>
          <p:cNvSpPr txBox="1">
            <a:spLocks/>
          </p:cNvSpPr>
          <p:nvPr/>
        </p:nvSpPr>
        <p:spPr>
          <a:xfrm>
            <a:off x="1524000" y="2791872"/>
            <a:ext cx="9144000" cy="12742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cuối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 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 "/>
              </a:rPr>
              <a:t> 1</a:t>
            </a:r>
            <a:endParaRPr lang="en-US" sz="5200" dirty="0">
              <a:latin typeface="UTM Avo 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#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18857" r="2254" b="13600"/>
          <a:stretch/>
        </p:blipFill>
        <p:spPr bwMode="auto">
          <a:xfrm>
            <a:off x="1622697" y="762000"/>
            <a:ext cx="2281645" cy="16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97" y="2426756"/>
            <a:ext cx="2203994" cy="220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97" y="4242525"/>
            <a:ext cx="2281645" cy="22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00" y="513062"/>
            <a:ext cx="2249715" cy="224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6" y="2116149"/>
            <a:ext cx="2514601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#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5" b="25649"/>
          <a:stretch/>
        </p:blipFill>
        <p:spPr bwMode="auto">
          <a:xfrm>
            <a:off x="7609746" y="3860436"/>
            <a:ext cx="2695393" cy="22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656" y="233885"/>
            <a:ext cx="3854687" cy="58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661" y="1148501"/>
            <a:ext cx="2625238" cy="476050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164113" y="1567543"/>
            <a:ext cx="1575707" cy="32947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358743" y="1340921"/>
            <a:ext cx="1583182" cy="98136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745231" y="1831603"/>
            <a:ext cx="1001982" cy="126754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45767" y="3905759"/>
            <a:ext cx="877938" cy="98555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345767" y="3097514"/>
            <a:ext cx="1224461" cy="153323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82168" y="3528752"/>
            <a:ext cx="1365045" cy="197216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7" y="1607278"/>
            <a:ext cx="7615949" cy="3523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157562" y="2555868"/>
            <a:ext cx="5876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kumimoji="1" lang="vi-VN" altLang="zh-CN" sz="6400" b="1" dirty="0">
                <a:solidFill>
                  <a:srgbClr val="4472C4">
                    <a:lumMod val="50000"/>
                  </a:srgb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ĐỌC THẦM</a:t>
            </a:r>
            <a:endParaRPr kumimoji="1" lang="zh-CN" altLang="en-US" sz="6400" b="1" dirty="0">
              <a:solidFill>
                <a:srgbClr val="4472C4">
                  <a:lumMod val="50000"/>
                </a:srgb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295786"/>
            <a:ext cx="7132627" cy="129763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980" y="3633086"/>
            <a:ext cx="8903409" cy="2878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281931"/>
            <a:ext cx="7132627" cy="1297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47434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505" y="344702"/>
            <a:ext cx="6639904" cy="61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9775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2563F9-0C39-44DE-90B5-45045870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1" y="498464"/>
            <a:ext cx="9925818" cy="63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>
          <a:xfrm>
            <a:off x="231620" y="1791305"/>
            <a:ext cx="11699731" cy="25139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86279" y="2813957"/>
            <a:ext cx="580571" cy="5388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3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7" y="1607278"/>
            <a:ext cx="7615949" cy="3523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342542" y="2555868"/>
            <a:ext cx="5506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6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6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309639"/>
            <a:ext cx="7132627" cy="129763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980" y="3633086"/>
            <a:ext cx="8903409" cy="287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47864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7" y="1607278"/>
            <a:ext cx="7615949" cy="3523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428388" y="2555868"/>
            <a:ext cx="6094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6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VIẾT</a:t>
            </a:r>
            <a:endParaRPr kumimoji="1" lang="zh-CN" altLang="en-US" sz="6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049409" y="309639"/>
            <a:ext cx="7132627" cy="129763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980" y="3633086"/>
            <a:ext cx="8903409" cy="287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65096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9" y="1274584"/>
            <a:ext cx="11987664" cy="4119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429" y="4152833"/>
            <a:ext cx="348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6624" y="4165598"/>
            <a:ext cx="420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31362" y="4165598"/>
            <a:ext cx="368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005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1" y="1618882"/>
            <a:ext cx="11241386" cy="4665804"/>
          </a:xfrm>
          <a:prstGeom prst="rect">
            <a:avLst/>
          </a:prstGeom>
        </p:spPr>
      </p:pic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1808040" y="839188"/>
            <a:ext cx="3900538" cy="1236955"/>
            <a:chOff x="1936535" y="3935752"/>
            <a:chExt cx="8318930" cy="2056864"/>
          </a:xfrm>
        </p:grpSpPr>
        <p:sp>
          <p:nvSpPr>
            <p:cNvPr id="6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012076" y="244919"/>
            <a:ext cx="3492467" cy="6353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8289" y="1198332"/>
            <a:ext cx="156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+mj-lt"/>
              </a:rPr>
              <a:t>GHI NHỚ</a:t>
            </a:r>
            <a:endParaRPr lang="en-US" sz="1800" b="1" dirty="0">
              <a:solidFill>
                <a:srgbClr val="D637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817803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07" y="561142"/>
            <a:ext cx="11721194" cy="1860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16" y="2475260"/>
            <a:ext cx="10847462" cy="41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2414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3214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C563F50-E445-4D0E-89F8-8624678B1210}"/>
              </a:ext>
            </a:extLst>
          </p:cNvPr>
          <p:cNvGrpSpPr/>
          <p:nvPr/>
        </p:nvGrpSpPr>
        <p:grpSpPr>
          <a:xfrm>
            <a:off x="241188" y="657360"/>
            <a:ext cx="5396149" cy="3305945"/>
            <a:chOff x="169647" y="243510"/>
            <a:chExt cx="5299073" cy="32220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078669-E554-4FE0-97D1-E1E4902A8A43}"/>
                </a:ext>
              </a:extLst>
            </p:cNvPr>
            <p:cNvGrpSpPr/>
            <p:nvPr/>
          </p:nvGrpSpPr>
          <p:grpSpPr>
            <a:xfrm>
              <a:off x="313371" y="243510"/>
              <a:ext cx="5155349" cy="3222093"/>
              <a:chOff x="234946" y="122991"/>
              <a:chExt cx="5155349" cy="32220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90AB272-3D71-45EA-9802-E5090B20C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946" y="122991"/>
                <a:ext cx="5155349" cy="32220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18D5464-C0DA-4BF2-99DC-1D46F94A5E36}"/>
                  </a:ext>
                </a:extLst>
              </p:cNvPr>
              <p:cNvSpPr/>
              <p:nvPr/>
            </p:nvSpPr>
            <p:spPr>
              <a:xfrm rot="10191871" flipV="1">
                <a:off x="1660108" y="2593298"/>
                <a:ext cx="427967" cy="45719"/>
              </a:xfrm>
              <a:prstGeom prst="rect">
                <a:avLst/>
              </a:prstGeom>
              <a:solidFill>
                <a:srgbClr val="7ED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3B6026-9D37-4C62-834E-048AE8BD24B6}"/>
                </a:ext>
              </a:extLst>
            </p:cNvPr>
            <p:cNvSpPr txBox="1"/>
            <p:nvPr/>
          </p:nvSpPr>
          <p:spPr>
            <a:xfrm>
              <a:off x="169647" y="243510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ĐÊM QUA, MỘT C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 BÃO LỚN ĐÃ XẢY RA 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 VÙNG BIỂN CỦA CHÚ CÁ VOI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919043A-CAE8-4F63-A148-49E7E1A257C3}"/>
              </a:ext>
            </a:extLst>
          </p:cNvPr>
          <p:cNvGrpSpPr/>
          <p:nvPr/>
        </p:nvGrpSpPr>
        <p:grpSpPr>
          <a:xfrm>
            <a:off x="5637337" y="191648"/>
            <a:ext cx="5301706" cy="3237352"/>
            <a:chOff x="5466087" y="283062"/>
            <a:chExt cx="5301706" cy="32373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4F65EE3-0067-4F6E-9424-E1CEE26AC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3" t="48904" r="35431"/>
            <a:stretch/>
          </p:blipFill>
          <p:spPr>
            <a:xfrm>
              <a:off x="5612444" y="298321"/>
              <a:ext cx="5155349" cy="32220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3935D0E-30F9-4500-BB0C-45938586AF33}"/>
                </a:ext>
              </a:extLst>
            </p:cNvPr>
            <p:cNvSpPr txBox="1"/>
            <p:nvPr/>
          </p:nvSpPr>
          <p:spPr>
            <a:xfrm>
              <a:off x="5466087" y="283062"/>
              <a:ext cx="5155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CƠN BÃO ĐÃ CUỐN CHÚ CÁ VOI ĐI XA VÀ SÁNG DẬY CHÚ BỊ MẮC CẠN TRÊN BÃI BIỂN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0AAA408-690B-48D6-9401-6A2939AA58DB}"/>
                </a:ext>
              </a:extLst>
            </p:cNvPr>
            <p:cNvSpPr/>
            <p:nvPr/>
          </p:nvSpPr>
          <p:spPr>
            <a:xfrm>
              <a:off x="8086369" y="2824140"/>
              <a:ext cx="825754" cy="71173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736755D-4572-4546-8D9B-5F3449F3556A}"/>
                </a:ext>
              </a:extLst>
            </p:cNvPr>
            <p:cNvSpPr/>
            <p:nvPr/>
          </p:nvSpPr>
          <p:spPr>
            <a:xfrm rot="21373335">
              <a:off x="8027780" y="2525823"/>
              <a:ext cx="324678" cy="314528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763A19-C9D5-4DAD-9127-05EA9D278895}"/>
              </a:ext>
            </a:extLst>
          </p:cNvPr>
          <p:cNvGrpSpPr/>
          <p:nvPr/>
        </p:nvGrpSpPr>
        <p:grpSpPr>
          <a:xfrm>
            <a:off x="1596217" y="3588594"/>
            <a:ext cx="5191884" cy="3269406"/>
            <a:chOff x="202429" y="3465603"/>
            <a:chExt cx="5191884" cy="32694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DFDA359-3DE7-4AF9-AAA1-6A54026F4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233"/>
            <a:stretch/>
          </p:blipFill>
          <p:spPr>
            <a:xfrm>
              <a:off x="234946" y="3465603"/>
              <a:ext cx="5159367" cy="3269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68BF051-B132-4C33-B573-E012D46AEA8D}"/>
                </a:ext>
              </a:extLst>
            </p:cNvPr>
            <p:cNvSpPr txBox="1"/>
            <p:nvPr/>
          </p:nvSpPr>
          <p:spPr>
            <a:xfrm>
              <a:off x="202429" y="3465603"/>
              <a:ext cx="5187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MỘT ĐÁM MÂY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HỨA SẼ GIÚP CHÚ NẾU CÓ NGƯỜI </a:t>
              </a:r>
              <a:r>
                <a:rPr lang="vi-VN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ĐÚNG MẬT MÃ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000000"/>
                  </a:highligh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CỦA MÂY </a:t>
              </a:r>
              <a:r>
                <a:rPr lang="vi-VN" noProof="0" dirty="0">
                  <a:solidFill>
                    <a:prstClr val="white"/>
                  </a:solidFill>
                  <a:highlight>
                    <a:srgbClr val="0000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ĐEN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6CEC3DC-FBC1-4EEF-8A7E-C845DD7549C5}"/>
                </a:ext>
              </a:extLst>
            </p:cNvPr>
            <p:cNvSpPr/>
            <p:nvPr/>
          </p:nvSpPr>
          <p:spPr>
            <a:xfrm rot="192564">
              <a:off x="2179297" y="5095574"/>
              <a:ext cx="1817317" cy="263962"/>
            </a:xfrm>
            <a:prstGeom prst="rect">
              <a:avLst/>
            </a:prstGeom>
            <a:solidFill>
              <a:srgbClr val="95C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744C137-23FD-4A61-8194-E625D7222C12}"/>
                </a:ext>
              </a:extLst>
            </p:cNvPr>
            <p:cNvSpPr/>
            <p:nvPr/>
          </p:nvSpPr>
          <p:spPr>
            <a:xfrm>
              <a:off x="1986866" y="6362226"/>
              <a:ext cx="346759" cy="45719"/>
            </a:xfrm>
            <a:prstGeom prst="rect">
              <a:avLst/>
            </a:prstGeom>
            <a:solidFill>
              <a:srgbClr val="7E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DBD1C4E-C6EE-428A-AEEF-124203461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" y="46048"/>
            <a:ext cx="1179443" cy="5114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6721109" y="4179243"/>
            <a:ext cx="4074289" cy="2088107"/>
          </a:xfrm>
          <a:prstGeom prst="rect">
            <a:avLst/>
          </a:prstGeom>
          <a:solidFill>
            <a:srgbClr val="FF770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đọc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kumimoji="0" lang="vi-V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các tiếng, từ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tội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23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57A5798D-669C-4B3D-918F-79678736B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3617" y="-78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64732">
            <a:off x="5537031" y="35697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103086" y="41007"/>
            <a:ext cx="5877439" cy="2080541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760434"/>
              <a:ext cx="6184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black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bông sen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0" y="4361178"/>
            <a:ext cx="10331657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17" name="Rectangle 16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386BA5-1D93-4FA5-8C68-3C452EEE2831}"/>
              </a:ext>
            </a:extLst>
          </p:cNvPr>
          <p:cNvSpPr/>
          <p:nvPr/>
        </p:nvSpPr>
        <p:spPr>
          <a:xfrm>
            <a:off x="5055256" y="6114839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8317D4-94AA-479A-ACA0-75306BA3338D}"/>
              </a:ext>
            </a:extLst>
          </p:cNvPr>
          <p:cNvSpPr/>
          <p:nvPr/>
        </p:nvSpPr>
        <p:spPr>
          <a:xfrm rot="431937">
            <a:off x="4953314" y="586239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71A31D0-7B24-44ED-AFB9-715D6C1E35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7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4.81481E-6 L -0.03724 4.8148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81" y="439795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281674" y="41007"/>
            <a:ext cx="5698851" cy="205504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775415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quả mướp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41" y="1489802"/>
            <a:ext cx="3367875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5A28C91-E3C3-401A-96AA-3C964AE3A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091933-FE12-4C16-B474-A26A05985D9A}"/>
              </a:ext>
            </a:extLst>
          </p:cNvPr>
          <p:cNvSpPr/>
          <p:nvPr/>
        </p:nvSpPr>
        <p:spPr>
          <a:xfrm>
            <a:off x="5055256" y="6114839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BE62A7F-2CFA-4BE5-BA13-930F335B1FCD}"/>
              </a:ext>
            </a:extLst>
          </p:cNvPr>
          <p:cNvSpPr/>
          <p:nvPr/>
        </p:nvSpPr>
        <p:spPr>
          <a:xfrm rot="431937">
            <a:off x="4953314" y="586239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6AC23DC-C2AD-4A8F-98D7-D23F658F9773}"/>
              </a:ext>
            </a:extLst>
          </p:cNvPr>
          <p:cNvGrpSpPr/>
          <p:nvPr/>
        </p:nvGrpSpPr>
        <p:grpSpPr>
          <a:xfrm>
            <a:off x="7059382" y="-500630"/>
            <a:ext cx="5049681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BAFF7DE-2323-49A4-AF37-260CCD6D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6E0E7D1-7CEA-486D-87BD-E8EAD81EA946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7C63F63-057C-4878-A209-E993669541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3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20" y="4361178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959429" y="41007"/>
            <a:ext cx="5021096" cy="2022502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748413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bếp lửa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Rectangle 17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E9393A6-4DE6-4A33-BC02-630B2910DC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38A4269-37AA-4220-95E7-B8FB04BF3903}"/>
              </a:ext>
            </a:extLst>
          </p:cNvPr>
          <p:cNvSpPr/>
          <p:nvPr/>
        </p:nvSpPr>
        <p:spPr>
          <a:xfrm>
            <a:off x="5055256" y="6114839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2AAAE9E-3BD3-4286-B48A-F73ADD1B6705}"/>
              </a:ext>
            </a:extLst>
          </p:cNvPr>
          <p:cNvSpPr/>
          <p:nvPr/>
        </p:nvSpPr>
        <p:spPr>
          <a:xfrm rot="431937">
            <a:off x="4953314" y="586239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99AE54D-5F27-48D9-ABA4-3AE3C71E7076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CDC2CB7-C648-4B25-ABED-B7AB9757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D7C3D8B-CD19-4771-9B42-313DCECF27C0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461B731-4CD2-4B63-B1CF-BB1E2304A3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64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4.81481E-6 L -0.05039 4.8148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20" y="4432660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1793051" y="0"/>
            <a:ext cx="5187474" cy="2196448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801381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thiên nga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3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19" name="Rectangle 18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A617ECA-8DAE-44AA-95C9-617ED3A99B8B}"/>
              </a:ext>
            </a:extLst>
          </p:cNvPr>
          <p:cNvSpPr/>
          <p:nvPr/>
        </p:nvSpPr>
        <p:spPr>
          <a:xfrm>
            <a:off x="5055256" y="6114839"/>
            <a:ext cx="854451" cy="113723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95AC8C8-D5B8-4222-961D-346953E5C463}"/>
              </a:ext>
            </a:extLst>
          </p:cNvPr>
          <p:cNvSpPr/>
          <p:nvPr/>
        </p:nvSpPr>
        <p:spPr>
          <a:xfrm rot="431937">
            <a:off x="4953314" y="5862392"/>
            <a:ext cx="324678" cy="314528"/>
          </a:xfrm>
          <a:prstGeom prst="rect">
            <a:avLst/>
          </a:prstGeom>
          <a:solidFill>
            <a:srgbClr val="8ED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A3A64F6-BCCD-4538-AC94-E3C1A4764460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4A1EC05-0F25-4511-AE72-915406FD5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91D797C-C38E-4DF3-B5CE-DCF65725C959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DFF6959-CCC6-4B4E-A975-68B97A4D4C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6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-1.85185E-6 L -0.1082 -1.8518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0" y="4397857"/>
            <a:ext cx="1033165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2104571" y="41007"/>
            <a:ext cx="4875954" cy="201488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397934" y="801381"/>
              <a:ext cx="618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tập võ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447" y="1219754"/>
            <a:ext cx="3367875" cy="477436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4732">
            <a:off x="5384631" y="3417394"/>
            <a:ext cx="3913794" cy="487316"/>
          </a:xfrm>
          <a:prstGeom prst="rect">
            <a:avLst/>
          </a:prstGeom>
          <a:solidFill>
            <a:srgbClr val="8FBBE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6558" y="2240617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77" y="2006569"/>
            <a:ext cx="1905000" cy="193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14" y="4429035"/>
            <a:ext cx="3185325" cy="21964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4DB06AB-06EE-40A9-B028-84ECDA05DB9F}"/>
              </a:ext>
            </a:extLst>
          </p:cNvPr>
          <p:cNvGrpSpPr/>
          <p:nvPr/>
        </p:nvGrpSpPr>
        <p:grpSpPr>
          <a:xfrm>
            <a:off x="6980523" y="-300651"/>
            <a:ext cx="5049681" cy="5658084"/>
            <a:chOff x="7636547" y="-367116"/>
            <a:chExt cx="4190774" cy="508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6916B12-4601-4888-BAA9-BF23EC0E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5210">
              <a:off x="7798453" y="-367116"/>
              <a:ext cx="4028868" cy="471589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E23D84B-4A78-4A18-A7FA-8E5134BA20E3}"/>
                </a:ext>
              </a:extLst>
            </p:cNvPr>
            <p:cNvSpPr txBox="1"/>
            <p:nvPr/>
          </p:nvSpPr>
          <p:spPr>
            <a:xfrm>
              <a:off x="7636547" y="4244049"/>
              <a:ext cx="3750825" cy="47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2A0D90-DF9A-46EF-9DD8-6A4632EBAD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62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1.875E-6 1.48148E-6 C 0.02461 -0.08102 0.07813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39116" y="5090324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0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2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4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5" y="3298404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5460342" y="239216"/>
            <a:ext cx="543137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 thật nhiều!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0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0" y="2081874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6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8" y="1568537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49E69C-3B27-452E-9FC0-E81109ED83B7}"/>
              </a:ext>
            </a:extLst>
          </p:cNvPr>
          <p:cNvSpPr/>
          <p:nvPr/>
        </p:nvSpPr>
        <p:spPr>
          <a:xfrm>
            <a:off x="4791642" y="4659537"/>
            <a:ext cx="1138461" cy="153998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99B9A9-722C-4365-AE18-047C67E90FF6}"/>
              </a:ext>
            </a:extLst>
          </p:cNvPr>
          <p:cNvSpPr/>
          <p:nvPr/>
        </p:nvSpPr>
        <p:spPr>
          <a:xfrm rot="431937">
            <a:off x="4789904" y="4322689"/>
            <a:ext cx="384310" cy="314005"/>
          </a:xfrm>
          <a:prstGeom prst="rect">
            <a:avLst/>
          </a:prstGeom>
          <a:solidFill>
            <a:srgbClr val="7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B18D9A-CC03-4AB0-B9C5-1E1DEE8D50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" y="174920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7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202</Words>
  <Application>Microsoft Office PowerPoint</Application>
  <PresentationFormat>Custom</PresentationFormat>
  <Paragraphs>34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等线</vt:lpstr>
      <vt:lpstr>Calibri</vt:lpstr>
      <vt:lpstr>UTM Avo </vt:lpstr>
      <vt:lpstr>Calibri Light</vt:lpstr>
      <vt:lpstr>Tahoma</vt:lpstr>
      <vt:lpstr>UTM Avo</vt:lpstr>
      <vt:lpstr>微软雅黑</vt:lpstr>
      <vt:lpstr>Times New Roman</vt:lpstr>
      <vt:lpstr>萝莉体 第二版</vt:lpstr>
      <vt:lpstr>Office Theme</vt:lpstr>
      <vt:lpstr>1_Office Theme</vt:lpstr>
      <vt:lpstr>2_Office Theme</vt:lpstr>
      <vt:lpstr>Tuần 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57</cp:revision>
  <dcterms:created xsi:type="dcterms:W3CDTF">2021-11-01T08:16:43Z</dcterms:created>
  <dcterms:modified xsi:type="dcterms:W3CDTF">2023-01-09T08:31:40Z</dcterms:modified>
</cp:coreProperties>
</file>