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80" r:id="rId2"/>
    <p:sldId id="256" r:id="rId3"/>
    <p:sldId id="355" r:id="rId4"/>
    <p:sldId id="257" r:id="rId5"/>
    <p:sldId id="389" r:id="rId6"/>
    <p:sldId id="351" r:id="rId7"/>
    <p:sldId id="390" r:id="rId8"/>
    <p:sldId id="360" r:id="rId9"/>
    <p:sldId id="323" r:id="rId10"/>
    <p:sldId id="393" r:id="rId11"/>
    <p:sldId id="391" r:id="rId12"/>
    <p:sldId id="392" r:id="rId13"/>
    <p:sldId id="308" r:id="rId14"/>
  </p:sldIdLst>
  <p:sldSz cx="9144000" cy="5715000" type="screen16x10"/>
  <p:notesSz cx="6858000" cy="9144000"/>
  <p:embeddedFontLst>
    <p:embeddedFont>
      <p:font typeface="Arial Black" panose="020B0A04020102020204" pitchFamily="34" charset="0"/>
      <p:bold r:id="rId16"/>
    </p:embeddedFont>
    <p:embeddedFont>
      <p:font typeface="宋体" panose="02010600030101010101" pitchFamily="2" charset="-122"/>
      <p:regular r:id="rId17"/>
    </p:embeddedFont>
    <p:embeddedFont>
      <p:font typeface=".VnTifani Heavy" panose="020B7200000000000000"/>
      <p:regular r:id="rId18"/>
    </p:embeddedFont>
    <p:embeddedFont>
      <p:font typeface=".VnAvant" panose="020B7200000000000000"/>
      <p:regular r:id="rId19"/>
      <p:bold r:id="rId20"/>
      <p: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VNI-Thufap2"/>
      <p:regular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CCFF"/>
    <a:srgbClr val="FF33CC"/>
    <a:srgbClr val="CCFFFF"/>
    <a:srgbClr val="FF7C80"/>
    <a:srgbClr val="99FFCC"/>
    <a:srgbClr val="CCFFCC"/>
    <a:srgbClr val="FF505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2" d="100"/>
          <a:sy n="72" d="100"/>
        </p:scale>
        <p:origin x="1276" y="4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23/01/2021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oi</a:t>
            </a:r>
            <a:r>
              <a:rPr lang="en-US" baseline="0" dirty="0"/>
              <a:t>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ây</a:t>
            </a:r>
            <a:r>
              <a:rPr lang="en-US" baseline="0" dirty="0"/>
              <a:t>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audio" Target="../media/audio4.wav"/><Relationship Id="rId18" Type="http://schemas.openxmlformats.org/officeDocument/2006/relationships/image" Target="../media/image24.gif"/><Relationship Id="rId26" Type="http://schemas.openxmlformats.org/officeDocument/2006/relationships/image" Target="../media/image32.gif"/><Relationship Id="rId3" Type="http://schemas.openxmlformats.org/officeDocument/2006/relationships/tags" Target="../tags/tag6.xml"/><Relationship Id="rId21" Type="http://schemas.openxmlformats.org/officeDocument/2006/relationships/image" Target="../media/image27.gif"/><Relationship Id="rId7" Type="http://schemas.openxmlformats.org/officeDocument/2006/relationships/tags" Target="../tags/tag10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1.gif"/><Relationship Id="rId2" Type="http://schemas.openxmlformats.org/officeDocument/2006/relationships/tags" Target="../tags/tag5.xml"/><Relationship Id="rId16" Type="http://schemas.openxmlformats.org/officeDocument/2006/relationships/audio" Target="../media/audio6.wav"/><Relationship Id="rId20" Type="http://schemas.openxmlformats.org/officeDocument/2006/relationships/image" Target="../media/image26.gif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audio" Target="../media/audio3.wav"/><Relationship Id="rId24" Type="http://schemas.openxmlformats.org/officeDocument/2006/relationships/image" Target="../media/image30.gif"/><Relationship Id="rId5" Type="http://schemas.openxmlformats.org/officeDocument/2006/relationships/tags" Target="../tags/tag8.xml"/><Relationship Id="rId15" Type="http://schemas.openxmlformats.org/officeDocument/2006/relationships/audio" Target="../media/audio5.wav"/><Relationship Id="rId23" Type="http://schemas.openxmlformats.org/officeDocument/2006/relationships/image" Target="../media/image29.gif"/><Relationship Id="rId10" Type="http://schemas.openxmlformats.org/officeDocument/2006/relationships/notesSlide" Target="../notesSlides/notesSlide6.xml"/><Relationship Id="rId19" Type="http://schemas.openxmlformats.org/officeDocument/2006/relationships/image" Target="../media/image25.gif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28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audio" Target="../media/audio4.wav"/><Relationship Id="rId18" Type="http://schemas.openxmlformats.org/officeDocument/2006/relationships/image" Target="../media/image24.gif"/><Relationship Id="rId26" Type="http://schemas.openxmlformats.org/officeDocument/2006/relationships/image" Target="../media/image32.gif"/><Relationship Id="rId3" Type="http://schemas.openxmlformats.org/officeDocument/2006/relationships/tags" Target="../tags/tag14.xml"/><Relationship Id="rId21" Type="http://schemas.openxmlformats.org/officeDocument/2006/relationships/image" Target="../media/image27.gif"/><Relationship Id="rId7" Type="http://schemas.openxmlformats.org/officeDocument/2006/relationships/tags" Target="../tags/tag18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1.gif"/><Relationship Id="rId2" Type="http://schemas.openxmlformats.org/officeDocument/2006/relationships/tags" Target="../tags/tag13.xml"/><Relationship Id="rId16" Type="http://schemas.openxmlformats.org/officeDocument/2006/relationships/audio" Target="../media/audio6.wav"/><Relationship Id="rId20" Type="http://schemas.openxmlformats.org/officeDocument/2006/relationships/image" Target="../media/image26.gif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audio" Target="../media/audio3.wav"/><Relationship Id="rId24" Type="http://schemas.openxmlformats.org/officeDocument/2006/relationships/image" Target="../media/image30.gif"/><Relationship Id="rId5" Type="http://schemas.openxmlformats.org/officeDocument/2006/relationships/tags" Target="../tags/tag16.xml"/><Relationship Id="rId15" Type="http://schemas.openxmlformats.org/officeDocument/2006/relationships/audio" Target="../media/audio5.wav"/><Relationship Id="rId23" Type="http://schemas.openxmlformats.org/officeDocument/2006/relationships/image" Target="../media/image29.gif"/><Relationship Id="rId10" Type="http://schemas.openxmlformats.org/officeDocument/2006/relationships/notesSlide" Target="../notesSlides/notesSlide7.xml"/><Relationship Id="rId19" Type="http://schemas.openxmlformats.org/officeDocument/2006/relationships/image" Target="../media/image25.gif"/><Relationship Id="rId4" Type="http://schemas.openxmlformats.org/officeDocument/2006/relationships/tags" Target="../tags/tag15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0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7"/>
          <a:stretch/>
        </p:blipFill>
        <p:spPr>
          <a:xfrm>
            <a:off x="0" y="-1"/>
            <a:ext cx="9144000" cy="57397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596" y="2240641"/>
            <a:ext cx="48101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906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30856" y="812271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30856" y="105591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 nào chưá vần oi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308681" y="2943276"/>
            <a:ext cx="2869975" cy="67078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cơn mưa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308681" y="1813719"/>
            <a:ext cx="2895600" cy="724378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gió bão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759904" y="1871775"/>
            <a:ext cx="2895600" cy="67078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học hỏi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785529" y="2943276"/>
            <a:ext cx="2869975" cy="706714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khăn đỏ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8021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36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830159" y="99302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ây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76224" y="3013793"/>
            <a:ext cx="2869975" cy="601238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vi-VN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hiền lành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2058762"/>
            <a:ext cx="2895600" cy="623456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 mập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317525" y="3013793"/>
            <a:ext cx="2895600" cy="601238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ngây thơ</a:t>
            </a: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302329" y="2070517"/>
            <a:ext cx="2869975" cy="599946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ruộng vườn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70076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9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5704115"/>
            <a:chOff x="0" y="0"/>
            <a:chExt cx="9144000" cy="57041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70411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48" y="5101661"/>
              <a:ext cx="1416051" cy="326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ounded Rectangle 5"/>
          <p:cNvSpPr/>
          <p:nvPr/>
        </p:nvSpPr>
        <p:spPr>
          <a:xfrm>
            <a:off x="805543" y="1538513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100</a:t>
            </a:r>
          </a:p>
          <a:p>
            <a:pPr algn="ctr"/>
            <a:r>
              <a:rPr lang="en-US" sz="8800" b="1" dirty="0" err="1">
                <a:solidFill>
                  <a:srgbClr val="FFFF00"/>
                </a:solidFill>
                <a:latin typeface=".VnAvant" pitchFamily="34" charset="0"/>
              </a:rPr>
              <a:t>oi</a:t>
            </a:r>
            <a:r>
              <a:rPr lang="en-US" sz="8800" b="1" dirty="0">
                <a:solidFill>
                  <a:srgbClr val="FFFF00"/>
                </a:solidFill>
                <a:latin typeface=".VnAvant" pitchFamily="34" charset="0"/>
              </a:rPr>
              <a:t> - ©y</a:t>
            </a:r>
            <a:endParaRPr lang="en-US" sz="8800" b="1" dirty="0">
              <a:solidFill>
                <a:srgbClr val="FFFF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64967" y="104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100: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oi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- ©y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994" y="3654970"/>
            <a:ext cx="30604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con </a:t>
            </a:r>
            <a:r>
              <a:rPr lang="en-US" sz="60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oi</a:t>
            </a:r>
            <a:endParaRPr lang="en-US" sz="60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65" y="1511938"/>
            <a:ext cx="3458710" cy="20325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965234" y="1216471"/>
            <a:ext cx="474333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voi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65233" y="1801304"/>
            <a:ext cx="4932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®¸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o – i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oi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vê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oi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voi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/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voi</a:t>
            </a:r>
            <a:endParaRPr lang="en-US" sz="2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5234" y="2808585"/>
            <a:ext cx="47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tr¬n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con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voi</a:t>
            </a:r>
            <a:endParaRPr lang="en-US" sz="2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5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7401" y="4201471"/>
            <a:ext cx="4145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©y</a:t>
            </a:r>
            <a:r>
              <a:rPr lang="en-US" sz="60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60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dõa</a:t>
            </a:r>
            <a:endParaRPr lang="en-US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5234" y="1216471"/>
            <a:ext cx="474333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c©y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65233" y="1801304"/>
            <a:ext cx="4932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®¸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© – y – ©y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cê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©y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c©y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/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c©y</a:t>
            </a:r>
            <a:endParaRPr lang="en-US" sz="2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5234" y="2808585"/>
            <a:ext cx="47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tr¬n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c©y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dõa</a:t>
            </a:r>
            <a:endParaRPr lang="en-US" sz="2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98" y="1014184"/>
            <a:ext cx="2281740" cy="304006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764967" y="104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100: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oi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- ©y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oi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©y?</a:t>
            </a: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7638" y="2461008"/>
            <a:ext cx="2002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nh</a:t>
            </a:r>
            <a:r>
              <a:rPr lang="en-US" sz="3200" b="1" dirty="0">
                <a:latin typeface=".VnAvant" pitchFamily="34" charset="0"/>
              </a:rPr>
              <a:t>µ </a:t>
            </a:r>
            <a:r>
              <a:rPr lang="en-US" sz="3200" b="1" dirty="0" err="1">
                <a:latin typeface=".VnAvant" pitchFamily="34" charset="0"/>
              </a:rPr>
              <a:t>ngãi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70931" y="2526811"/>
            <a:ext cx="1673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chã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sãi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70791" y="2435935"/>
            <a:ext cx="1747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latin typeface=".VnAvant" pitchFamily="34" charset="0"/>
              </a:rPr>
              <a:t>cÊy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lóa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8230" y="5108071"/>
            <a:ext cx="2124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.VnAvant" pitchFamily="34" charset="0"/>
              </a:rPr>
              <a:t>®¸m </a:t>
            </a:r>
            <a:r>
              <a:rPr lang="en-US" sz="3200" b="1" dirty="0" err="1">
                <a:latin typeface=".VnAvant" pitchFamily="34" charset="0"/>
              </a:rPr>
              <a:t>m©y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34349" y="5064528"/>
            <a:ext cx="1558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c¸i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cßi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87911" y="5086683"/>
            <a:ext cx="2084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nh¶y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d©y</a:t>
            </a:r>
            <a:endParaRPr lang="en-US" sz="3200" b="1" dirty="0"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47" y="604898"/>
            <a:ext cx="2590800" cy="18669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819" y="619412"/>
            <a:ext cx="1733550" cy="185238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095" y="657260"/>
            <a:ext cx="2897186" cy="178617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9" y="3119615"/>
            <a:ext cx="2626258" cy="196706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868" y="3193621"/>
            <a:ext cx="2262361" cy="187183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637" y="3135097"/>
            <a:ext cx="2084938" cy="187644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05484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oi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3746" y="2736293"/>
            <a:ext cx="31348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</a:rPr>
              <a:t>nh</a:t>
            </a:r>
            <a:r>
              <a:rPr lang="en-US" sz="4400" b="1" dirty="0">
                <a:latin typeface=".VnAvant" pitchFamily="34" charset="0"/>
              </a:rPr>
              <a:t>µ </a:t>
            </a:r>
            <a:r>
              <a:rPr lang="en-US" sz="4400" b="1" dirty="0" err="1">
                <a:latin typeface=".VnAvant" pitchFamily="34" charset="0"/>
              </a:rPr>
              <a:t>ng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ãi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14778" y="2715485"/>
            <a:ext cx="2716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</a:rPr>
              <a:t>chã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s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ãi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2306" y="2722399"/>
            <a:ext cx="2716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</a:rPr>
              <a:t>c¸i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c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ßi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75" y="691982"/>
            <a:ext cx="2590800" cy="18669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987" y="706496"/>
            <a:ext cx="1733550" cy="185238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06" y="742061"/>
            <a:ext cx="2262361" cy="187183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9" grpId="0"/>
      <p:bldP spid="29" grpId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©y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-29028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3541" y="2879390"/>
            <a:ext cx="269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v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¸y</a:t>
            </a:r>
            <a:r>
              <a:rPr lang="en-US" sz="3600" b="1" dirty="0">
                <a:latin typeface=".VnAvant" pitchFamily="34" charset="0"/>
              </a:rPr>
              <a:t> ®</a:t>
            </a:r>
            <a:r>
              <a:rPr lang="en-US" sz="3600" b="1" dirty="0" err="1">
                <a:latin typeface=".VnAvant" pitchFamily="34" charset="0"/>
              </a:rPr>
              <a:t>Çm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94474" y="2889661"/>
            <a:ext cx="3156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m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¸y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c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µy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71560" y="2924705"/>
            <a:ext cx="3156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nh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¶y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móa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18385" y="3829307"/>
            <a:ext cx="1747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latin typeface=".VnAvant" pitchFamily="34" charset="0"/>
              </a:rPr>
              <a:t>cÊy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lóa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8230" y="5108071"/>
            <a:ext cx="2124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.VnAvant" pitchFamily="34" charset="0"/>
              </a:rPr>
              <a:t>®¸m </a:t>
            </a:r>
            <a:r>
              <a:rPr lang="en-US" sz="3200" b="1" dirty="0" err="1">
                <a:latin typeface=".VnAvant" pitchFamily="34" charset="0"/>
              </a:rPr>
              <a:t>m©y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87911" y="5086683"/>
            <a:ext cx="2084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nh¶y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d©y</a:t>
            </a:r>
            <a:endParaRPr lang="en-US" sz="3200" b="1" dirty="0">
              <a:latin typeface=".VnAvant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86" y="761255"/>
            <a:ext cx="2897186" cy="196706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42" y="761255"/>
            <a:ext cx="2626258" cy="196706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585" y="748510"/>
            <a:ext cx="2212186" cy="197981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3273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18" grpId="0"/>
      <p:bldP spid="18" grpId="1"/>
      <p:bldP spid="19" grpId="0"/>
      <p:bldP spid="1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204686" y="1620401"/>
            <a:ext cx="7213600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oi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©y­.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11226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0" y="1273138"/>
            <a:ext cx="8911771" cy="167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4300</TotalTime>
  <Words>400</Words>
  <Application>Microsoft Office PowerPoint</Application>
  <PresentationFormat>On-screen Show (16:10)</PresentationFormat>
  <Paragraphs>93</Paragraphs>
  <Slides>13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 Black</vt:lpstr>
      <vt:lpstr>宋体</vt:lpstr>
      <vt:lpstr>Times New Roman</vt:lpstr>
      <vt:lpstr>Arial</vt:lpstr>
      <vt:lpstr>.VnTifani Heavy</vt:lpstr>
      <vt:lpstr>.VnAvant</vt:lpstr>
      <vt:lpstr>Calibri</vt:lpstr>
      <vt:lpstr>VNI-Thufap2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475</cp:revision>
  <dcterms:created xsi:type="dcterms:W3CDTF">2020-02-10T09:35:50Z</dcterms:created>
  <dcterms:modified xsi:type="dcterms:W3CDTF">2021-01-23T14:17:44Z</dcterms:modified>
</cp:coreProperties>
</file>