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5AE9-E80B-4FD1-9992-844266560C7D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20310-2297-4024-BA6A-85D1AFF1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3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10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7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1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6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6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9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C830-0C16-4B8F-8832-5D52E35A78A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2C27-20F1-49C8-A8AF-C65B78E8C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4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40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5.wav"/><Relationship Id="rId18" Type="http://schemas.openxmlformats.org/officeDocument/2006/relationships/image" Target="../media/image27.gif"/><Relationship Id="rId26" Type="http://schemas.openxmlformats.org/officeDocument/2006/relationships/image" Target="../media/image35.gif"/><Relationship Id="rId3" Type="http://schemas.openxmlformats.org/officeDocument/2006/relationships/tags" Target="../tags/tag6.xml"/><Relationship Id="rId21" Type="http://schemas.openxmlformats.org/officeDocument/2006/relationships/image" Target="../media/image30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4.gif"/><Relationship Id="rId2" Type="http://schemas.openxmlformats.org/officeDocument/2006/relationships/tags" Target="../tags/tag5.xml"/><Relationship Id="rId16" Type="http://schemas.openxmlformats.org/officeDocument/2006/relationships/audio" Target="../media/audio7.wav"/><Relationship Id="rId20" Type="http://schemas.openxmlformats.org/officeDocument/2006/relationships/image" Target="../media/image29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33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32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28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1.gif"/><Relationship Id="rId27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5.wav"/><Relationship Id="rId18" Type="http://schemas.openxmlformats.org/officeDocument/2006/relationships/image" Target="../media/image27.gif"/><Relationship Id="rId26" Type="http://schemas.openxmlformats.org/officeDocument/2006/relationships/image" Target="../media/image35.gif"/><Relationship Id="rId3" Type="http://schemas.openxmlformats.org/officeDocument/2006/relationships/tags" Target="../tags/tag14.xml"/><Relationship Id="rId21" Type="http://schemas.openxmlformats.org/officeDocument/2006/relationships/image" Target="../media/image30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4.gif"/><Relationship Id="rId2" Type="http://schemas.openxmlformats.org/officeDocument/2006/relationships/tags" Target="../tags/tag13.xml"/><Relationship Id="rId16" Type="http://schemas.openxmlformats.org/officeDocument/2006/relationships/audio" Target="../media/audio7.wav"/><Relationship Id="rId20" Type="http://schemas.openxmlformats.org/officeDocument/2006/relationships/image" Target="../media/image29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4.wav"/><Relationship Id="rId24" Type="http://schemas.openxmlformats.org/officeDocument/2006/relationships/image" Target="../media/image33.gif"/><Relationship Id="rId5" Type="http://schemas.openxmlformats.org/officeDocument/2006/relationships/tags" Target="../tags/tag16.xml"/><Relationship Id="rId15" Type="http://schemas.openxmlformats.org/officeDocument/2006/relationships/audio" Target="../media/audio6.wav"/><Relationship Id="rId23" Type="http://schemas.openxmlformats.org/officeDocument/2006/relationships/image" Target="../media/image32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28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1.gif"/><Relationship Id="rId27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71996"/>
            <a:ext cx="204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3" y="1251585"/>
            <a:ext cx="8753475" cy="1451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830" y="161979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5944" y="161979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0572" y="156586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90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6" y="189413"/>
            <a:ext cx="8853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699725"/>
            <a:ext cx="8452757" cy="60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1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0"/>
            <a:ext cx="9144001" cy="6910252"/>
            <a:chOff x="-1" y="0"/>
            <a:chExt cx="9144001" cy="57585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758543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067" y="5119006"/>
              <a:ext cx="1848304" cy="384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609602" y="1393359"/>
            <a:ext cx="7968343" cy="344859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42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10,20,30,40,50,60,70,80,90</a:t>
            </a:r>
          </a:p>
        </p:txBody>
      </p:sp>
    </p:spTree>
    <p:extLst>
      <p:ext uri="{BB962C8B-B14F-4D97-AF65-F5344CB8AC3E}">
        <p14:creationId xmlns:p14="http://schemas.microsoft.com/office/powerpoint/2010/main" val="4272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219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7" y="900950"/>
            <a:ext cx="8868228" cy="30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219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29" y="781599"/>
            <a:ext cx="1694564" cy="1591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38" y="699033"/>
            <a:ext cx="2620348" cy="16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12" y="2373298"/>
            <a:ext cx="3659825" cy="1526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1" y="3718346"/>
            <a:ext cx="984449" cy="1508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28" y="3747624"/>
            <a:ext cx="994922" cy="1508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57" y="3735056"/>
            <a:ext cx="1204380" cy="1533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08" y="5268285"/>
            <a:ext cx="1256744" cy="1470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98" y="5112570"/>
            <a:ext cx="1324818" cy="14955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74" y="5187800"/>
            <a:ext cx="1513329" cy="14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5" y="1998767"/>
            <a:ext cx="8438697" cy="275814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dàng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nhầm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lẫn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3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944" y="2129936"/>
            <a:ext cx="2978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7054" y="122225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4" y="5939521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40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4920815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20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87576" y="599529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30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7" y="4942012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7" y="1895475"/>
            <a:ext cx="6879319" cy="23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b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7054" y="122225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1" y="5995297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30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920816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20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6004425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40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7" y="4942012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70" y="2143309"/>
            <a:ext cx="693420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On-screen Show (4:3)</PresentationFormat>
  <Paragraphs>64</Paragraphs>
  <Slides>12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2021-01-22T09:44:25Z</dcterms:created>
  <dcterms:modified xsi:type="dcterms:W3CDTF">2021-01-22T09:45:05Z</dcterms:modified>
</cp:coreProperties>
</file>