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314" r:id="rId4"/>
    <p:sldId id="302" r:id="rId5"/>
    <p:sldId id="303" r:id="rId6"/>
    <p:sldId id="351" r:id="rId7"/>
    <p:sldId id="353" r:id="rId8"/>
    <p:sldId id="354" r:id="rId9"/>
    <p:sldId id="355" r:id="rId10"/>
    <p:sldId id="356" r:id="rId11"/>
    <p:sldId id="313" r:id="rId12"/>
    <p:sldId id="331" r:id="rId13"/>
    <p:sldId id="307" r:id="rId14"/>
    <p:sldId id="257" r:id="rId15"/>
    <p:sldId id="426" r:id="rId16"/>
    <p:sldId id="333" r:id="rId17"/>
    <p:sldId id="427" r:id="rId18"/>
    <p:sldId id="308" r:id="rId19"/>
    <p:sldId id="309" r:id="rId20"/>
    <p:sldId id="428" r:id="rId21"/>
    <p:sldId id="369" r:id="rId22"/>
    <p:sldId id="337" r:id="rId23"/>
    <p:sldId id="338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1488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147DD-084B-4867-9C4D-E31CEF3B894C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EA12C-B335-4A21-9DA3-46777DADF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50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71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54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79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43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9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72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1"/>
            <a:ext cx="719454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1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52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35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20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99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8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81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71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84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57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7" y="3034494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78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1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4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1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8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4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10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8" y="2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3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7" y="263974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9" y="6083512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41" y="6048032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3" y="5389650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4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6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4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5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60" y="476842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90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1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8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62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4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8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51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2294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53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919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9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66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99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64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70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6.wdp"/><Relationship Id="rId5" Type="http://schemas.openxmlformats.org/officeDocument/2006/relationships/image" Target="../media/image70.png"/><Relationship Id="rId4" Type="http://schemas.openxmlformats.org/officeDocument/2006/relationships/image" Target="../media/image69.emf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microsoft.com/office/2007/relationships/hdphoto" Target="../media/hdphoto9.wdp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5.xml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5.wdp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17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slide" Target="slide6.xml"/><Relationship Id="rId5" Type="http://schemas.openxmlformats.org/officeDocument/2006/relationships/image" Target="../media/image44.jpg"/><Relationship Id="rId15" Type="http://schemas.openxmlformats.org/officeDocument/2006/relationships/slide" Target="slide7.xml"/><Relationship Id="rId10" Type="http://schemas.microsoft.com/office/2007/relationships/hdphoto" Target="../media/hdphoto3.wdp"/><Relationship Id="rId19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7.png"/><Relationship Id="rId14" Type="http://schemas.openxmlformats.org/officeDocument/2006/relationships/image" Target="../media/image49.png"/><Relationship Id="rId2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447428" y="4516878"/>
            <a:ext cx="6851086" cy="1323209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</a:p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  <a:endParaRPr lang="vi-VN" sz="4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37">
            <a:extLst>
              <a:ext uri="{FF2B5EF4-FFF2-40B4-BE49-F238E27FC236}">
                <a16:creationId xmlns:a16="http://schemas.microsoft.com/office/drawing/2014/main" id="{D143B64F-D40D-4736-9C44-9F0DC7D986A9}"/>
              </a:ext>
            </a:extLst>
          </p:cNvPr>
          <p:cNvSpPr txBox="1"/>
          <p:nvPr/>
        </p:nvSpPr>
        <p:spPr>
          <a:xfrm>
            <a:off x="1724025" y="1068428"/>
            <a:ext cx="8486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Thảo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luận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xét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algn="ctr" defTabSz="685800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nội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dung:</a:t>
            </a:r>
            <a:endParaRPr lang="vi-VN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5" name="Hộp Văn bản 38">
            <a:extLst>
              <a:ext uri="{FF2B5EF4-FFF2-40B4-BE49-F238E27FC236}">
                <a16:creationId xmlns:a16="http://schemas.microsoft.com/office/drawing/2014/main" id="{7E97A901-FBEB-4B83-8A89-34F9DB9267D9}"/>
              </a:ext>
            </a:extLst>
          </p:cNvPr>
          <p:cNvSpPr txBox="1"/>
          <p:nvPr/>
        </p:nvSpPr>
        <p:spPr>
          <a:xfrm>
            <a:off x="1969132" y="2536371"/>
            <a:ext cx="8260718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sinh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nề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</a:p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tập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phong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trào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19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FA581-24C1-471E-9652-60C399381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557" y="2205118"/>
            <a:ext cx="634648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87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">
            <a:extLst>
              <a:ext uri="{FF2B5EF4-FFF2-40B4-BE49-F238E27FC236}">
                <a16:creationId xmlns:a16="http://schemas.microsoft.com/office/drawing/2014/main" id="{FED9FE99-7D77-49EB-94C3-87A8A58318BD}"/>
              </a:ext>
            </a:extLst>
          </p:cNvPr>
          <p:cNvSpPr txBox="1"/>
          <p:nvPr/>
        </p:nvSpPr>
        <p:spPr>
          <a:xfrm>
            <a:off x="1333087" y="2262479"/>
            <a:ext cx="9963150" cy="269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ổn định, duy trì nền nếp quy định.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thực hiện tốt các nội quy của nhà trường đề ra.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 cực học tập để nâng cao chất lượng. 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duy trì các hoạt động: thể dục, vệ sinh trường, lớp xanh, sạch, đẹp và cả ý thức nói lời hay, làm việc tốt ...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FE04BA77-E19D-4EB1-A525-4F77E5515B6A}"/>
              </a:ext>
            </a:extLst>
          </p:cNvPr>
          <p:cNvSpPr txBox="1"/>
          <p:nvPr/>
        </p:nvSpPr>
        <p:spPr>
          <a:xfrm>
            <a:off x="2779260" y="1257100"/>
            <a:ext cx="6970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17</a:t>
            </a:r>
            <a:endParaRPr lang="zh-CN" alt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FE5C78-8E61-45D6-8EA9-375A205CA365}"/>
              </a:ext>
            </a:extLst>
          </p:cNvPr>
          <p:cNvSpPr txBox="1"/>
          <p:nvPr/>
        </p:nvSpPr>
        <p:spPr>
          <a:xfrm>
            <a:off x="3352800" y="2419350"/>
            <a:ext cx="5829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những việc em cùng người thân đã làm để nhà cửa luôn sạch sẽ 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537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3CE9E97-3688-467C-A911-F2CB9A013B78}"/>
              </a:ext>
            </a:extLst>
          </p:cNvPr>
          <p:cNvGrpSpPr/>
          <p:nvPr/>
        </p:nvGrpSpPr>
        <p:grpSpPr>
          <a:xfrm>
            <a:off x="550895" y="1601927"/>
            <a:ext cx="2909324" cy="2615474"/>
            <a:chOff x="2845936" y="3193232"/>
            <a:chExt cx="2501273" cy="22911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1B5FD7-1871-4183-9725-F8C9C3198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36" y="3193232"/>
              <a:ext cx="2501273" cy="157549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A3335A-A8F6-407E-BD9E-718C92323F8A}"/>
                </a:ext>
              </a:extLst>
            </p:cNvPr>
            <p:cNvGrpSpPr/>
            <p:nvPr/>
          </p:nvGrpSpPr>
          <p:grpSpPr>
            <a:xfrm>
              <a:off x="3158457" y="4727012"/>
              <a:ext cx="1745307" cy="757399"/>
              <a:chOff x="4641476" y="7116747"/>
              <a:chExt cx="1745307" cy="757399"/>
            </a:xfrm>
          </p:grpSpPr>
          <p:sp>
            <p:nvSpPr>
              <p:cNvPr id="9" name="Oval Callout 15">
                <a:extLst>
                  <a:ext uri="{FF2B5EF4-FFF2-40B4-BE49-F238E27FC236}">
                    <a16:creationId xmlns:a16="http://schemas.microsoft.com/office/drawing/2014/main" id="{C3A33423-1874-46D0-A783-AA5C9929D566}"/>
                  </a:ext>
                </a:extLst>
              </p:cNvPr>
              <p:cNvSpPr/>
              <p:nvPr/>
            </p:nvSpPr>
            <p:spPr>
              <a:xfrm>
                <a:off x="4641476" y="7116747"/>
                <a:ext cx="1745307" cy="757399"/>
              </a:xfrm>
              <a:prstGeom prst="roundRect">
                <a:avLst/>
              </a:prstGeom>
              <a:solidFill>
                <a:srgbClr val="ABD5FD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601B55C-6862-4B5B-970A-DEE97E853EC0}"/>
                  </a:ext>
                </a:extLst>
              </p:cNvPr>
              <p:cNvSpPr/>
              <p:nvPr/>
            </p:nvSpPr>
            <p:spPr>
              <a:xfrm>
                <a:off x="4838835" y="7131468"/>
                <a:ext cx="1406011" cy="727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400" b="1" kern="0" dirty="0" err="1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Thảo</a:t>
                </a:r>
                <a:r>
                  <a:rPr lang="en-US" sz="2400" b="1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400" b="1" kern="0" dirty="0" err="1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luận</a:t>
                </a:r>
                <a:endParaRPr lang="en-US" sz="2400" b="1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endParaRPr>
              </a:p>
              <a:p>
                <a:pPr algn="ctr">
                  <a:defRPr/>
                </a:pPr>
                <a:r>
                  <a:rPr lang="en-US" sz="2400" b="1" kern="0" dirty="0" err="1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nhóm</a:t>
                </a:r>
                <a:r>
                  <a:rPr lang="en-US" sz="2400" b="1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400" b="1" kern="0" dirty="0" err="1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đôi</a:t>
                </a:r>
                <a:endParaRPr lang="en-US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8A7098D-A6F0-4BFF-9D54-4D936FEAB786}"/>
              </a:ext>
            </a:extLst>
          </p:cNvPr>
          <p:cNvSpPr/>
          <p:nvPr/>
        </p:nvSpPr>
        <p:spPr>
          <a:xfrm>
            <a:off x="2343151" y="409575"/>
            <a:ext cx="8696324" cy="1533526"/>
          </a:xfrm>
          <a:prstGeom prst="wedgeRoundRectCallout">
            <a:avLst>
              <a:gd name="adj1" fmla="val -40037"/>
              <a:gd name="adj2" fmla="val 77317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vi-VN" sz="32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giúp người thân làm những việc nhà gì? Việc nào em làm tốt nhất? Em làm việc này vào thời gian nào trong ngày?</a:t>
            </a:r>
            <a:endParaRPr lang="en-US" sz="3200" b="1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é quét nhà - Nhạc giúp bé yêu thương Ông Bà - YouTube">
            <a:extLst>
              <a:ext uri="{FF2B5EF4-FFF2-40B4-BE49-F238E27FC236}">
                <a16:creationId xmlns:a16="http://schemas.microsoft.com/office/drawing/2014/main" id="{18EB5420-AC4B-4C25-9F74-4F2F51644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2780109"/>
            <a:ext cx="6724650" cy="378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181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3CE9E97-3688-467C-A911-F2CB9A013B78}"/>
              </a:ext>
            </a:extLst>
          </p:cNvPr>
          <p:cNvGrpSpPr/>
          <p:nvPr/>
        </p:nvGrpSpPr>
        <p:grpSpPr>
          <a:xfrm>
            <a:off x="550895" y="1601927"/>
            <a:ext cx="2909324" cy="2615474"/>
            <a:chOff x="2845936" y="3193232"/>
            <a:chExt cx="2501273" cy="22911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1B5FD7-1871-4183-9725-F8C9C3198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36" y="3193232"/>
              <a:ext cx="2501273" cy="157549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A3335A-A8F6-407E-BD9E-718C92323F8A}"/>
                </a:ext>
              </a:extLst>
            </p:cNvPr>
            <p:cNvGrpSpPr/>
            <p:nvPr/>
          </p:nvGrpSpPr>
          <p:grpSpPr>
            <a:xfrm>
              <a:off x="3158457" y="4727012"/>
              <a:ext cx="1745307" cy="757399"/>
              <a:chOff x="4641476" y="7116747"/>
              <a:chExt cx="1745307" cy="757399"/>
            </a:xfrm>
          </p:grpSpPr>
          <p:sp>
            <p:nvSpPr>
              <p:cNvPr id="9" name="Oval Callout 15">
                <a:extLst>
                  <a:ext uri="{FF2B5EF4-FFF2-40B4-BE49-F238E27FC236}">
                    <a16:creationId xmlns:a16="http://schemas.microsoft.com/office/drawing/2014/main" id="{C3A33423-1874-46D0-A783-AA5C9929D566}"/>
                  </a:ext>
                </a:extLst>
              </p:cNvPr>
              <p:cNvSpPr/>
              <p:nvPr/>
            </p:nvSpPr>
            <p:spPr>
              <a:xfrm>
                <a:off x="4641476" y="7116747"/>
                <a:ext cx="1745307" cy="757399"/>
              </a:xfrm>
              <a:prstGeom prst="roundRect">
                <a:avLst/>
              </a:prstGeom>
              <a:solidFill>
                <a:srgbClr val="ABD5FD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601B55C-6862-4B5B-970A-DEE97E853EC0}"/>
                  </a:ext>
                </a:extLst>
              </p:cNvPr>
              <p:cNvSpPr/>
              <p:nvPr/>
            </p:nvSpPr>
            <p:spPr>
              <a:xfrm>
                <a:off x="4838835" y="7131468"/>
                <a:ext cx="1406011" cy="727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luận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nhóm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đôi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8A7098D-A6F0-4BFF-9D54-4D936FEAB786}"/>
              </a:ext>
            </a:extLst>
          </p:cNvPr>
          <p:cNvSpPr/>
          <p:nvPr/>
        </p:nvSpPr>
        <p:spPr>
          <a:xfrm>
            <a:off x="2343151" y="742949"/>
            <a:ext cx="9401174" cy="1200151"/>
          </a:xfrm>
          <a:prstGeom prst="wedgeRoundRectCallout">
            <a:avLst>
              <a:gd name="adj1" fmla="val -40037"/>
              <a:gd name="adj2" fmla="val 77317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vi-VN" sz="32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thực hiện việc đó, em đã sử dụng dụng cụ vệ sinh nào? Làm xong em có cất dụng cụ đúng chỗ không?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734D1D6-757C-4241-9A1B-AEA1C49218B7}"/>
              </a:ext>
            </a:extLst>
          </p:cNvPr>
          <p:cNvSpPr/>
          <p:nvPr/>
        </p:nvSpPr>
        <p:spPr>
          <a:xfrm>
            <a:off x="3200401" y="2419350"/>
            <a:ext cx="8696324" cy="933450"/>
          </a:xfrm>
          <a:prstGeom prst="wedgeRoundRectCallout">
            <a:avLst>
              <a:gd name="adj1" fmla="val -40037"/>
              <a:gd name="adj2" fmla="val 77317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vi-VN" sz="32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điều gì cần lưu ý khi sử dụng dụng cụ vệ sinh này?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60D1B5-AE7A-49BA-A290-E9D89FCE7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75" y="3629025"/>
            <a:ext cx="6000750" cy="31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16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5D89E89-0709-47F3-911E-03B2F195B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64" b="20025"/>
          <a:stretch/>
        </p:blipFill>
        <p:spPr>
          <a:xfrm>
            <a:off x="-1117600" y="261373"/>
            <a:ext cx="13919200" cy="670669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7403" y="3967707"/>
            <a:ext cx="462455" cy="462455"/>
            <a:chOff x="2188156" y="1991243"/>
            <a:chExt cx="346841" cy="346841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15858" y="2059690"/>
              <a:ext cx="45719" cy="4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188156" y="1991243"/>
              <a:ext cx="346841" cy="346841"/>
              <a:chOff x="1282317" y="2454183"/>
              <a:chExt cx="346841" cy="346841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1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7" name="弧形 16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black"/>
                    </a:solidFill>
                    <a:latin typeface="Arial" panose="020B0604020202020204"/>
                    <a:ea typeface="黑体" panose="02010609060101010101" pitchFamily="49" charset="-122"/>
                  </a:endParaRPr>
                </a:p>
              </p:txBody>
            </p:sp>
          </p:grpSp>
          <p:sp>
            <p:nvSpPr>
              <p:cNvPr id="8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2343890" y="4321763"/>
            <a:ext cx="462455" cy="462455"/>
            <a:chOff x="1282317" y="2454183"/>
            <a:chExt cx="346841" cy="346841"/>
          </a:xfrm>
        </p:grpSpPr>
        <p:grpSp>
          <p:nvGrpSpPr>
            <p:cNvPr id="35" name="组合 34"/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C2EEF9"/>
              </a:solidFill>
              <a:ln>
                <a:solidFill>
                  <a:srgbClr val="7BC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" name="弧形 37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6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0936817" y="3314441"/>
            <a:ext cx="462455" cy="462455"/>
            <a:chOff x="1282317" y="2454183"/>
            <a:chExt cx="346841" cy="346841"/>
          </a:xfrm>
        </p:grpSpPr>
        <p:grpSp>
          <p:nvGrpSpPr>
            <p:cNvPr id="40" name="组合 39"/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60BFB4"/>
              </a:solidFill>
              <a:ln>
                <a:solidFill>
                  <a:srgbClr val="48B2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" name="弧形 42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978638" y="6154249"/>
            <a:ext cx="462455" cy="462455"/>
            <a:chOff x="1282317" y="2454183"/>
            <a:chExt cx="346841" cy="346841"/>
          </a:xfrm>
        </p:grpSpPr>
        <p:grpSp>
          <p:nvGrpSpPr>
            <p:cNvPr id="45" name="组合 44"/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FFF7BD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" name="弧形 47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6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B1B5872-93D1-4C69-B73C-0D5E8B477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928" y="4627169"/>
            <a:ext cx="2309359" cy="2309359"/>
          </a:xfrm>
          <a:prstGeom prst="rect">
            <a:avLst/>
          </a:prstGeom>
        </p:spPr>
      </p:pic>
      <p:sp>
        <p:nvSpPr>
          <p:cNvPr id="759" name="Rounded Rectangle 3">
            <a:extLst>
              <a:ext uri="{FF2B5EF4-FFF2-40B4-BE49-F238E27FC236}">
                <a16:creationId xmlns:a16="http://schemas.microsoft.com/office/drawing/2014/main" id="{AAB93899-B31C-4E44-8050-C857A2FA1395}"/>
              </a:ext>
            </a:extLst>
          </p:cNvPr>
          <p:cNvSpPr/>
          <p:nvPr/>
        </p:nvSpPr>
        <p:spPr>
          <a:xfrm>
            <a:off x="1688118" y="1858097"/>
            <a:ext cx="8815764" cy="36439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việc nhà nên trở thành thói quen và niềm vui của mỗi người.</a:t>
            </a:r>
            <a:endParaRPr lang="en-US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9" name="Picture 748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89551AA4-DC7D-4E43-8D07-2DF09DC0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455">
            <a:off x="2655367" y="105959"/>
            <a:ext cx="1342399" cy="134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0" name="Picture 749" descr="Logo&#10;&#10;Description automatically generated">
            <a:extLst>
              <a:ext uri="{FF2B5EF4-FFF2-40B4-BE49-F238E27FC236}">
                <a16:creationId xmlns:a16="http://schemas.microsoft.com/office/drawing/2014/main" id="{A0B8F4AE-9DA6-4095-A4AC-DB34056C7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25"/>
          <a:stretch/>
        </p:blipFill>
        <p:spPr>
          <a:xfrm>
            <a:off x="3641820" y="198187"/>
            <a:ext cx="5769845" cy="12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116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8AF8F1-ED1B-4A76-BD54-67AC1BAB9C8A}"/>
              </a:ext>
            </a:extLst>
          </p:cNvPr>
          <p:cNvSpPr txBox="1"/>
          <p:nvPr/>
        </p:nvSpPr>
        <p:spPr>
          <a:xfrm>
            <a:off x="3533775" y="2314575"/>
            <a:ext cx="5667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Trình diễn điệu nhảy “việc nhà” 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925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9A16E7D-2D3E-45BC-B35B-09F7E5767EAA}"/>
              </a:ext>
            </a:extLst>
          </p:cNvPr>
          <p:cNvGrpSpPr/>
          <p:nvPr/>
        </p:nvGrpSpPr>
        <p:grpSpPr>
          <a:xfrm>
            <a:off x="1924051" y="335608"/>
            <a:ext cx="9086850" cy="1055968"/>
            <a:chOff x="2513079" y="3984016"/>
            <a:chExt cx="5745046" cy="10954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B81DAB-4DC0-493C-BD8F-DE6EF5C25843}"/>
                </a:ext>
              </a:extLst>
            </p:cNvPr>
            <p:cNvGrpSpPr/>
            <p:nvPr/>
          </p:nvGrpSpPr>
          <p:grpSpPr>
            <a:xfrm>
              <a:off x="2578358" y="3984016"/>
              <a:ext cx="5679767" cy="1095405"/>
              <a:chOff x="2578358" y="3984016"/>
              <a:chExt cx="5679767" cy="109540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24C3A68-55C6-44DD-A0AC-421F02F594FB}"/>
                  </a:ext>
                </a:extLst>
              </p:cNvPr>
              <p:cNvSpPr/>
              <p:nvPr/>
            </p:nvSpPr>
            <p:spPr>
              <a:xfrm rot="21407790">
                <a:off x="2817152" y="4051135"/>
                <a:ext cx="5440973" cy="1028286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8EFBDA06-AE30-427E-97A9-B0E4233BC387}"/>
                  </a:ext>
                </a:extLst>
              </p:cNvPr>
              <p:cNvSpPr/>
              <p:nvPr/>
            </p:nvSpPr>
            <p:spPr>
              <a:xfrm>
                <a:off x="2578358" y="3984016"/>
                <a:ext cx="5440973" cy="102828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9CC4274E-5888-4752-A79F-D8C00B3F7378}"/>
                </a:ext>
              </a:extLst>
            </p:cNvPr>
            <p:cNvSpPr/>
            <p:nvPr/>
          </p:nvSpPr>
          <p:spPr>
            <a:xfrm>
              <a:off x="2513079" y="4099699"/>
              <a:ext cx="5596148" cy="8096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Mỗi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nhóm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nghĩ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ra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một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điệu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nhảy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thể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hiện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các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thao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tác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việc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nhà</a:t>
              </a:r>
              <a:endParaRPr lang="vi-VN" sz="2800" b="1" i="0" u="none" strike="noStrike" kern="1200" baseline="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F8F7710-A735-45C0-959D-F0F0E8018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2014537"/>
            <a:ext cx="8384854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7" y="4652732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6" y="2309127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10" y="2068423"/>
            <a:ext cx="3721105" cy="3564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7C75F9-5BA9-4A91-9CFC-9391863BB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6979" y="697527"/>
            <a:ext cx="519424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12" y="2819188"/>
            <a:ext cx="12494024" cy="4079299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" y="4894143"/>
            <a:ext cx="6707237" cy="1620947"/>
          </a:xfrm>
          <a:prstGeom prst="rect">
            <a:avLst/>
          </a:prstGeom>
        </p:spPr>
      </p:pic>
      <p:sp>
        <p:nvSpPr>
          <p:cNvPr id="2372" name="Rounded Rectangle 3">
            <a:extLst>
              <a:ext uri="{FF2B5EF4-FFF2-40B4-BE49-F238E27FC236}">
                <a16:creationId xmlns:a16="http://schemas.microsoft.com/office/drawing/2014/main" id="{48543F96-D880-4629-B75C-15EEEEDEE2CF}"/>
              </a:ext>
            </a:extLst>
          </p:cNvPr>
          <p:cNvSpPr/>
          <p:nvPr/>
        </p:nvSpPr>
        <p:spPr>
          <a:xfrm>
            <a:off x="3334654" y="1866936"/>
            <a:ext cx="6323695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3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53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53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53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53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9E7E7E-4EC3-44E2-8484-B46CE8A7D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35" y="2819400"/>
            <a:ext cx="10443013" cy="20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05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E8A25C-65F1-4C15-BF69-1A4066D3C00E}"/>
              </a:ext>
            </a:extLst>
          </p:cNvPr>
          <p:cNvGrpSpPr/>
          <p:nvPr/>
        </p:nvGrpSpPr>
        <p:grpSpPr>
          <a:xfrm>
            <a:off x="1878288" y="1078768"/>
            <a:ext cx="9492291" cy="5068032"/>
            <a:chOff x="-311587" y="1756348"/>
            <a:chExt cx="11625582" cy="3165014"/>
          </a:xfrm>
        </p:grpSpPr>
        <p:pic>
          <p:nvPicPr>
            <p:cNvPr id="3" name="图片 12" descr="ce1ed7f935192fceca30dfb2bcebe602">
              <a:extLst>
                <a:ext uri="{FF2B5EF4-FFF2-40B4-BE49-F238E27FC236}">
                  <a16:creationId xmlns:a16="http://schemas.microsoft.com/office/drawing/2014/main" id="{27994B21-ACAC-4D18-A737-7A7D825F0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188" t="20367" r="10619" b="19944"/>
            <a:stretch>
              <a:fillRect/>
            </a:stretch>
          </p:blipFill>
          <p:spPr>
            <a:xfrm>
              <a:off x="-311587" y="1756348"/>
              <a:ext cx="11625582" cy="31650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91F1EE-E334-4495-B9D4-16CDB68AB671}"/>
                </a:ext>
              </a:extLst>
            </p:cNvPr>
            <p:cNvSpPr txBox="1"/>
            <p:nvPr/>
          </p:nvSpPr>
          <p:spPr>
            <a:xfrm>
              <a:off x="878700" y="2582836"/>
              <a:ext cx="8745261" cy="132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vi-VN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Để làm việc nhà thật vui, các em có thể bật nhạc nhún nhảy khi làm việc.</a:t>
              </a:r>
              <a:endPara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DB8DD0D-57BA-4184-A527-39233EBC5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448960" y="2181062"/>
            <a:ext cx="3299119" cy="53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70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548C98-1226-483C-B9F5-571A2FFDF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36476" y="3149601"/>
            <a:ext cx="2715701" cy="4429545"/>
          </a:xfrm>
          <a:prstGeom prst="rect">
            <a:avLst/>
          </a:prstGeom>
        </p:spPr>
      </p:pic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992DB5F4-E3A1-4F35-91CD-83652C501104}"/>
              </a:ext>
            </a:extLst>
          </p:cNvPr>
          <p:cNvSpPr txBox="1"/>
          <p:nvPr/>
        </p:nvSpPr>
        <p:spPr>
          <a:xfrm>
            <a:off x="2447925" y="1881458"/>
            <a:ext cx="7124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380990" indent="-380990" algn="just" defTabSz="1219170">
              <a:lnSpc>
                <a:spcPct val="10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lang="vi-VN" sz="36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gắm các góc sạch đẹp của ngôi nhà và nhờ người thân chụp ảnh lại, sau một năm tạo thành an-bum “ngôi nhà thân thương” để kỉ niệm</a:t>
            </a:r>
            <a:endParaRPr lang="en-US" sz="3600" b="1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72D531D-241A-4254-BDD7-E0D81B69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12" y1="34911" x2="36095" y2="52367"/>
                        <a14:foregroundMark x1="54734" y1="35503" x2="59467" y2="4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743" y="2393757"/>
            <a:ext cx="3997519" cy="39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917D7F-EB73-4663-97B8-573A4668FF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04758" y="628883"/>
            <a:ext cx="3641660" cy="15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57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729409-AD66-47CA-84D3-DCF9B30A1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415" y="2133887"/>
            <a:ext cx="707806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6D69B6-2DB4-4ED8-8D08-3FA356692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9081" y="2529814"/>
            <a:ext cx="8282871" cy="13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77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1" y="4865911"/>
            <a:ext cx="1739727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3" y="5245863"/>
            <a:ext cx="1155667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191001" y="5472754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2" y="5666401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49"/>
            <a:ext cx="762611" cy="754531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6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1" y="4865911"/>
            <a:ext cx="1739727" cy="2059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CF827-74E3-4C62-A094-F04FF055E2E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70439" y="618605"/>
            <a:ext cx="8120576" cy="1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DCAAD-E848-41CD-A2FA-510E094C2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865" y="1449420"/>
            <a:ext cx="4962808" cy="39591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372685" y="5658433"/>
            <a:ext cx="5147028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Dọn dẹp đường phố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Left 13">
            <a:hlinkClick r:id="rId4" action="ppaction://hlinksldjump"/>
            <a:extLst>
              <a:ext uri="{FF2B5EF4-FFF2-40B4-BE49-F238E27FC236}">
                <a16:creationId xmlns:a16="http://schemas.microsoft.com/office/drawing/2014/main" id="{DBCF2ED8-E1B9-488C-9322-CD40B9BC5DE5}"/>
              </a:ext>
            </a:extLst>
          </p:cNvPr>
          <p:cNvSpPr/>
          <p:nvPr/>
        </p:nvSpPr>
        <p:spPr>
          <a:xfrm>
            <a:off x="1557052" y="5715635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1019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020145" y="5448499"/>
            <a:ext cx="6592385" cy="124916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úp chum lọ để tránh loăng quăng, bọ gậy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3ABF-AB74-4B93-AACE-F9F20732C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240" y="1637313"/>
            <a:ext cx="4605864" cy="37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07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681157" y="5448499"/>
            <a:ext cx="5102960" cy="100663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Cắt tỉa cành cây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AF28E-2956-4205-B229-8147D87DC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018" y="1519264"/>
            <a:ext cx="4785801" cy="381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97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681157" y="5448499"/>
            <a:ext cx="5102960" cy="100663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Dọn dẹp chuồng trại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D9F92-F086-46FD-AE1A-E2FB7FE2F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561" y="1684788"/>
            <a:ext cx="7201095" cy="336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45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F5CA40-2772-47A9-94DD-8F3CB4F58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849" y="2193699"/>
            <a:ext cx="640745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81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411</Words>
  <Application>Microsoft Office PowerPoint</Application>
  <PresentationFormat>Widescreen</PresentationFormat>
  <Paragraphs>43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Arial-Rounded</vt:lpstr>
      <vt:lpstr>Calibri</vt:lpstr>
      <vt:lpstr>Symbol</vt:lpstr>
      <vt:lpstr>Times New Roman</vt:lpstr>
      <vt:lpstr>Wingdings</vt:lpstr>
      <vt:lpstr>第一PPT，www.1ppt.com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15</cp:revision>
  <dcterms:created xsi:type="dcterms:W3CDTF">2022-09-27T10:32:12Z</dcterms:created>
  <dcterms:modified xsi:type="dcterms:W3CDTF">2023-12-22T07:22:36Z</dcterms:modified>
</cp:coreProperties>
</file>