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742" r:id="rId3"/>
  </p:sldMasterIdLst>
  <p:notesMasterIdLst>
    <p:notesMasterId r:id="rId27"/>
  </p:notesMasterIdLst>
  <p:sldIdLst>
    <p:sldId id="314" r:id="rId4"/>
    <p:sldId id="259" r:id="rId5"/>
    <p:sldId id="385" r:id="rId6"/>
    <p:sldId id="386" r:id="rId7"/>
    <p:sldId id="391" r:id="rId8"/>
    <p:sldId id="388" r:id="rId9"/>
    <p:sldId id="389" r:id="rId10"/>
    <p:sldId id="390" r:id="rId11"/>
    <p:sldId id="320" r:id="rId12"/>
    <p:sldId id="363" r:id="rId13"/>
    <p:sldId id="364" r:id="rId14"/>
    <p:sldId id="377" r:id="rId15"/>
    <p:sldId id="382" r:id="rId16"/>
    <p:sldId id="383" r:id="rId17"/>
    <p:sldId id="366" r:id="rId18"/>
    <p:sldId id="319" r:id="rId19"/>
    <p:sldId id="365" r:id="rId20"/>
    <p:sldId id="367" r:id="rId21"/>
    <p:sldId id="384" r:id="rId22"/>
    <p:sldId id="326" r:id="rId23"/>
    <p:sldId id="378" r:id="rId24"/>
    <p:sldId id="337" r:id="rId25"/>
    <p:sldId id="33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339933"/>
    <a:srgbClr val="00CC00"/>
    <a:srgbClr val="0000FF"/>
    <a:srgbClr val="FF6600"/>
    <a:srgbClr val="9900FF"/>
    <a:srgbClr val="FFFFFF"/>
    <a:srgbClr val="FF252A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7778" autoAdjust="0"/>
  </p:normalViewPr>
  <p:slideViewPr>
    <p:cSldViewPr>
      <p:cViewPr varScale="1">
        <p:scale>
          <a:sx n="49" d="100"/>
          <a:sy n="49" d="100"/>
        </p:scale>
        <p:origin x="680" y="44"/>
      </p:cViewPr>
      <p:guideLst>
        <p:guide orient="horz" pos="211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3EFB2-17B5-4B61-BE4E-F988F61827FD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42A81-4086-4C40-B352-44ED08CE1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7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362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415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245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5077D7-CA8F-49B4-910B-B83068F6C59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74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712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82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6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06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endParaRPr lang="zh-CN" altLang="en-US" dirty="0"/>
          </a:p>
        </p:txBody>
      </p:sp>
      <p:sp>
        <p:nvSpPr>
          <p:cNvPr id="156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398C9DC-0FED-4C8F-8BFF-553DE9F00A5D}" type="slidenum">
              <a:rPr lang="zh-CN" altLang="en-US">
                <a:solidFill>
                  <a:srgbClr val="000000"/>
                </a:solidFill>
              </a:rPr>
              <a:pPr/>
              <a:t>10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1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36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2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4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endParaRPr lang="zh-CN" altLang="en-US" dirty="0"/>
          </a:p>
        </p:txBody>
      </p:sp>
      <p:sp>
        <p:nvSpPr>
          <p:cNvPr id="156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398C9DC-0FED-4C8F-8BFF-553DE9F00A5D}" type="slidenum">
              <a:rPr lang="zh-CN" altLang="en-US">
                <a:solidFill>
                  <a:srgbClr val="000000"/>
                </a:solidFill>
              </a:rPr>
              <a:pPr/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69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2A81-4086-4C40-B352-44ED08CE17E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68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FD4390-A11E-4389-8EFF-E86893300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BCF97A-17BB-48BB-A85D-2D908D998993}"/>
              </a:ext>
            </a:extLst>
          </p:cNvPr>
          <p:cNvSpPr/>
          <p:nvPr userDrawn="1"/>
        </p:nvSpPr>
        <p:spPr>
          <a:xfrm>
            <a:off x="173340" y="197639"/>
            <a:ext cx="11845318" cy="64627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9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3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8" name="图片 4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558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19691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55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8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14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4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31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3042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622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05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59680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37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4691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9616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99833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3" name="图片 4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8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456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87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FD4390-A11E-4389-8EFF-E86893300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BCF97A-17BB-48BB-A85D-2D908D998993}"/>
              </a:ext>
            </a:extLst>
          </p:cNvPr>
          <p:cNvSpPr/>
          <p:nvPr userDrawn="1"/>
        </p:nvSpPr>
        <p:spPr>
          <a:xfrm>
            <a:off x="335359" y="440667"/>
            <a:ext cx="11521280" cy="5976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9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4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2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3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6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7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8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0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7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1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9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1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5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2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1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6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4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9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7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FD4390-A11E-4389-8EFF-E86893300F6B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BCF97A-17BB-48BB-A85D-2D908D998993}"/>
              </a:ext>
            </a:extLst>
          </p:cNvPr>
          <p:cNvSpPr/>
          <p:nvPr userDrawn="1"/>
        </p:nvSpPr>
        <p:spPr>
          <a:xfrm>
            <a:off x="173340" y="197639"/>
            <a:ext cx="11845318" cy="64627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9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9" r:id="rId32"/>
    <p:sldLayoutId id="2147483674" r:id="rId3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9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e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027500" y="4900336"/>
            <a:ext cx="5966229" cy="852760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94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494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252420"/>
            <a:ext cx="6860116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20" y="620688"/>
            <a:ext cx="6480720" cy="16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0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A41B0F7-1E4F-4188-8C70-BD969C889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/>
          <a:stretch/>
        </p:blipFill>
        <p:spPr>
          <a:xfrm rot="5400000">
            <a:off x="4547826" y="-631068"/>
            <a:ext cx="3096345" cy="11521282"/>
          </a:xfrm>
          <a:prstGeom prst="roundRect">
            <a:avLst/>
          </a:prstGeom>
        </p:spPr>
      </p:pic>
      <p:pic>
        <p:nvPicPr>
          <p:cNvPr id="3" name="图片 2" descr="图片包含 餐桌, 室内&#10;&#10;描述已自动生成">
            <a:extLst>
              <a:ext uri="{FF2B5EF4-FFF2-40B4-BE49-F238E27FC236}">
                <a16:creationId xmlns:a16="http://schemas.microsoft.com/office/drawing/2014/main" id="{FE8E45BE-D3B0-437E-BB3D-6896225C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0" b="8651"/>
          <a:stretch/>
        </p:blipFill>
        <p:spPr>
          <a:xfrm>
            <a:off x="952498" y="240742"/>
            <a:ext cx="10287000" cy="3096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6" y="2811067"/>
            <a:ext cx="5541744" cy="1012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7528" y="3823091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Nhận biết một số nút cơ bản trên điều khiển từ xa của ti vi.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2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50D1AFD-6C39-4114-8068-6EDDBC79778D}"/>
              </a:ext>
            </a:extLst>
          </p:cNvPr>
          <p:cNvSpPr txBox="1"/>
          <p:nvPr/>
        </p:nvSpPr>
        <p:spPr>
          <a:xfrm>
            <a:off x="862285" y="224353"/>
            <a:ext cx="9865096" cy="830997"/>
          </a:xfrm>
          <a:custGeom>
            <a:avLst/>
            <a:gdLst>
              <a:gd name="connsiteX0" fmla="*/ 0 w 9865096"/>
              <a:gd name="connsiteY0" fmla="*/ 0 h 830997"/>
              <a:gd name="connsiteX1" fmla="*/ 678951 w 9865096"/>
              <a:gd name="connsiteY1" fmla="*/ 0 h 830997"/>
              <a:gd name="connsiteX2" fmla="*/ 1357901 w 9865096"/>
              <a:gd name="connsiteY2" fmla="*/ 0 h 830997"/>
              <a:gd name="connsiteX3" fmla="*/ 2135503 w 9865096"/>
              <a:gd name="connsiteY3" fmla="*/ 0 h 830997"/>
              <a:gd name="connsiteX4" fmla="*/ 2518501 w 9865096"/>
              <a:gd name="connsiteY4" fmla="*/ 0 h 830997"/>
              <a:gd name="connsiteX5" fmla="*/ 3000150 w 9865096"/>
              <a:gd name="connsiteY5" fmla="*/ 0 h 830997"/>
              <a:gd name="connsiteX6" fmla="*/ 3679101 w 9865096"/>
              <a:gd name="connsiteY6" fmla="*/ 0 h 830997"/>
              <a:gd name="connsiteX7" fmla="*/ 4358051 w 9865096"/>
              <a:gd name="connsiteY7" fmla="*/ 0 h 830997"/>
              <a:gd name="connsiteX8" fmla="*/ 4839700 w 9865096"/>
              <a:gd name="connsiteY8" fmla="*/ 0 h 830997"/>
              <a:gd name="connsiteX9" fmla="*/ 5222698 w 9865096"/>
              <a:gd name="connsiteY9" fmla="*/ 0 h 830997"/>
              <a:gd name="connsiteX10" fmla="*/ 6000300 w 9865096"/>
              <a:gd name="connsiteY10" fmla="*/ 0 h 830997"/>
              <a:gd name="connsiteX11" fmla="*/ 6284646 w 9865096"/>
              <a:gd name="connsiteY11" fmla="*/ 0 h 830997"/>
              <a:gd name="connsiteX12" fmla="*/ 6667644 w 9865096"/>
              <a:gd name="connsiteY12" fmla="*/ 0 h 830997"/>
              <a:gd name="connsiteX13" fmla="*/ 7050642 w 9865096"/>
              <a:gd name="connsiteY13" fmla="*/ 0 h 830997"/>
              <a:gd name="connsiteX14" fmla="*/ 7630942 w 9865096"/>
              <a:gd name="connsiteY14" fmla="*/ 0 h 830997"/>
              <a:gd name="connsiteX15" fmla="*/ 7915289 w 9865096"/>
              <a:gd name="connsiteY15" fmla="*/ 0 h 830997"/>
              <a:gd name="connsiteX16" fmla="*/ 8495589 w 9865096"/>
              <a:gd name="connsiteY16" fmla="*/ 0 h 830997"/>
              <a:gd name="connsiteX17" fmla="*/ 9273190 w 9865096"/>
              <a:gd name="connsiteY17" fmla="*/ 0 h 830997"/>
              <a:gd name="connsiteX18" fmla="*/ 9865096 w 9865096"/>
              <a:gd name="connsiteY18" fmla="*/ 0 h 830997"/>
              <a:gd name="connsiteX19" fmla="*/ 9865096 w 9865096"/>
              <a:gd name="connsiteY19" fmla="*/ 415499 h 830997"/>
              <a:gd name="connsiteX20" fmla="*/ 9865096 w 9865096"/>
              <a:gd name="connsiteY20" fmla="*/ 830997 h 830997"/>
              <a:gd name="connsiteX21" fmla="*/ 9482098 w 9865096"/>
              <a:gd name="connsiteY21" fmla="*/ 830997 h 830997"/>
              <a:gd name="connsiteX22" fmla="*/ 8901798 w 9865096"/>
              <a:gd name="connsiteY22" fmla="*/ 830997 h 830997"/>
              <a:gd name="connsiteX23" fmla="*/ 8518801 w 9865096"/>
              <a:gd name="connsiteY23" fmla="*/ 830997 h 830997"/>
              <a:gd name="connsiteX24" fmla="*/ 8234454 w 9865096"/>
              <a:gd name="connsiteY24" fmla="*/ 830997 h 830997"/>
              <a:gd name="connsiteX25" fmla="*/ 7654154 w 9865096"/>
              <a:gd name="connsiteY25" fmla="*/ 830997 h 830997"/>
              <a:gd name="connsiteX26" fmla="*/ 6876552 w 9865096"/>
              <a:gd name="connsiteY26" fmla="*/ 830997 h 830997"/>
              <a:gd name="connsiteX27" fmla="*/ 6592205 w 9865096"/>
              <a:gd name="connsiteY27" fmla="*/ 830997 h 830997"/>
              <a:gd name="connsiteX28" fmla="*/ 6110557 w 9865096"/>
              <a:gd name="connsiteY28" fmla="*/ 830997 h 830997"/>
              <a:gd name="connsiteX29" fmla="*/ 5628908 w 9865096"/>
              <a:gd name="connsiteY29" fmla="*/ 830997 h 830997"/>
              <a:gd name="connsiteX30" fmla="*/ 4949957 w 9865096"/>
              <a:gd name="connsiteY30" fmla="*/ 830997 h 830997"/>
              <a:gd name="connsiteX31" fmla="*/ 4172355 w 9865096"/>
              <a:gd name="connsiteY31" fmla="*/ 830997 h 830997"/>
              <a:gd name="connsiteX32" fmla="*/ 3690707 w 9865096"/>
              <a:gd name="connsiteY32" fmla="*/ 830997 h 830997"/>
              <a:gd name="connsiteX33" fmla="*/ 3307709 w 9865096"/>
              <a:gd name="connsiteY33" fmla="*/ 830997 h 830997"/>
              <a:gd name="connsiteX34" fmla="*/ 2826060 w 9865096"/>
              <a:gd name="connsiteY34" fmla="*/ 830997 h 830997"/>
              <a:gd name="connsiteX35" fmla="*/ 2147109 w 9865096"/>
              <a:gd name="connsiteY35" fmla="*/ 830997 h 830997"/>
              <a:gd name="connsiteX36" fmla="*/ 1665460 w 9865096"/>
              <a:gd name="connsiteY36" fmla="*/ 830997 h 830997"/>
              <a:gd name="connsiteX37" fmla="*/ 887859 w 9865096"/>
              <a:gd name="connsiteY37" fmla="*/ 830997 h 830997"/>
              <a:gd name="connsiteX38" fmla="*/ 0 w 9865096"/>
              <a:gd name="connsiteY38" fmla="*/ 830997 h 830997"/>
              <a:gd name="connsiteX39" fmla="*/ 0 w 9865096"/>
              <a:gd name="connsiteY39" fmla="*/ 415499 h 830997"/>
              <a:gd name="connsiteX40" fmla="*/ 0 w 9865096"/>
              <a:gd name="connsiteY4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5096" h="830997" extrusionOk="0">
                <a:moveTo>
                  <a:pt x="0" y="0"/>
                </a:moveTo>
                <a:cubicBezTo>
                  <a:pt x="144064" y="-32252"/>
                  <a:pt x="537720" y="60751"/>
                  <a:pt x="678951" y="0"/>
                </a:cubicBezTo>
                <a:cubicBezTo>
                  <a:pt x="820182" y="-60751"/>
                  <a:pt x="1085908" y="69949"/>
                  <a:pt x="1357901" y="0"/>
                </a:cubicBezTo>
                <a:cubicBezTo>
                  <a:pt x="1629894" y="-69949"/>
                  <a:pt x="1761797" y="24232"/>
                  <a:pt x="2135503" y="0"/>
                </a:cubicBezTo>
                <a:cubicBezTo>
                  <a:pt x="2509209" y="-24232"/>
                  <a:pt x="2365588" y="39003"/>
                  <a:pt x="2518501" y="0"/>
                </a:cubicBezTo>
                <a:cubicBezTo>
                  <a:pt x="2671414" y="-39003"/>
                  <a:pt x="2842994" y="27095"/>
                  <a:pt x="3000150" y="0"/>
                </a:cubicBezTo>
                <a:cubicBezTo>
                  <a:pt x="3157306" y="-27095"/>
                  <a:pt x="3520494" y="64313"/>
                  <a:pt x="3679101" y="0"/>
                </a:cubicBezTo>
                <a:cubicBezTo>
                  <a:pt x="3837708" y="-64313"/>
                  <a:pt x="4043115" y="12355"/>
                  <a:pt x="4358051" y="0"/>
                </a:cubicBezTo>
                <a:cubicBezTo>
                  <a:pt x="4672987" y="-12355"/>
                  <a:pt x="4656986" y="2854"/>
                  <a:pt x="4839700" y="0"/>
                </a:cubicBezTo>
                <a:cubicBezTo>
                  <a:pt x="5022414" y="-2854"/>
                  <a:pt x="5099147" y="25202"/>
                  <a:pt x="5222698" y="0"/>
                </a:cubicBezTo>
                <a:cubicBezTo>
                  <a:pt x="5346249" y="-25202"/>
                  <a:pt x="5697521" y="43929"/>
                  <a:pt x="6000300" y="0"/>
                </a:cubicBezTo>
                <a:cubicBezTo>
                  <a:pt x="6303079" y="-43929"/>
                  <a:pt x="6178112" y="17628"/>
                  <a:pt x="6284646" y="0"/>
                </a:cubicBezTo>
                <a:cubicBezTo>
                  <a:pt x="6391180" y="-17628"/>
                  <a:pt x="6583607" y="44901"/>
                  <a:pt x="6667644" y="0"/>
                </a:cubicBezTo>
                <a:cubicBezTo>
                  <a:pt x="6751681" y="-44901"/>
                  <a:pt x="6871664" y="10206"/>
                  <a:pt x="7050642" y="0"/>
                </a:cubicBezTo>
                <a:cubicBezTo>
                  <a:pt x="7229620" y="-10206"/>
                  <a:pt x="7405150" y="61892"/>
                  <a:pt x="7630942" y="0"/>
                </a:cubicBezTo>
                <a:cubicBezTo>
                  <a:pt x="7856734" y="-61892"/>
                  <a:pt x="7854194" y="15673"/>
                  <a:pt x="7915289" y="0"/>
                </a:cubicBezTo>
                <a:cubicBezTo>
                  <a:pt x="7976384" y="-15673"/>
                  <a:pt x="8358366" y="59831"/>
                  <a:pt x="8495589" y="0"/>
                </a:cubicBezTo>
                <a:cubicBezTo>
                  <a:pt x="8632812" y="-59831"/>
                  <a:pt x="8920854" y="49868"/>
                  <a:pt x="9273190" y="0"/>
                </a:cubicBezTo>
                <a:cubicBezTo>
                  <a:pt x="9625526" y="-49868"/>
                  <a:pt x="9715691" y="21702"/>
                  <a:pt x="9865096" y="0"/>
                </a:cubicBezTo>
                <a:cubicBezTo>
                  <a:pt x="9876301" y="119770"/>
                  <a:pt x="9819957" y="215208"/>
                  <a:pt x="9865096" y="415499"/>
                </a:cubicBezTo>
                <a:cubicBezTo>
                  <a:pt x="9910235" y="615790"/>
                  <a:pt x="9845133" y="718159"/>
                  <a:pt x="9865096" y="830997"/>
                </a:cubicBezTo>
                <a:cubicBezTo>
                  <a:pt x="9723322" y="835883"/>
                  <a:pt x="9630531" y="806050"/>
                  <a:pt x="9482098" y="830997"/>
                </a:cubicBezTo>
                <a:cubicBezTo>
                  <a:pt x="9333665" y="855944"/>
                  <a:pt x="9055031" y="798930"/>
                  <a:pt x="8901798" y="830997"/>
                </a:cubicBezTo>
                <a:cubicBezTo>
                  <a:pt x="8748565" y="863064"/>
                  <a:pt x="8674702" y="806523"/>
                  <a:pt x="8518801" y="830997"/>
                </a:cubicBezTo>
                <a:cubicBezTo>
                  <a:pt x="8362900" y="855471"/>
                  <a:pt x="8340251" y="825708"/>
                  <a:pt x="8234454" y="830997"/>
                </a:cubicBezTo>
                <a:cubicBezTo>
                  <a:pt x="8128657" y="836286"/>
                  <a:pt x="7891298" y="826265"/>
                  <a:pt x="7654154" y="830997"/>
                </a:cubicBezTo>
                <a:cubicBezTo>
                  <a:pt x="7417010" y="835729"/>
                  <a:pt x="7259685" y="782247"/>
                  <a:pt x="6876552" y="830997"/>
                </a:cubicBezTo>
                <a:cubicBezTo>
                  <a:pt x="6493419" y="879747"/>
                  <a:pt x="6731476" y="799819"/>
                  <a:pt x="6592205" y="830997"/>
                </a:cubicBezTo>
                <a:cubicBezTo>
                  <a:pt x="6452934" y="862175"/>
                  <a:pt x="6212966" y="795749"/>
                  <a:pt x="6110557" y="830997"/>
                </a:cubicBezTo>
                <a:cubicBezTo>
                  <a:pt x="6008148" y="866245"/>
                  <a:pt x="5760551" y="807659"/>
                  <a:pt x="5628908" y="830997"/>
                </a:cubicBezTo>
                <a:cubicBezTo>
                  <a:pt x="5497265" y="854335"/>
                  <a:pt x="5230199" y="750248"/>
                  <a:pt x="4949957" y="830997"/>
                </a:cubicBezTo>
                <a:cubicBezTo>
                  <a:pt x="4669715" y="911746"/>
                  <a:pt x="4471803" y="801054"/>
                  <a:pt x="4172355" y="830997"/>
                </a:cubicBezTo>
                <a:cubicBezTo>
                  <a:pt x="3872907" y="860940"/>
                  <a:pt x="3819281" y="825451"/>
                  <a:pt x="3690707" y="830997"/>
                </a:cubicBezTo>
                <a:cubicBezTo>
                  <a:pt x="3562133" y="836543"/>
                  <a:pt x="3493435" y="792667"/>
                  <a:pt x="3307709" y="830997"/>
                </a:cubicBezTo>
                <a:cubicBezTo>
                  <a:pt x="3121983" y="869327"/>
                  <a:pt x="3047602" y="814394"/>
                  <a:pt x="2826060" y="830997"/>
                </a:cubicBezTo>
                <a:cubicBezTo>
                  <a:pt x="2604518" y="847600"/>
                  <a:pt x="2394501" y="783913"/>
                  <a:pt x="2147109" y="830997"/>
                </a:cubicBezTo>
                <a:cubicBezTo>
                  <a:pt x="1899717" y="878081"/>
                  <a:pt x="1880662" y="812803"/>
                  <a:pt x="1665460" y="830997"/>
                </a:cubicBezTo>
                <a:cubicBezTo>
                  <a:pt x="1450258" y="849191"/>
                  <a:pt x="1200909" y="773004"/>
                  <a:pt x="887859" y="830997"/>
                </a:cubicBezTo>
                <a:cubicBezTo>
                  <a:pt x="574809" y="888990"/>
                  <a:pt x="365134" y="759679"/>
                  <a:pt x="0" y="830997"/>
                </a:cubicBezTo>
                <a:cubicBezTo>
                  <a:pt x="-40996" y="674676"/>
                  <a:pt x="17564" y="596539"/>
                  <a:pt x="0" y="415499"/>
                </a:cubicBezTo>
                <a:cubicBezTo>
                  <a:pt x="-17564" y="234459"/>
                  <a:pt x="2078" y="10243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1621526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 hình và thông tin dưới đây, hãy nêu tên, tác dụng một số nút cơ bản trên bộ điều khiển từ xa của ti vi.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67" y="2952329"/>
            <a:ext cx="7181218" cy="374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4464" b="70392"/>
          <a:stretch/>
        </p:blipFill>
        <p:spPr>
          <a:xfrm>
            <a:off x="996381" y="1145543"/>
            <a:ext cx="4680520" cy="85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294" b="68338"/>
          <a:stretch/>
        </p:blipFill>
        <p:spPr>
          <a:xfrm>
            <a:off x="6456040" y="1145543"/>
            <a:ext cx="4392488" cy="8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6815" r="53770" b="25028"/>
          <a:stretch/>
        </p:blipFill>
        <p:spPr>
          <a:xfrm>
            <a:off x="996381" y="2157037"/>
            <a:ext cx="4752528" cy="79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294" t="45251" b="26593"/>
          <a:stretch/>
        </p:blipFill>
        <p:spPr>
          <a:xfrm>
            <a:off x="6456040" y="2157037"/>
            <a:ext cx="4464496" cy="792088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92144" y="2905147"/>
            <a:ext cx="5181600" cy="2852717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888089" y="5123841"/>
            <a:ext cx="3168352" cy="1268047"/>
          </a:xfrm>
          <a:prstGeom prst="wedgeEllipseCallout">
            <a:avLst>
              <a:gd name="adj1" fmla="val 43332"/>
              <a:gd name="adj2" fmla="val -61996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Thảo</a:t>
            </a:r>
            <a:r>
              <a:rPr lang="en-GB" sz="3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luận</a:t>
            </a:r>
            <a:r>
              <a:rPr lang="en-GB" sz="3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nhóm</a:t>
            </a:r>
            <a:r>
              <a:rPr lang="en-GB" sz="3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đôi</a:t>
            </a:r>
            <a:r>
              <a:rPr lang="en-GB" sz="3600" dirty="0">
                <a:solidFill>
                  <a:srgbClr val="00B050"/>
                </a:solidFill>
                <a:latin typeface="iCiel Cadena" panose="02000503000000020004" pitchFamily="2" charset="0"/>
              </a:rPr>
              <a:t>.</a:t>
            </a:r>
            <a:endParaRPr lang="en-US" sz="3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7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276872"/>
            <a:ext cx="3371850" cy="40671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24125"/>
            <a:ext cx="1507970" cy="21295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475921"/>
            <a:ext cx="3860456" cy="3868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188" y="510390"/>
            <a:ext cx="5688061" cy="92057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863" y="1145632"/>
            <a:ext cx="3321306" cy="1435252"/>
            <a:chOff x="479376" y="1046855"/>
            <a:chExt cx="3321306" cy="1435252"/>
          </a:xfrm>
        </p:grpSpPr>
        <p:sp>
          <p:nvSpPr>
            <p:cNvPr id="13" name="Oval Callout 12"/>
            <p:cNvSpPr/>
            <p:nvPr/>
          </p:nvSpPr>
          <p:spPr>
            <a:xfrm>
              <a:off x="479376" y="1046855"/>
              <a:ext cx="2941336" cy="1435252"/>
            </a:xfrm>
            <a:prstGeom prst="wedgeEllipseCallout">
              <a:avLst>
                <a:gd name="adj1" fmla="val 41924"/>
                <a:gd name="adj2" fmla="val 48805"/>
              </a:avLst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674" y="1302944"/>
              <a:ext cx="33080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Trình</a:t>
              </a:r>
              <a:r>
                <a:rPr lang="en-GB" sz="4800" dirty="0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 </a:t>
              </a:r>
              <a:r>
                <a:rPr lang="en-GB" sz="4800" dirty="0" err="1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bày</a:t>
              </a:r>
              <a:r>
                <a:rPr lang="en-GB" sz="4800" dirty="0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.</a:t>
              </a:r>
              <a:endParaRPr lang="en-US" sz="4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64056" y="1183351"/>
            <a:ext cx="3176853" cy="1435252"/>
            <a:chOff x="479376" y="1046855"/>
            <a:chExt cx="3176853" cy="1435252"/>
          </a:xfrm>
        </p:grpSpPr>
        <p:sp>
          <p:nvSpPr>
            <p:cNvPr id="19" name="Oval Callout 18"/>
            <p:cNvSpPr/>
            <p:nvPr/>
          </p:nvSpPr>
          <p:spPr>
            <a:xfrm>
              <a:off x="479376" y="1046855"/>
              <a:ext cx="2941336" cy="1435252"/>
            </a:xfrm>
            <a:prstGeom prst="wedgeEllipseCallout">
              <a:avLst>
                <a:gd name="adj1" fmla="val -48725"/>
                <a:gd name="adj2" fmla="val 44637"/>
              </a:avLst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76" y="1284439"/>
              <a:ext cx="317685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Nhận</a:t>
              </a:r>
              <a:r>
                <a:rPr lang="en-GB" sz="4800" dirty="0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 </a:t>
              </a:r>
              <a:r>
                <a:rPr lang="en-GB" sz="4800" dirty="0" err="1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xét</a:t>
              </a:r>
              <a:r>
                <a:rPr lang="en-GB" sz="4800" dirty="0">
                  <a:ln>
                    <a:solidFill>
                      <a:srgbClr val="FF0000"/>
                    </a:solidFill>
                  </a:ln>
                  <a:solidFill>
                    <a:srgbClr val="002060"/>
                  </a:solidFill>
                  <a:latin typeface="iCiel Cadena" panose="02000503000000020004" pitchFamily="2" charset="0"/>
                </a:rPr>
                <a:t>. </a:t>
              </a:r>
              <a:endParaRPr lang="en-US" sz="4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27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50D1AFD-6C39-4114-8068-6EDDBC79778D}"/>
              </a:ext>
            </a:extLst>
          </p:cNvPr>
          <p:cNvSpPr txBox="1"/>
          <p:nvPr/>
        </p:nvSpPr>
        <p:spPr>
          <a:xfrm>
            <a:off x="862285" y="224353"/>
            <a:ext cx="9865096" cy="830997"/>
          </a:xfrm>
          <a:custGeom>
            <a:avLst/>
            <a:gdLst>
              <a:gd name="connsiteX0" fmla="*/ 0 w 9865096"/>
              <a:gd name="connsiteY0" fmla="*/ 0 h 830997"/>
              <a:gd name="connsiteX1" fmla="*/ 678951 w 9865096"/>
              <a:gd name="connsiteY1" fmla="*/ 0 h 830997"/>
              <a:gd name="connsiteX2" fmla="*/ 1357901 w 9865096"/>
              <a:gd name="connsiteY2" fmla="*/ 0 h 830997"/>
              <a:gd name="connsiteX3" fmla="*/ 2135503 w 9865096"/>
              <a:gd name="connsiteY3" fmla="*/ 0 h 830997"/>
              <a:gd name="connsiteX4" fmla="*/ 2518501 w 9865096"/>
              <a:gd name="connsiteY4" fmla="*/ 0 h 830997"/>
              <a:gd name="connsiteX5" fmla="*/ 3000150 w 9865096"/>
              <a:gd name="connsiteY5" fmla="*/ 0 h 830997"/>
              <a:gd name="connsiteX6" fmla="*/ 3679101 w 9865096"/>
              <a:gd name="connsiteY6" fmla="*/ 0 h 830997"/>
              <a:gd name="connsiteX7" fmla="*/ 4358051 w 9865096"/>
              <a:gd name="connsiteY7" fmla="*/ 0 h 830997"/>
              <a:gd name="connsiteX8" fmla="*/ 4839700 w 9865096"/>
              <a:gd name="connsiteY8" fmla="*/ 0 h 830997"/>
              <a:gd name="connsiteX9" fmla="*/ 5222698 w 9865096"/>
              <a:gd name="connsiteY9" fmla="*/ 0 h 830997"/>
              <a:gd name="connsiteX10" fmla="*/ 6000300 w 9865096"/>
              <a:gd name="connsiteY10" fmla="*/ 0 h 830997"/>
              <a:gd name="connsiteX11" fmla="*/ 6284646 w 9865096"/>
              <a:gd name="connsiteY11" fmla="*/ 0 h 830997"/>
              <a:gd name="connsiteX12" fmla="*/ 6667644 w 9865096"/>
              <a:gd name="connsiteY12" fmla="*/ 0 h 830997"/>
              <a:gd name="connsiteX13" fmla="*/ 7050642 w 9865096"/>
              <a:gd name="connsiteY13" fmla="*/ 0 h 830997"/>
              <a:gd name="connsiteX14" fmla="*/ 7630942 w 9865096"/>
              <a:gd name="connsiteY14" fmla="*/ 0 h 830997"/>
              <a:gd name="connsiteX15" fmla="*/ 7915289 w 9865096"/>
              <a:gd name="connsiteY15" fmla="*/ 0 h 830997"/>
              <a:gd name="connsiteX16" fmla="*/ 8495589 w 9865096"/>
              <a:gd name="connsiteY16" fmla="*/ 0 h 830997"/>
              <a:gd name="connsiteX17" fmla="*/ 9273190 w 9865096"/>
              <a:gd name="connsiteY17" fmla="*/ 0 h 830997"/>
              <a:gd name="connsiteX18" fmla="*/ 9865096 w 9865096"/>
              <a:gd name="connsiteY18" fmla="*/ 0 h 830997"/>
              <a:gd name="connsiteX19" fmla="*/ 9865096 w 9865096"/>
              <a:gd name="connsiteY19" fmla="*/ 415499 h 830997"/>
              <a:gd name="connsiteX20" fmla="*/ 9865096 w 9865096"/>
              <a:gd name="connsiteY20" fmla="*/ 830997 h 830997"/>
              <a:gd name="connsiteX21" fmla="*/ 9482098 w 9865096"/>
              <a:gd name="connsiteY21" fmla="*/ 830997 h 830997"/>
              <a:gd name="connsiteX22" fmla="*/ 8901798 w 9865096"/>
              <a:gd name="connsiteY22" fmla="*/ 830997 h 830997"/>
              <a:gd name="connsiteX23" fmla="*/ 8518801 w 9865096"/>
              <a:gd name="connsiteY23" fmla="*/ 830997 h 830997"/>
              <a:gd name="connsiteX24" fmla="*/ 8234454 w 9865096"/>
              <a:gd name="connsiteY24" fmla="*/ 830997 h 830997"/>
              <a:gd name="connsiteX25" fmla="*/ 7654154 w 9865096"/>
              <a:gd name="connsiteY25" fmla="*/ 830997 h 830997"/>
              <a:gd name="connsiteX26" fmla="*/ 6876552 w 9865096"/>
              <a:gd name="connsiteY26" fmla="*/ 830997 h 830997"/>
              <a:gd name="connsiteX27" fmla="*/ 6592205 w 9865096"/>
              <a:gd name="connsiteY27" fmla="*/ 830997 h 830997"/>
              <a:gd name="connsiteX28" fmla="*/ 6110557 w 9865096"/>
              <a:gd name="connsiteY28" fmla="*/ 830997 h 830997"/>
              <a:gd name="connsiteX29" fmla="*/ 5628908 w 9865096"/>
              <a:gd name="connsiteY29" fmla="*/ 830997 h 830997"/>
              <a:gd name="connsiteX30" fmla="*/ 4949957 w 9865096"/>
              <a:gd name="connsiteY30" fmla="*/ 830997 h 830997"/>
              <a:gd name="connsiteX31" fmla="*/ 4172355 w 9865096"/>
              <a:gd name="connsiteY31" fmla="*/ 830997 h 830997"/>
              <a:gd name="connsiteX32" fmla="*/ 3690707 w 9865096"/>
              <a:gd name="connsiteY32" fmla="*/ 830997 h 830997"/>
              <a:gd name="connsiteX33" fmla="*/ 3307709 w 9865096"/>
              <a:gd name="connsiteY33" fmla="*/ 830997 h 830997"/>
              <a:gd name="connsiteX34" fmla="*/ 2826060 w 9865096"/>
              <a:gd name="connsiteY34" fmla="*/ 830997 h 830997"/>
              <a:gd name="connsiteX35" fmla="*/ 2147109 w 9865096"/>
              <a:gd name="connsiteY35" fmla="*/ 830997 h 830997"/>
              <a:gd name="connsiteX36" fmla="*/ 1665460 w 9865096"/>
              <a:gd name="connsiteY36" fmla="*/ 830997 h 830997"/>
              <a:gd name="connsiteX37" fmla="*/ 887859 w 9865096"/>
              <a:gd name="connsiteY37" fmla="*/ 830997 h 830997"/>
              <a:gd name="connsiteX38" fmla="*/ 0 w 9865096"/>
              <a:gd name="connsiteY38" fmla="*/ 830997 h 830997"/>
              <a:gd name="connsiteX39" fmla="*/ 0 w 9865096"/>
              <a:gd name="connsiteY39" fmla="*/ 415499 h 830997"/>
              <a:gd name="connsiteX40" fmla="*/ 0 w 9865096"/>
              <a:gd name="connsiteY4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5096" h="830997" extrusionOk="0">
                <a:moveTo>
                  <a:pt x="0" y="0"/>
                </a:moveTo>
                <a:cubicBezTo>
                  <a:pt x="144064" y="-32252"/>
                  <a:pt x="537720" y="60751"/>
                  <a:pt x="678951" y="0"/>
                </a:cubicBezTo>
                <a:cubicBezTo>
                  <a:pt x="820182" y="-60751"/>
                  <a:pt x="1085908" y="69949"/>
                  <a:pt x="1357901" y="0"/>
                </a:cubicBezTo>
                <a:cubicBezTo>
                  <a:pt x="1629894" y="-69949"/>
                  <a:pt x="1761797" y="24232"/>
                  <a:pt x="2135503" y="0"/>
                </a:cubicBezTo>
                <a:cubicBezTo>
                  <a:pt x="2509209" y="-24232"/>
                  <a:pt x="2365588" y="39003"/>
                  <a:pt x="2518501" y="0"/>
                </a:cubicBezTo>
                <a:cubicBezTo>
                  <a:pt x="2671414" y="-39003"/>
                  <a:pt x="2842994" y="27095"/>
                  <a:pt x="3000150" y="0"/>
                </a:cubicBezTo>
                <a:cubicBezTo>
                  <a:pt x="3157306" y="-27095"/>
                  <a:pt x="3520494" y="64313"/>
                  <a:pt x="3679101" y="0"/>
                </a:cubicBezTo>
                <a:cubicBezTo>
                  <a:pt x="3837708" y="-64313"/>
                  <a:pt x="4043115" y="12355"/>
                  <a:pt x="4358051" y="0"/>
                </a:cubicBezTo>
                <a:cubicBezTo>
                  <a:pt x="4672987" y="-12355"/>
                  <a:pt x="4656986" y="2854"/>
                  <a:pt x="4839700" y="0"/>
                </a:cubicBezTo>
                <a:cubicBezTo>
                  <a:pt x="5022414" y="-2854"/>
                  <a:pt x="5099147" y="25202"/>
                  <a:pt x="5222698" y="0"/>
                </a:cubicBezTo>
                <a:cubicBezTo>
                  <a:pt x="5346249" y="-25202"/>
                  <a:pt x="5697521" y="43929"/>
                  <a:pt x="6000300" y="0"/>
                </a:cubicBezTo>
                <a:cubicBezTo>
                  <a:pt x="6303079" y="-43929"/>
                  <a:pt x="6178112" y="17628"/>
                  <a:pt x="6284646" y="0"/>
                </a:cubicBezTo>
                <a:cubicBezTo>
                  <a:pt x="6391180" y="-17628"/>
                  <a:pt x="6583607" y="44901"/>
                  <a:pt x="6667644" y="0"/>
                </a:cubicBezTo>
                <a:cubicBezTo>
                  <a:pt x="6751681" y="-44901"/>
                  <a:pt x="6871664" y="10206"/>
                  <a:pt x="7050642" y="0"/>
                </a:cubicBezTo>
                <a:cubicBezTo>
                  <a:pt x="7229620" y="-10206"/>
                  <a:pt x="7405150" y="61892"/>
                  <a:pt x="7630942" y="0"/>
                </a:cubicBezTo>
                <a:cubicBezTo>
                  <a:pt x="7856734" y="-61892"/>
                  <a:pt x="7854194" y="15673"/>
                  <a:pt x="7915289" y="0"/>
                </a:cubicBezTo>
                <a:cubicBezTo>
                  <a:pt x="7976384" y="-15673"/>
                  <a:pt x="8358366" y="59831"/>
                  <a:pt x="8495589" y="0"/>
                </a:cubicBezTo>
                <a:cubicBezTo>
                  <a:pt x="8632812" y="-59831"/>
                  <a:pt x="8920854" y="49868"/>
                  <a:pt x="9273190" y="0"/>
                </a:cubicBezTo>
                <a:cubicBezTo>
                  <a:pt x="9625526" y="-49868"/>
                  <a:pt x="9715691" y="21702"/>
                  <a:pt x="9865096" y="0"/>
                </a:cubicBezTo>
                <a:cubicBezTo>
                  <a:pt x="9876301" y="119770"/>
                  <a:pt x="9819957" y="215208"/>
                  <a:pt x="9865096" y="415499"/>
                </a:cubicBezTo>
                <a:cubicBezTo>
                  <a:pt x="9910235" y="615790"/>
                  <a:pt x="9845133" y="718159"/>
                  <a:pt x="9865096" y="830997"/>
                </a:cubicBezTo>
                <a:cubicBezTo>
                  <a:pt x="9723322" y="835883"/>
                  <a:pt x="9630531" y="806050"/>
                  <a:pt x="9482098" y="830997"/>
                </a:cubicBezTo>
                <a:cubicBezTo>
                  <a:pt x="9333665" y="855944"/>
                  <a:pt x="9055031" y="798930"/>
                  <a:pt x="8901798" y="830997"/>
                </a:cubicBezTo>
                <a:cubicBezTo>
                  <a:pt x="8748565" y="863064"/>
                  <a:pt x="8674702" y="806523"/>
                  <a:pt x="8518801" y="830997"/>
                </a:cubicBezTo>
                <a:cubicBezTo>
                  <a:pt x="8362900" y="855471"/>
                  <a:pt x="8340251" y="825708"/>
                  <a:pt x="8234454" y="830997"/>
                </a:cubicBezTo>
                <a:cubicBezTo>
                  <a:pt x="8128657" y="836286"/>
                  <a:pt x="7891298" y="826265"/>
                  <a:pt x="7654154" y="830997"/>
                </a:cubicBezTo>
                <a:cubicBezTo>
                  <a:pt x="7417010" y="835729"/>
                  <a:pt x="7259685" y="782247"/>
                  <a:pt x="6876552" y="830997"/>
                </a:cubicBezTo>
                <a:cubicBezTo>
                  <a:pt x="6493419" y="879747"/>
                  <a:pt x="6731476" y="799819"/>
                  <a:pt x="6592205" y="830997"/>
                </a:cubicBezTo>
                <a:cubicBezTo>
                  <a:pt x="6452934" y="862175"/>
                  <a:pt x="6212966" y="795749"/>
                  <a:pt x="6110557" y="830997"/>
                </a:cubicBezTo>
                <a:cubicBezTo>
                  <a:pt x="6008148" y="866245"/>
                  <a:pt x="5760551" y="807659"/>
                  <a:pt x="5628908" y="830997"/>
                </a:cubicBezTo>
                <a:cubicBezTo>
                  <a:pt x="5497265" y="854335"/>
                  <a:pt x="5230199" y="750248"/>
                  <a:pt x="4949957" y="830997"/>
                </a:cubicBezTo>
                <a:cubicBezTo>
                  <a:pt x="4669715" y="911746"/>
                  <a:pt x="4471803" y="801054"/>
                  <a:pt x="4172355" y="830997"/>
                </a:cubicBezTo>
                <a:cubicBezTo>
                  <a:pt x="3872907" y="860940"/>
                  <a:pt x="3819281" y="825451"/>
                  <a:pt x="3690707" y="830997"/>
                </a:cubicBezTo>
                <a:cubicBezTo>
                  <a:pt x="3562133" y="836543"/>
                  <a:pt x="3493435" y="792667"/>
                  <a:pt x="3307709" y="830997"/>
                </a:cubicBezTo>
                <a:cubicBezTo>
                  <a:pt x="3121983" y="869327"/>
                  <a:pt x="3047602" y="814394"/>
                  <a:pt x="2826060" y="830997"/>
                </a:cubicBezTo>
                <a:cubicBezTo>
                  <a:pt x="2604518" y="847600"/>
                  <a:pt x="2394501" y="783913"/>
                  <a:pt x="2147109" y="830997"/>
                </a:cubicBezTo>
                <a:cubicBezTo>
                  <a:pt x="1899717" y="878081"/>
                  <a:pt x="1880662" y="812803"/>
                  <a:pt x="1665460" y="830997"/>
                </a:cubicBezTo>
                <a:cubicBezTo>
                  <a:pt x="1450258" y="849191"/>
                  <a:pt x="1200909" y="773004"/>
                  <a:pt x="887859" y="830997"/>
                </a:cubicBezTo>
                <a:cubicBezTo>
                  <a:pt x="574809" y="888990"/>
                  <a:pt x="365134" y="759679"/>
                  <a:pt x="0" y="830997"/>
                </a:cubicBezTo>
                <a:cubicBezTo>
                  <a:pt x="-40996" y="674676"/>
                  <a:pt x="17564" y="596539"/>
                  <a:pt x="0" y="415499"/>
                </a:cubicBezTo>
                <a:cubicBezTo>
                  <a:pt x="-17564" y="234459"/>
                  <a:pt x="2078" y="10243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1621526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 hình và thông tin dưới đây, hãy nêu tên, tác dụng một số nút cơ bản trên bộ điều khiển từ xa của ti vi.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3998042"/>
            <a:ext cx="5218588" cy="2556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4464" b="70392"/>
          <a:stretch/>
        </p:blipFill>
        <p:spPr>
          <a:xfrm>
            <a:off x="996381" y="1145543"/>
            <a:ext cx="4680520" cy="85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294" b="68338"/>
          <a:stretch/>
        </p:blipFill>
        <p:spPr>
          <a:xfrm>
            <a:off x="6456040" y="1145543"/>
            <a:ext cx="4392488" cy="8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6815" r="53770" b="25028"/>
          <a:stretch/>
        </p:blipFill>
        <p:spPr>
          <a:xfrm>
            <a:off x="924373" y="2613857"/>
            <a:ext cx="4752528" cy="79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294" t="45251" b="26593"/>
          <a:stretch/>
        </p:blipFill>
        <p:spPr>
          <a:xfrm>
            <a:off x="6568125" y="2596457"/>
            <a:ext cx="4464496" cy="792088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2A861767-1A44-42A0-A97B-931439600319}"/>
              </a:ext>
            </a:extLst>
          </p:cNvPr>
          <p:cNvSpPr/>
          <p:nvPr/>
        </p:nvSpPr>
        <p:spPr>
          <a:xfrm>
            <a:off x="1644453" y="2066430"/>
            <a:ext cx="3384376" cy="45658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7030A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28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hoặc tắt ti vi.</a:t>
            </a: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2A861767-1A44-42A0-A97B-931439600319}"/>
              </a:ext>
            </a:extLst>
          </p:cNvPr>
          <p:cNvSpPr/>
          <p:nvPr/>
        </p:nvSpPr>
        <p:spPr>
          <a:xfrm>
            <a:off x="1199270" y="3454061"/>
            <a:ext cx="4595563" cy="7920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7030A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GB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huyển kênh truyền hình liên tiếp.</a:t>
            </a:r>
          </a:p>
        </p:txBody>
      </p:sp>
      <p:sp>
        <p:nvSpPr>
          <p:cNvPr id="16" name="圆角矩形 13">
            <a:extLst>
              <a:ext uri="{FF2B5EF4-FFF2-40B4-BE49-F238E27FC236}">
                <a16:creationId xmlns:a16="http://schemas.microsoft.com/office/drawing/2014/main" id="{2A861767-1A44-42A0-A97B-931439600319}"/>
              </a:ext>
            </a:extLst>
          </p:cNvPr>
          <p:cNvSpPr/>
          <p:nvPr/>
        </p:nvSpPr>
        <p:spPr>
          <a:xfrm>
            <a:off x="6590565" y="2087928"/>
            <a:ext cx="4442056" cy="4350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7030A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r>
              <a:rPr lang="en-GB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họn kênh truyền hình tuỳ ý.</a:t>
            </a: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2A861767-1A44-42A0-A97B-931439600319}"/>
              </a:ext>
            </a:extLst>
          </p:cNvPr>
          <p:cNvSpPr/>
          <p:nvPr/>
        </p:nvSpPr>
        <p:spPr>
          <a:xfrm>
            <a:off x="6499822" y="3454060"/>
            <a:ext cx="4687962" cy="79208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7030A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GB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hoặc giảm âm lượng của ti vi.</a:t>
            </a:r>
          </a:p>
        </p:txBody>
      </p:sp>
    </p:spTree>
    <p:extLst>
      <p:ext uri="{BB962C8B-B14F-4D97-AF65-F5344CB8AC3E}">
        <p14:creationId xmlns:p14="http://schemas.microsoft.com/office/powerpoint/2010/main" val="157449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ADA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1" y="1382724"/>
            <a:ext cx="6624736" cy="3860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D1AFD-6C39-4114-8068-6EDDBC79778D}"/>
              </a:ext>
            </a:extLst>
          </p:cNvPr>
          <p:cNvSpPr txBox="1"/>
          <p:nvPr/>
        </p:nvSpPr>
        <p:spPr>
          <a:xfrm>
            <a:off x="839416" y="324829"/>
            <a:ext cx="10153128" cy="954107"/>
          </a:xfrm>
          <a:custGeom>
            <a:avLst/>
            <a:gdLst>
              <a:gd name="connsiteX0" fmla="*/ 0 w 10153128"/>
              <a:gd name="connsiteY0" fmla="*/ 0 h 954107"/>
              <a:gd name="connsiteX1" fmla="*/ 698774 w 10153128"/>
              <a:gd name="connsiteY1" fmla="*/ 0 h 954107"/>
              <a:gd name="connsiteX2" fmla="*/ 1397548 w 10153128"/>
              <a:gd name="connsiteY2" fmla="*/ 0 h 954107"/>
              <a:gd name="connsiteX3" fmla="*/ 2197854 w 10153128"/>
              <a:gd name="connsiteY3" fmla="*/ 0 h 954107"/>
              <a:gd name="connsiteX4" fmla="*/ 2592034 w 10153128"/>
              <a:gd name="connsiteY4" fmla="*/ 0 h 954107"/>
              <a:gd name="connsiteX5" fmla="*/ 3087745 w 10153128"/>
              <a:gd name="connsiteY5" fmla="*/ 0 h 954107"/>
              <a:gd name="connsiteX6" fmla="*/ 3786520 w 10153128"/>
              <a:gd name="connsiteY6" fmla="*/ 0 h 954107"/>
              <a:gd name="connsiteX7" fmla="*/ 4485294 w 10153128"/>
              <a:gd name="connsiteY7" fmla="*/ 0 h 954107"/>
              <a:gd name="connsiteX8" fmla="*/ 4981005 w 10153128"/>
              <a:gd name="connsiteY8" fmla="*/ 0 h 954107"/>
              <a:gd name="connsiteX9" fmla="*/ 5375185 w 10153128"/>
              <a:gd name="connsiteY9" fmla="*/ 0 h 954107"/>
              <a:gd name="connsiteX10" fmla="*/ 6175491 w 10153128"/>
              <a:gd name="connsiteY10" fmla="*/ 0 h 954107"/>
              <a:gd name="connsiteX11" fmla="*/ 6468140 w 10153128"/>
              <a:gd name="connsiteY11" fmla="*/ 0 h 954107"/>
              <a:gd name="connsiteX12" fmla="*/ 6862320 w 10153128"/>
              <a:gd name="connsiteY12" fmla="*/ 0 h 954107"/>
              <a:gd name="connsiteX13" fmla="*/ 7256500 w 10153128"/>
              <a:gd name="connsiteY13" fmla="*/ 0 h 954107"/>
              <a:gd name="connsiteX14" fmla="*/ 7853743 w 10153128"/>
              <a:gd name="connsiteY14" fmla="*/ 0 h 954107"/>
              <a:gd name="connsiteX15" fmla="*/ 8146392 w 10153128"/>
              <a:gd name="connsiteY15" fmla="*/ 0 h 954107"/>
              <a:gd name="connsiteX16" fmla="*/ 8743635 w 10153128"/>
              <a:gd name="connsiteY16" fmla="*/ 0 h 954107"/>
              <a:gd name="connsiteX17" fmla="*/ 9543940 w 10153128"/>
              <a:gd name="connsiteY17" fmla="*/ 0 h 954107"/>
              <a:gd name="connsiteX18" fmla="*/ 10153128 w 10153128"/>
              <a:gd name="connsiteY18" fmla="*/ 0 h 954107"/>
              <a:gd name="connsiteX19" fmla="*/ 10153128 w 10153128"/>
              <a:gd name="connsiteY19" fmla="*/ 477054 h 954107"/>
              <a:gd name="connsiteX20" fmla="*/ 10153128 w 10153128"/>
              <a:gd name="connsiteY20" fmla="*/ 954107 h 954107"/>
              <a:gd name="connsiteX21" fmla="*/ 9758948 w 10153128"/>
              <a:gd name="connsiteY21" fmla="*/ 954107 h 954107"/>
              <a:gd name="connsiteX22" fmla="*/ 9161705 w 10153128"/>
              <a:gd name="connsiteY22" fmla="*/ 954107 h 954107"/>
              <a:gd name="connsiteX23" fmla="*/ 8767525 w 10153128"/>
              <a:gd name="connsiteY23" fmla="*/ 954107 h 954107"/>
              <a:gd name="connsiteX24" fmla="*/ 8474876 w 10153128"/>
              <a:gd name="connsiteY24" fmla="*/ 954107 h 954107"/>
              <a:gd name="connsiteX25" fmla="*/ 7877633 w 10153128"/>
              <a:gd name="connsiteY25" fmla="*/ 954107 h 954107"/>
              <a:gd name="connsiteX26" fmla="*/ 7077327 w 10153128"/>
              <a:gd name="connsiteY26" fmla="*/ 954107 h 954107"/>
              <a:gd name="connsiteX27" fmla="*/ 6784678 w 10153128"/>
              <a:gd name="connsiteY27" fmla="*/ 954107 h 954107"/>
              <a:gd name="connsiteX28" fmla="*/ 6288967 w 10153128"/>
              <a:gd name="connsiteY28" fmla="*/ 954107 h 954107"/>
              <a:gd name="connsiteX29" fmla="*/ 5793255 w 10153128"/>
              <a:gd name="connsiteY29" fmla="*/ 954107 h 954107"/>
              <a:gd name="connsiteX30" fmla="*/ 5094481 w 10153128"/>
              <a:gd name="connsiteY30" fmla="*/ 954107 h 954107"/>
              <a:gd name="connsiteX31" fmla="*/ 4294176 w 10153128"/>
              <a:gd name="connsiteY31" fmla="*/ 954107 h 954107"/>
              <a:gd name="connsiteX32" fmla="*/ 3798464 w 10153128"/>
              <a:gd name="connsiteY32" fmla="*/ 954107 h 954107"/>
              <a:gd name="connsiteX33" fmla="*/ 3404284 w 10153128"/>
              <a:gd name="connsiteY33" fmla="*/ 954107 h 954107"/>
              <a:gd name="connsiteX34" fmla="*/ 2908573 w 10153128"/>
              <a:gd name="connsiteY34" fmla="*/ 954107 h 954107"/>
              <a:gd name="connsiteX35" fmla="*/ 2209798 w 10153128"/>
              <a:gd name="connsiteY35" fmla="*/ 954107 h 954107"/>
              <a:gd name="connsiteX36" fmla="*/ 1714087 w 10153128"/>
              <a:gd name="connsiteY36" fmla="*/ 954107 h 954107"/>
              <a:gd name="connsiteX37" fmla="*/ 913782 w 10153128"/>
              <a:gd name="connsiteY37" fmla="*/ 954107 h 954107"/>
              <a:gd name="connsiteX38" fmla="*/ 0 w 10153128"/>
              <a:gd name="connsiteY38" fmla="*/ 954107 h 954107"/>
              <a:gd name="connsiteX39" fmla="*/ 0 w 10153128"/>
              <a:gd name="connsiteY39" fmla="*/ 477054 h 954107"/>
              <a:gd name="connsiteX40" fmla="*/ 0 w 10153128"/>
              <a:gd name="connsiteY40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153128" h="954107" extrusionOk="0">
                <a:moveTo>
                  <a:pt x="0" y="0"/>
                </a:moveTo>
                <a:cubicBezTo>
                  <a:pt x="316133" y="-50535"/>
                  <a:pt x="529434" y="60065"/>
                  <a:pt x="698774" y="0"/>
                </a:cubicBezTo>
                <a:cubicBezTo>
                  <a:pt x="868114" y="-60065"/>
                  <a:pt x="1074197" y="26401"/>
                  <a:pt x="1397548" y="0"/>
                </a:cubicBezTo>
                <a:cubicBezTo>
                  <a:pt x="1720899" y="-26401"/>
                  <a:pt x="1980695" y="75068"/>
                  <a:pt x="2197854" y="0"/>
                </a:cubicBezTo>
                <a:cubicBezTo>
                  <a:pt x="2415013" y="-75068"/>
                  <a:pt x="2431193" y="17326"/>
                  <a:pt x="2592034" y="0"/>
                </a:cubicBezTo>
                <a:cubicBezTo>
                  <a:pt x="2752875" y="-17326"/>
                  <a:pt x="2855724" y="20806"/>
                  <a:pt x="3087745" y="0"/>
                </a:cubicBezTo>
                <a:cubicBezTo>
                  <a:pt x="3319766" y="-20806"/>
                  <a:pt x="3617002" y="81593"/>
                  <a:pt x="3786520" y="0"/>
                </a:cubicBezTo>
                <a:cubicBezTo>
                  <a:pt x="3956038" y="-81593"/>
                  <a:pt x="4164867" y="58266"/>
                  <a:pt x="4485294" y="0"/>
                </a:cubicBezTo>
                <a:cubicBezTo>
                  <a:pt x="4805721" y="-58266"/>
                  <a:pt x="4843657" y="386"/>
                  <a:pt x="4981005" y="0"/>
                </a:cubicBezTo>
                <a:cubicBezTo>
                  <a:pt x="5118353" y="-386"/>
                  <a:pt x="5292249" y="400"/>
                  <a:pt x="5375185" y="0"/>
                </a:cubicBezTo>
                <a:cubicBezTo>
                  <a:pt x="5458121" y="-400"/>
                  <a:pt x="5967967" y="46771"/>
                  <a:pt x="6175491" y="0"/>
                </a:cubicBezTo>
                <a:cubicBezTo>
                  <a:pt x="6383015" y="-46771"/>
                  <a:pt x="6328250" y="13433"/>
                  <a:pt x="6468140" y="0"/>
                </a:cubicBezTo>
                <a:cubicBezTo>
                  <a:pt x="6608030" y="-13433"/>
                  <a:pt x="6682815" y="12473"/>
                  <a:pt x="6862320" y="0"/>
                </a:cubicBezTo>
                <a:cubicBezTo>
                  <a:pt x="7041825" y="-12473"/>
                  <a:pt x="7111076" y="20150"/>
                  <a:pt x="7256500" y="0"/>
                </a:cubicBezTo>
                <a:cubicBezTo>
                  <a:pt x="7401924" y="-20150"/>
                  <a:pt x="7558124" y="12632"/>
                  <a:pt x="7853743" y="0"/>
                </a:cubicBezTo>
                <a:cubicBezTo>
                  <a:pt x="8149362" y="-12632"/>
                  <a:pt x="8080085" y="15053"/>
                  <a:pt x="8146392" y="0"/>
                </a:cubicBezTo>
                <a:cubicBezTo>
                  <a:pt x="8212699" y="-15053"/>
                  <a:pt x="8453202" y="67478"/>
                  <a:pt x="8743635" y="0"/>
                </a:cubicBezTo>
                <a:cubicBezTo>
                  <a:pt x="9034068" y="-67478"/>
                  <a:pt x="9348160" y="63956"/>
                  <a:pt x="9543940" y="0"/>
                </a:cubicBezTo>
                <a:cubicBezTo>
                  <a:pt x="9739721" y="-63956"/>
                  <a:pt x="9967876" y="5596"/>
                  <a:pt x="10153128" y="0"/>
                </a:cubicBezTo>
                <a:cubicBezTo>
                  <a:pt x="10176476" y="180237"/>
                  <a:pt x="10125308" y="312825"/>
                  <a:pt x="10153128" y="477054"/>
                </a:cubicBezTo>
                <a:cubicBezTo>
                  <a:pt x="10180948" y="641283"/>
                  <a:pt x="10146368" y="795636"/>
                  <a:pt x="10153128" y="954107"/>
                </a:cubicBezTo>
                <a:cubicBezTo>
                  <a:pt x="10038845" y="986212"/>
                  <a:pt x="9939635" y="939003"/>
                  <a:pt x="9758948" y="954107"/>
                </a:cubicBezTo>
                <a:cubicBezTo>
                  <a:pt x="9578261" y="969211"/>
                  <a:pt x="9377278" y="882739"/>
                  <a:pt x="9161705" y="954107"/>
                </a:cubicBezTo>
                <a:cubicBezTo>
                  <a:pt x="8946132" y="1025475"/>
                  <a:pt x="8961840" y="935362"/>
                  <a:pt x="8767525" y="954107"/>
                </a:cubicBezTo>
                <a:cubicBezTo>
                  <a:pt x="8573210" y="972852"/>
                  <a:pt x="8549245" y="934828"/>
                  <a:pt x="8474876" y="954107"/>
                </a:cubicBezTo>
                <a:cubicBezTo>
                  <a:pt x="8400507" y="973386"/>
                  <a:pt x="8029586" y="912671"/>
                  <a:pt x="7877633" y="954107"/>
                </a:cubicBezTo>
                <a:cubicBezTo>
                  <a:pt x="7725680" y="995543"/>
                  <a:pt x="7278481" y="863639"/>
                  <a:pt x="7077327" y="954107"/>
                </a:cubicBezTo>
                <a:cubicBezTo>
                  <a:pt x="6876173" y="1044575"/>
                  <a:pt x="6909694" y="933095"/>
                  <a:pt x="6784678" y="954107"/>
                </a:cubicBezTo>
                <a:cubicBezTo>
                  <a:pt x="6659662" y="975119"/>
                  <a:pt x="6395289" y="936551"/>
                  <a:pt x="6288967" y="954107"/>
                </a:cubicBezTo>
                <a:cubicBezTo>
                  <a:pt x="6182645" y="971663"/>
                  <a:pt x="5936545" y="937306"/>
                  <a:pt x="5793255" y="954107"/>
                </a:cubicBezTo>
                <a:cubicBezTo>
                  <a:pt x="5649965" y="970908"/>
                  <a:pt x="5306072" y="933047"/>
                  <a:pt x="5094481" y="954107"/>
                </a:cubicBezTo>
                <a:cubicBezTo>
                  <a:pt x="4882890" y="975167"/>
                  <a:pt x="4589345" y="939020"/>
                  <a:pt x="4294176" y="954107"/>
                </a:cubicBezTo>
                <a:cubicBezTo>
                  <a:pt x="3999007" y="969194"/>
                  <a:pt x="3993281" y="914821"/>
                  <a:pt x="3798464" y="954107"/>
                </a:cubicBezTo>
                <a:cubicBezTo>
                  <a:pt x="3603647" y="993393"/>
                  <a:pt x="3503935" y="917504"/>
                  <a:pt x="3404284" y="954107"/>
                </a:cubicBezTo>
                <a:cubicBezTo>
                  <a:pt x="3304633" y="990710"/>
                  <a:pt x="3034193" y="909720"/>
                  <a:pt x="2908573" y="954107"/>
                </a:cubicBezTo>
                <a:cubicBezTo>
                  <a:pt x="2782953" y="998494"/>
                  <a:pt x="2450769" y="948800"/>
                  <a:pt x="2209798" y="954107"/>
                </a:cubicBezTo>
                <a:cubicBezTo>
                  <a:pt x="1968828" y="959414"/>
                  <a:pt x="1889558" y="944583"/>
                  <a:pt x="1714087" y="954107"/>
                </a:cubicBezTo>
                <a:cubicBezTo>
                  <a:pt x="1538616" y="963631"/>
                  <a:pt x="1082538" y="883236"/>
                  <a:pt x="913782" y="954107"/>
                </a:cubicBezTo>
                <a:cubicBezTo>
                  <a:pt x="745026" y="1024978"/>
                  <a:pt x="383980" y="850408"/>
                  <a:pt x="0" y="954107"/>
                </a:cubicBezTo>
                <a:cubicBezTo>
                  <a:pt x="-22193" y="755927"/>
                  <a:pt x="50618" y="692755"/>
                  <a:pt x="0" y="477054"/>
                </a:cubicBezTo>
                <a:cubicBezTo>
                  <a:pt x="-50618" y="261353"/>
                  <a:pt x="29529" y="14731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1621526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Điều chỉnh âm lượng, kênh theo ý muốn, em cần điều chỉnh nút nào trên bộ điều khiển của ti vi?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287688" y="5157192"/>
            <a:ext cx="4392488" cy="1027625"/>
          </a:xfrm>
          <a:prstGeom prst="wedgeRoundRectCallout">
            <a:avLst>
              <a:gd name="adj1" fmla="val -56645"/>
              <a:gd name="adj2" fmla="val -54971"/>
              <a:gd name="adj3" fmla="val 16667"/>
            </a:avLst>
          </a:prstGeom>
          <a:solidFill>
            <a:srgbClr val="E8FFD1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nl-NL" sz="20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Điều chỉnh âm lượng theo ý muốn, em cần ấn nút VOL – để giảm âm lượng, ấn VOL + để tăng âm lượng.</a:t>
            </a:r>
            <a:endParaRPr lang="en-US" sz="2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870921" y="2959059"/>
            <a:ext cx="5321079" cy="2064293"/>
          </a:xfrm>
          <a:prstGeom prst="wedgeRoundRectCallout">
            <a:avLst>
              <a:gd name="adj1" fmla="val -64957"/>
              <a:gd name="adj2" fmla="val 10720"/>
              <a:gd name="adj3" fmla="val 16667"/>
            </a:avLst>
          </a:prstGeom>
          <a:solidFill>
            <a:srgbClr val="FFECD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nl-NL" sz="20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chọn được kênh truyền hình, có 2 cách. Để điều chỉnh chọn kênh trước hoặc sau kênh đang phát, em cần ấn nút CH+ để chuyển đến kênh tiếp sau kênh đang phát, ấn nút CH- để chuyển đến kênh trước kênh đang phát. Chọn kênh theo ý muốn bằng cách bấm số kênh rồi ấn nút OK.</a:t>
            </a:r>
            <a:endParaRPr lang="en-US" sz="2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7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ADA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6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12" y="-315416"/>
            <a:ext cx="6860116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2852936"/>
            <a:ext cx="58648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4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A41B0F7-1E4F-4188-8C70-BD969C889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/>
          <a:stretch/>
        </p:blipFill>
        <p:spPr>
          <a:xfrm rot="5400000">
            <a:off x="4547826" y="-631068"/>
            <a:ext cx="3096345" cy="11521282"/>
          </a:xfrm>
          <a:prstGeom prst="roundRect">
            <a:avLst/>
          </a:prstGeom>
        </p:spPr>
      </p:pic>
      <p:pic>
        <p:nvPicPr>
          <p:cNvPr id="3" name="图片 2" descr="图片包含 餐桌, 室内&#10;&#10;描述已自动生成">
            <a:extLst>
              <a:ext uri="{FF2B5EF4-FFF2-40B4-BE49-F238E27FC236}">
                <a16:creationId xmlns:a16="http://schemas.microsoft.com/office/drawing/2014/main" id="{FE8E45BE-D3B0-437E-BB3D-6896225C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0" b="8651"/>
          <a:stretch/>
        </p:blipFill>
        <p:spPr>
          <a:xfrm>
            <a:off x="952498" y="240742"/>
            <a:ext cx="10287000" cy="2108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12" y="2060848"/>
            <a:ext cx="5547841" cy="101812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83832" y="2945464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iCiel Cadena" panose="02000503000000020004" pitchFamily="2" charset="0"/>
              </a:rPr>
              <a:t>Thực </a:t>
            </a:r>
            <a:r>
              <a:rPr lang="en-GB" sz="4400" dirty="0" err="1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iCiel Cadena" panose="02000503000000020004" pitchFamily="2" charset="0"/>
              </a:rPr>
              <a:t>hành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7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5784" y="225771"/>
            <a:ext cx="97210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b="1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lang="en-GB" sz="2800" b="1" dirty="0" err="1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vi-VN" sz="2800" b="1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kênh và điều chỉnh âm lượng ti vi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335360" y="836712"/>
            <a:ext cx="11575086" cy="52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12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11449272" cy="64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404664"/>
            <a:ext cx="693175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&#10;&#10;描述已自动生成">
            <a:extLst>
              <a:ext uri="{FF2B5EF4-FFF2-40B4-BE49-F238E27FC236}">
                <a16:creationId xmlns:a16="http://schemas.microsoft.com/office/drawing/2014/main" id="{631E6E9C-53C0-4C0A-A9F0-78DE820D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0"/>
          <a:stretch/>
        </p:blipFill>
        <p:spPr>
          <a:xfrm>
            <a:off x="4223792" y="1124744"/>
            <a:ext cx="6984776" cy="42915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9EA4FF-73D5-403C-BDC0-20F777D43DDE}"/>
              </a:ext>
            </a:extLst>
          </p:cNvPr>
          <p:cNvSpPr/>
          <p:nvPr/>
        </p:nvSpPr>
        <p:spPr>
          <a:xfrm>
            <a:off x="998662" y="1124744"/>
            <a:ext cx="5681017" cy="4291578"/>
          </a:xfrm>
          <a:prstGeom prst="rect">
            <a:avLst/>
          </a:prstGeom>
          <a:solidFill>
            <a:srgbClr val="5D6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692090" y="1772816"/>
            <a:ext cx="324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7607" y="3270533"/>
            <a:ext cx="4112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38589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5071" r="3363" b="8064"/>
          <a:stretch/>
        </p:blipFill>
        <p:spPr bwMode="auto">
          <a:xfrm>
            <a:off x="2103575" y="1288400"/>
            <a:ext cx="8441004" cy="521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145629"/>
            <a:ext cx="8498561" cy="14570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18252" y="1723761"/>
            <a:ext cx="2597452" cy="1708990"/>
            <a:chOff x="1518252" y="1723761"/>
            <a:chExt cx="2597452" cy="1708990"/>
          </a:xfrm>
        </p:grpSpPr>
        <p:sp>
          <p:nvSpPr>
            <p:cNvPr id="3" name="Oval Callout 2"/>
            <p:cNvSpPr/>
            <p:nvPr/>
          </p:nvSpPr>
          <p:spPr>
            <a:xfrm>
              <a:off x="1518252" y="1723761"/>
              <a:ext cx="2515116" cy="1708990"/>
            </a:xfrm>
            <a:prstGeom prst="wedgeEllipseCallout">
              <a:avLst>
                <a:gd name="adj1" fmla="val 23145"/>
                <a:gd name="adj2" fmla="val 6058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060"/>
                  </a:solidFill>
                </a:ln>
                <a:latin typeface="iCiel Cadena" panose="02000503000000020004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31504" y="2255091"/>
              <a:ext cx="248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TRÌNH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BÀY</a:t>
              </a:r>
              <a:endParaRPr lang="en-US" sz="3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15879" y="1619623"/>
            <a:ext cx="2844642" cy="1664568"/>
            <a:chOff x="8763860" y="1619623"/>
            <a:chExt cx="2688766" cy="1664568"/>
          </a:xfrm>
        </p:grpSpPr>
        <p:sp>
          <p:nvSpPr>
            <p:cNvPr id="7" name="Oval Callout 6"/>
            <p:cNvSpPr/>
            <p:nvPr/>
          </p:nvSpPr>
          <p:spPr>
            <a:xfrm>
              <a:off x="8763860" y="1619623"/>
              <a:ext cx="2450619" cy="1664568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06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68426" y="2128741"/>
              <a:ext cx="248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NHẬN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iCiel Cadena" panose="02000503000000020004" pitchFamily="2" charset="0"/>
                </a:rPr>
                <a:t>XÉT</a:t>
              </a:r>
              <a:endParaRPr lang="en-US" sz="3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5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4BFBCF3-1133-45DF-92CC-D5D0B5C1C323}"/>
              </a:ext>
            </a:extLst>
          </p:cNvPr>
          <p:cNvGrpSpPr/>
          <p:nvPr/>
        </p:nvGrpSpPr>
        <p:grpSpPr>
          <a:xfrm>
            <a:off x="34643" y="-459432"/>
            <a:ext cx="12664393" cy="7628194"/>
            <a:chOff x="301965" y="-291388"/>
            <a:chExt cx="12229178" cy="729526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6C847E-497A-4AF8-B56D-F458AFBC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54204" y="-2573063"/>
              <a:ext cx="6924699" cy="122291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7B16398-C432-4E77-83FF-CB7D7EAFD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55218" y="-2733377"/>
              <a:ext cx="7235453" cy="1211943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F167D3-E02E-ED01-DB98-A0BAD5D0B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719" y1="17969" x2="57344" y2="85156"/>
                        <a14:foregroundMark x1="51875" y1="19375" x2="70000" y2="62656"/>
                        <a14:foregroundMark x1="54844" y1="22344" x2="50156" y2="59375"/>
                        <a14:foregroundMark x1="34844" y1="34219" x2="45156" y2="71250"/>
                        <a14:foregroundMark x1="47969" y1="37344" x2="62031" y2="69375"/>
                        <a14:foregroundMark x1="63594" y1="40781" x2="61250" y2="61094"/>
                        <a14:foregroundMark x1="80469" y1="21406" x2="89375" y2="21719"/>
                        <a14:foregroundMark x1="68906" y1="37656" x2="81250" y2="45625"/>
                        <a14:foregroundMark x1="82344" y1="50625" x2="81406" y2="71250"/>
                        <a14:foregroundMark x1="80156" y1="73594" x2="79219" y2="78750"/>
                        <a14:foregroundMark x1="14531" y1="52031" x2="25469" y2="72344"/>
                        <a14:foregroundMark x1="43125" y1="33750" x2="49531" y2="57656"/>
                        <a14:foregroundMark x1="34219" y1="27344" x2="40000" y2="52344"/>
                        <a14:foregroundMark x1="46406" y1="12031" x2="62656" y2="54531"/>
                        <a14:foregroundMark x1="54844" y1="16250" x2="67656" y2="30000"/>
                        <a14:foregroundMark x1="54219" y1="10625" x2="66094" y2="21094"/>
                        <a14:foregroundMark x1="45625" y1="11250" x2="31406" y2="24375"/>
                        <a14:foregroundMark x1="41875" y1="15156" x2="21719" y2="29844"/>
                        <a14:foregroundMark x1="37031" y1="13281" x2="18906" y2="37031"/>
                        <a14:foregroundMark x1="26719" y1="27031" x2="39844" y2="51719"/>
                        <a14:foregroundMark x1="26250" y1="30156" x2="34219" y2="43281"/>
                        <a14:foregroundMark x1="39844" y1="81250" x2="68594" y2="73281"/>
                        <a14:foregroundMark x1="40625" y1="93281" x2="56875" y2="84531"/>
                        <a14:foregroundMark x1="40156" y1="95469" x2="58281" y2="89219"/>
                        <a14:foregroundMark x1="43906" y1="88125" x2="37344" y2="94219"/>
                        <a14:foregroundMark x1="36406" y1="92344" x2="42656" y2="98125"/>
                        <a14:foregroundMark x1="36406" y1="93125" x2="45000" y2="98594"/>
                        <a14:foregroundMark x1="43281" y1="65156" x2="39531" y2="84219"/>
                        <a14:foregroundMark x1="61094" y1="58281" x2="64531" y2="75156"/>
                        <a14:foregroundMark x1="80469" y1="59219" x2="81094" y2="81875"/>
                        <a14:foregroundMark x1="87656" y1="65156" x2="77969" y2="78906"/>
                        <a14:foregroundMark x1="88281" y1="59375" x2="77969" y2="75000"/>
                        <a14:foregroundMark x1="84219" y1="54375" x2="67656" y2="84531"/>
                        <a14:foregroundMark x1="78906" y1="57656" x2="78906" y2="76094"/>
                        <a14:foregroundMark x1="75781" y1="55469" x2="75469" y2="72344"/>
                        <a14:foregroundMark x1="76250" y1="32344" x2="71719" y2="51406"/>
                        <a14:foregroundMark x1="71719" y1="31875" x2="76406" y2="40156"/>
                        <a14:foregroundMark x1="57969" y1="22344" x2="64844" y2="35781"/>
                        <a14:foregroundMark x1="65156" y1="23125" x2="59375" y2="48906"/>
                        <a14:foregroundMark x1="36094" y1="92656" x2="37969" y2="95156"/>
                        <a14:foregroundMark x1="37344" y1="96094" x2="43125" y2="96094"/>
                        <a14:foregroundMark x1="33906" y1="94531" x2="40156" y2="95625"/>
                        <a14:foregroundMark x1="15625" y1="47656" x2="15625" y2="66875"/>
                        <a14:foregroundMark x1="23750" y1="46875" x2="23906" y2="68281"/>
                        <a14:foregroundMark x1="24844" y1="43594" x2="8750" y2="51719"/>
                        <a14:foregroundMark x1="19844" y1="48281" x2="17031" y2="57031"/>
                        <a14:foregroundMark x1="82344" y1="23281" x2="82656" y2="32344"/>
                        <a14:foregroundMark x1="79219" y1="17031" x2="88750" y2="17344"/>
                        <a14:foregroundMark x1="90781" y1="20156" x2="95625" y2="25625"/>
                        <a14:foregroundMark x1="95781" y1="27969" x2="92031" y2="32969"/>
                        <a14:foregroundMark x1="83125" y1="33125" x2="71250" y2="35625"/>
                        <a14:foregroundMark x1="75469" y1="26250" x2="67344" y2="45469"/>
                        <a14:foregroundMark x1="85781" y1="22031" x2="86719" y2="35156"/>
                        <a14:foregroundMark x1="77969" y1="30000" x2="77969" y2="47500"/>
                        <a14:foregroundMark x1="81094" y1="16875" x2="86719" y2="16719"/>
                        <a14:foregroundMark x1="86875" y1="16719" x2="93906" y2="20781"/>
                        <a14:foregroundMark x1="79844" y1="15469" x2="88281" y2="15469"/>
                        <a14:foregroundMark x1="76719" y1="19375" x2="76250" y2="21250"/>
                        <a14:foregroundMark x1="78906" y1="17500" x2="77500" y2="20000"/>
                        <a14:foregroundMark x1="77656" y1="16250" x2="73750" y2="22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13" y="1916832"/>
            <a:ext cx="4749800" cy="47498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8F9B8D9B-0735-D145-9241-E265969A2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07" y="844758"/>
            <a:ext cx="9706766" cy="4841316"/>
          </a:xfrm>
          <a:prstGeom prst="rect">
            <a:avLst/>
          </a:prstGeom>
        </p:spPr>
      </p:pic>
      <p:sp>
        <p:nvSpPr>
          <p:cNvPr id="9" name="Oval Callout 24">
            <a:extLst>
              <a:ext uri="{FF2B5EF4-FFF2-40B4-BE49-F238E27FC236}">
                <a16:creationId xmlns:a16="http://schemas.microsoft.com/office/drawing/2014/main" id="{CE9628BA-5F48-2223-C47A-48C4327706F6}"/>
              </a:ext>
            </a:extLst>
          </p:cNvPr>
          <p:cNvSpPr/>
          <p:nvPr/>
        </p:nvSpPr>
        <p:spPr>
          <a:xfrm rot="21410865">
            <a:off x="4322009" y="1711416"/>
            <a:ext cx="7367251" cy="3774953"/>
          </a:xfrm>
          <a:prstGeom prst="wedgeEllipseCallout">
            <a:avLst>
              <a:gd name="adj1" fmla="val -42658"/>
              <a:gd name="adj2" fmla="val -1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5" tIns="60937" rIns="121875" bIns="60937" anchor="ctr"/>
          <a:lstStyle/>
          <a:p>
            <a:r>
              <a:rPr lang="nl-NL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 tác đúng chọn kênh truyền hình theo ý muốn và thay đổi âm lượng của ti vi (Tùy theo hãng thiết bị dạy học đang sử dụng).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6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&#10;&#10;描述已自动生成">
            <a:extLst>
              <a:ext uri="{FF2B5EF4-FFF2-40B4-BE49-F238E27FC236}">
                <a16:creationId xmlns:a16="http://schemas.microsoft.com/office/drawing/2014/main" id="{631E6E9C-53C0-4C0A-A9F0-78DE820D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0"/>
          <a:stretch/>
        </p:blipFill>
        <p:spPr>
          <a:xfrm>
            <a:off x="4223792" y="1124744"/>
            <a:ext cx="6984776" cy="42915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9EA4FF-73D5-403C-BDC0-20F777D43DDE}"/>
              </a:ext>
            </a:extLst>
          </p:cNvPr>
          <p:cNvSpPr/>
          <p:nvPr/>
        </p:nvSpPr>
        <p:spPr>
          <a:xfrm>
            <a:off x="1055440" y="1124744"/>
            <a:ext cx="5681017" cy="4291578"/>
          </a:xfrm>
          <a:prstGeom prst="rect">
            <a:avLst/>
          </a:prstGeom>
          <a:solidFill>
            <a:srgbClr val="5D6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9455" y="1772816"/>
            <a:ext cx="5681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7608" y="3270533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6008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玩具&#10;&#10;描述已自动生成">
            <a:extLst>
              <a:ext uri="{FF2B5EF4-FFF2-40B4-BE49-F238E27FC236}">
                <a16:creationId xmlns:a16="http://schemas.microsoft.com/office/drawing/2014/main" id="{0801D390-FD64-418E-9066-9A1E772E1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7839" r="11630" b="23150"/>
          <a:stretch/>
        </p:blipFill>
        <p:spPr>
          <a:xfrm>
            <a:off x="2496168" y="4003357"/>
            <a:ext cx="7201011" cy="28727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DF1DC03-7CB8-4032-BF4F-35057481A4F0}"/>
              </a:ext>
            </a:extLst>
          </p:cNvPr>
          <p:cNvSpPr txBox="1"/>
          <p:nvPr/>
        </p:nvSpPr>
        <p:spPr>
          <a:xfrm>
            <a:off x="2928321" y="1183764"/>
            <a:ext cx="63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Chào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tạm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biệt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và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hẹn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gặp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lại</a:t>
            </a:r>
            <a:r>
              <a:rPr lang="en-US" altLang="zh-CN" sz="60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P001 4 hàng" pitchFamily="34" charset="0"/>
                <a:ea typeface="字魂27号-布丁体" panose="00000500000000000000" pitchFamily="2" charset="-122"/>
              </a:rPr>
              <a:t>!</a:t>
            </a:r>
            <a:endParaRPr lang="zh-CN" altLang="en-US" sz="6000" b="1" dirty="0">
              <a:ln>
                <a:solidFill>
                  <a:srgbClr val="1F497D">
                    <a:lumMod val="75000"/>
                  </a:srgbClr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HP001 4 hàng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56D7A60-BD5C-4348-A0A9-E76B1C5D6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35003"/>
            <a:ext cx="1514465" cy="1514465"/>
          </a:xfrm>
          <a:prstGeom prst="rect">
            <a:avLst/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2EB52218-1E1C-45BA-92DC-7321C9C44EC5}"/>
              </a:ext>
            </a:extLst>
          </p:cNvPr>
          <p:cNvSpPr/>
          <p:nvPr/>
        </p:nvSpPr>
        <p:spPr>
          <a:xfrm>
            <a:off x="-1227219" y="2046899"/>
            <a:ext cx="4397829" cy="864836"/>
          </a:xfrm>
          <a:custGeom>
            <a:avLst/>
            <a:gdLst>
              <a:gd name="connsiteX0" fmla="*/ 0 w 4397829"/>
              <a:gd name="connsiteY0" fmla="*/ 392808 h 864836"/>
              <a:gd name="connsiteX1" fmla="*/ 2046515 w 4397829"/>
              <a:gd name="connsiteY1" fmla="*/ 15437 h 864836"/>
              <a:gd name="connsiteX2" fmla="*/ 3135086 w 4397829"/>
              <a:gd name="connsiteY2" fmla="*/ 857265 h 864836"/>
              <a:gd name="connsiteX3" fmla="*/ 4397829 w 4397829"/>
              <a:gd name="connsiteY3" fmla="*/ 421837 h 86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829" h="864836">
                <a:moveTo>
                  <a:pt x="0" y="392808"/>
                </a:moveTo>
                <a:cubicBezTo>
                  <a:pt x="762000" y="165417"/>
                  <a:pt x="1524001" y="-61973"/>
                  <a:pt x="2046515" y="15437"/>
                </a:cubicBezTo>
                <a:cubicBezTo>
                  <a:pt x="2569029" y="92846"/>
                  <a:pt x="2743200" y="789532"/>
                  <a:pt x="3135086" y="857265"/>
                </a:cubicBezTo>
                <a:cubicBezTo>
                  <a:pt x="3526972" y="924998"/>
                  <a:pt x="4151086" y="518599"/>
                  <a:pt x="4397829" y="421837"/>
                </a:cubicBezTo>
              </a:path>
            </a:pathLst>
          </a:custGeom>
          <a:noFill/>
          <a:ln>
            <a:solidFill>
              <a:srgbClr val="5D6ED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73EE8167-E64E-41D6-AD2B-5D2654376507}"/>
              </a:ext>
            </a:extLst>
          </p:cNvPr>
          <p:cNvSpPr/>
          <p:nvPr/>
        </p:nvSpPr>
        <p:spPr>
          <a:xfrm>
            <a:off x="8760296" y="1258532"/>
            <a:ext cx="4723901" cy="1187202"/>
          </a:xfrm>
          <a:custGeom>
            <a:avLst/>
            <a:gdLst>
              <a:gd name="connsiteX0" fmla="*/ 0 w 4034971"/>
              <a:gd name="connsiteY0" fmla="*/ 399036 h 1187202"/>
              <a:gd name="connsiteX1" fmla="*/ 1059543 w 4034971"/>
              <a:gd name="connsiteY1" fmla="*/ 36179 h 1187202"/>
              <a:gd name="connsiteX2" fmla="*/ 2452914 w 4034971"/>
              <a:gd name="connsiteY2" fmla="*/ 1182808 h 1187202"/>
              <a:gd name="connsiteX3" fmla="*/ 4034971 w 4034971"/>
              <a:gd name="connsiteY3" fmla="*/ 428065 h 118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971" h="1187202">
                <a:moveTo>
                  <a:pt x="0" y="399036"/>
                </a:moveTo>
                <a:cubicBezTo>
                  <a:pt x="325362" y="152293"/>
                  <a:pt x="650724" y="-94450"/>
                  <a:pt x="1059543" y="36179"/>
                </a:cubicBezTo>
                <a:cubicBezTo>
                  <a:pt x="1468362" y="166808"/>
                  <a:pt x="1957009" y="1117494"/>
                  <a:pt x="2452914" y="1182808"/>
                </a:cubicBezTo>
                <a:cubicBezTo>
                  <a:pt x="2948819" y="1248122"/>
                  <a:pt x="3776133" y="565951"/>
                  <a:pt x="4034971" y="428065"/>
                </a:cubicBezTo>
              </a:path>
            </a:pathLst>
          </a:custGeom>
          <a:noFill/>
          <a:ln>
            <a:solidFill>
              <a:srgbClr val="5D6ED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662E150-ABB4-495A-84E6-A979011BE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t="5576" r="29123" b="66683"/>
          <a:stretch/>
        </p:blipFill>
        <p:spPr>
          <a:xfrm rot="20149167" flipH="1">
            <a:off x="9042791" y="1239887"/>
            <a:ext cx="2088752" cy="18267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D441EFF-00E1-49E2-9A39-E14BFCA8FD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t="5576" r="29123" b="66683"/>
          <a:stretch/>
        </p:blipFill>
        <p:spPr>
          <a:xfrm flipH="1">
            <a:off x="1130614" y="1852978"/>
            <a:ext cx="1355547" cy="11855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185DB9F-1743-4F1E-BBAF-4B3E54E3F3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23976" b="21479"/>
          <a:stretch/>
        </p:blipFill>
        <p:spPr>
          <a:xfrm rot="1427773">
            <a:off x="7745916" y="195742"/>
            <a:ext cx="1755682" cy="10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1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</a:rPr>
              <a:t>NGỌN ĐỒI </a:t>
            </a:r>
          </a:p>
          <a:p>
            <a:pPr algn="ctr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hlinkClick r:id="rId3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7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8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344472" y="404664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iCiel Cadena" panose="02000503000000020004" pitchFamily="2" charset="0"/>
              </a:rPr>
              <a:t>Học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iCiel Cadena" panose="02000503000000020004" pitchFamily="2" charset="0"/>
              </a:rPr>
              <a:t>tiếp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3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4301"/>
            <a:ext cx="12482146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362067" y="1872443"/>
            <a:ext cx="45632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chương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Ai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 descr="Ai là Triệu Phú - TV House/Mùa 2 | Wiki Custom WWTBAM | Fando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03" y="2598999"/>
            <a:ext cx="3692571" cy="2125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3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Những thí sinh tự sáng tác tại Giọng hát Việt nhí New Generation 20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87" y="3292366"/>
            <a:ext cx="3469293" cy="19811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318175" y="2326440"/>
            <a:ext cx="45632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chương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7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439473" y="5311185"/>
            <a:ext cx="401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 nón kì diệu.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318175" y="2326440"/>
            <a:ext cx="45632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chương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Kết quả hình ảnh cho hình ảnh chương trình chiếc nón kì diệ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036376"/>
            <a:ext cx="3600400" cy="2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Rung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318175" y="2326440"/>
            <a:ext cx="45632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chương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GB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Kết quả hình ảnh cho hình ảnh chương trình rung chuông v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5" y="3072951"/>
            <a:ext cx="3656819" cy="201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2A5026-C37E-4472-906A-93F41079B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2" y="1484784"/>
            <a:ext cx="4968552" cy="503420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71464" y="389677"/>
            <a:ext cx="10297144" cy="10123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283" tIns="45650" rIns="91283" bIns="45650" anchor="ctr"/>
          <a:lstStyle/>
          <a:p>
            <a:pPr algn="ctr" defTabSz="1217075">
              <a:lnSpc>
                <a:spcPct val="130000"/>
              </a:lnSpc>
              <a:defRPr/>
            </a:pPr>
            <a:r>
              <a:rPr lang="en-US" sz="4000" b="1" u="sng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 </a:t>
            </a:r>
            <a:r>
              <a:rPr lang="en-US" sz="4000" b="1" u="sng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4000" b="1" u="sng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40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NGHỆ</a:t>
            </a:r>
            <a:r>
              <a:rPr lang="en-US" sz="4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4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endParaRPr lang="en-US" sz="4000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3832" y="1908430"/>
            <a:ext cx="64087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075">
              <a:lnSpc>
                <a:spcPct val="120000"/>
              </a:lnSpc>
              <a:defRPr/>
            </a:pPr>
            <a:r>
              <a:rPr lang="en-US" sz="4800" b="1" u="sng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5:</a:t>
            </a:r>
            <a:endParaRPr lang="en-US" sz="4800" u="sng" dirty="0">
              <a:solidFill>
                <a:srgbClr val="D6009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7075">
              <a:lnSpc>
                <a:spcPct val="120000"/>
              </a:lnSpc>
              <a:defRPr/>
            </a:pPr>
            <a:r>
              <a:rPr lang="en-GB" sz="4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GB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GB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GB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GB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endParaRPr lang="en-GB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7075">
              <a:lnSpc>
                <a:spcPct val="120000"/>
              </a:lnSpc>
              <a:defRPr/>
            </a:pPr>
            <a:r>
              <a:rPr lang="en-GB" sz="48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 </a:t>
            </a:r>
            <a:r>
              <a:rPr lang="en-GB" sz="48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GB" sz="48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3)</a:t>
            </a:r>
            <a:endParaRPr lang="en-US" sz="4800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7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4434</TotalTime>
  <Words>427</Words>
  <Application>Microsoft Office PowerPoint</Application>
  <PresentationFormat>Widescreen</PresentationFormat>
  <Paragraphs>61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Office 主题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VŨ Hồng</dc:creator>
  <cp:lastModifiedBy>Hà Nguyễn Thị Thu</cp:lastModifiedBy>
  <cp:revision>816</cp:revision>
  <dcterms:created xsi:type="dcterms:W3CDTF">2019-06-20T05:33:49Z</dcterms:created>
  <dcterms:modified xsi:type="dcterms:W3CDTF">2023-06-02T12:57:50Z</dcterms:modified>
</cp:coreProperties>
</file>