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 id="2147483701" r:id="rId3"/>
    <p:sldMasterId id="2147483714" r:id="rId4"/>
    <p:sldMasterId id="2147483731" r:id="rId5"/>
  </p:sldMasterIdLst>
  <p:notesMasterIdLst>
    <p:notesMasterId r:id="rId26"/>
  </p:notesMasterIdLst>
  <p:sldIdLst>
    <p:sldId id="314" r:id="rId6"/>
    <p:sldId id="284" r:id="rId7"/>
    <p:sldId id="257" r:id="rId8"/>
    <p:sldId id="566" r:id="rId9"/>
    <p:sldId id="557" r:id="rId10"/>
    <p:sldId id="318" r:id="rId11"/>
    <p:sldId id="560" r:id="rId12"/>
    <p:sldId id="567" r:id="rId13"/>
    <p:sldId id="568" r:id="rId14"/>
    <p:sldId id="561" r:id="rId15"/>
    <p:sldId id="563" r:id="rId16"/>
    <p:sldId id="562" r:id="rId17"/>
    <p:sldId id="569" r:id="rId18"/>
    <p:sldId id="570" r:id="rId19"/>
    <p:sldId id="281" r:id="rId20"/>
    <p:sldId id="571" r:id="rId21"/>
    <p:sldId id="366" r:id="rId22"/>
    <p:sldId id="367" r:id="rId23"/>
    <p:sldId id="286" r:id="rId24"/>
    <p:sldId id="26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47F415-9F5D-4738-ABDD-EAAAB6149809}" type="datetimeFigureOut">
              <a:rPr lang="en-US" smtClean="0"/>
              <a:t>15-Dec-23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A0265B-4773-4452-A02E-26656D1414A6}" type="slidenum">
              <a:rPr lang="en-US" smtClean="0"/>
              <a:t>‹#›</a:t>
            </a:fld>
            <a:endParaRPr lang="en-US"/>
          </a:p>
        </p:txBody>
      </p:sp>
    </p:spTree>
    <p:extLst>
      <p:ext uri="{BB962C8B-B14F-4D97-AF65-F5344CB8AC3E}">
        <p14:creationId xmlns:p14="http://schemas.microsoft.com/office/powerpoint/2010/main" val="1022785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EE71D-9AC6-4DA1-B36B-8791E484DC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336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8713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3005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EE71D-9AC6-4DA1-B36B-8791E484DC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52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0630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6438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855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08772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2538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EE71D-9AC6-4DA1-B36B-8791E484DC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58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3908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315667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7489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711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0076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6349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28701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61C06646-EE0D-4C7F-9C84-BF5B84E1D5F7}"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02709165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61C06646-EE0D-4C7F-9C84-BF5B84E1D5F7}" type="datetimeFigureOut">
              <a:rPr lang="zh-CN" altLang="en-US" smtClean="0"/>
              <a:t>2023/12/15</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91231267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61C06646-EE0D-4C7F-9C84-BF5B84E1D5F7}" type="datetimeFigureOut">
              <a:rPr lang="zh-CN" altLang="en-US" smtClean="0"/>
              <a:t>2023/12/15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74153995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61C06646-EE0D-4C7F-9C84-BF5B84E1D5F7}" type="datetimeFigureOut">
              <a:rPr lang="zh-CN" altLang="en-US" smtClean="0"/>
              <a:t>2023/12/15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86815435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61C06646-EE0D-4C7F-9C84-BF5B84E1D5F7}" type="datetimeFigureOut">
              <a:rPr lang="zh-CN" altLang="en-US" smtClean="0"/>
              <a:t>2023/12/15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97207348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61C06646-EE0D-4C7F-9C84-BF5B84E1D5F7}" type="datetimeFigureOut">
              <a:rPr lang="zh-CN" altLang="en-US" smtClean="0"/>
              <a:t>2023/12/15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5191477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58255010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182953299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70" lvl="0" indent="-457178">
              <a:spcBef>
                <a:spcPts val="0"/>
              </a:spcBef>
              <a:spcAft>
                <a:spcPts val="0"/>
              </a:spcAft>
              <a:buSzPts val="1800"/>
              <a:buChar char="●"/>
              <a:defRPr/>
            </a:lvl1pPr>
            <a:lvl2pPr marL="1219140" lvl="1" indent="-423312">
              <a:spcBef>
                <a:spcPts val="2133"/>
              </a:spcBef>
              <a:spcAft>
                <a:spcPts val="0"/>
              </a:spcAft>
              <a:buSzPts val="1400"/>
              <a:buChar char="○"/>
              <a:defRPr/>
            </a:lvl2pPr>
            <a:lvl3pPr marL="1828709" lvl="2" indent="-423312">
              <a:spcBef>
                <a:spcPts val="2133"/>
              </a:spcBef>
              <a:spcAft>
                <a:spcPts val="0"/>
              </a:spcAft>
              <a:buSzPts val="1400"/>
              <a:buChar char="■"/>
              <a:defRPr/>
            </a:lvl3pPr>
            <a:lvl4pPr marL="2438278" lvl="3" indent="-423312">
              <a:spcBef>
                <a:spcPts val="2133"/>
              </a:spcBef>
              <a:spcAft>
                <a:spcPts val="0"/>
              </a:spcAft>
              <a:buSzPts val="1400"/>
              <a:buChar char="●"/>
              <a:defRPr/>
            </a:lvl4pPr>
            <a:lvl5pPr marL="3047848" lvl="4" indent="-423312">
              <a:spcBef>
                <a:spcPts val="2133"/>
              </a:spcBef>
              <a:spcAft>
                <a:spcPts val="0"/>
              </a:spcAft>
              <a:buSzPts val="1400"/>
              <a:buChar char="○"/>
              <a:defRPr/>
            </a:lvl5pPr>
            <a:lvl6pPr marL="3657418" lvl="5" indent="-423312">
              <a:spcBef>
                <a:spcPts val="2133"/>
              </a:spcBef>
              <a:spcAft>
                <a:spcPts val="0"/>
              </a:spcAft>
              <a:buSzPts val="1400"/>
              <a:buChar char="■"/>
              <a:defRPr/>
            </a:lvl6pPr>
            <a:lvl7pPr marL="4266987" lvl="6" indent="-423312">
              <a:spcBef>
                <a:spcPts val="2133"/>
              </a:spcBef>
              <a:spcAft>
                <a:spcPts val="0"/>
              </a:spcAft>
              <a:buSzPts val="1400"/>
              <a:buChar char="●"/>
              <a:defRPr/>
            </a:lvl7pPr>
            <a:lvl8pPr marL="4876557" lvl="7" indent="-423312">
              <a:spcBef>
                <a:spcPts val="2133"/>
              </a:spcBef>
              <a:spcAft>
                <a:spcPts val="0"/>
              </a:spcAft>
              <a:buSzPts val="1400"/>
              <a:buChar char="○"/>
              <a:defRPr/>
            </a:lvl8pPr>
            <a:lvl9pPr marL="5486126" lvl="8" indent="-423312">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230678122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70" lvl="0" indent="-457178">
              <a:spcBef>
                <a:spcPts val="0"/>
              </a:spcBef>
              <a:spcAft>
                <a:spcPts val="0"/>
              </a:spcAft>
              <a:buSzPts val="1800"/>
              <a:buChar char="●"/>
              <a:defRPr/>
            </a:lvl1pPr>
            <a:lvl2pPr marL="1219140" lvl="1" indent="-423312">
              <a:spcBef>
                <a:spcPts val="2133"/>
              </a:spcBef>
              <a:spcAft>
                <a:spcPts val="0"/>
              </a:spcAft>
              <a:buSzPts val="1400"/>
              <a:buChar char="○"/>
              <a:defRPr/>
            </a:lvl2pPr>
            <a:lvl3pPr marL="1828709" lvl="2" indent="-423312">
              <a:spcBef>
                <a:spcPts val="2133"/>
              </a:spcBef>
              <a:spcAft>
                <a:spcPts val="0"/>
              </a:spcAft>
              <a:buSzPts val="1400"/>
              <a:buChar char="■"/>
              <a:defRPr/>
            </a:lvl3pPr>
            <a:lvl4pPr marL="2438278" lvl="3" indent="-423312">
              <a:spcBef>
                <a:spcPts val="2133"/>
              </a:spcBef>
              <a:spcAft>
                <a:spcPts val="0"/>
              </a:spcAft>
              <a:buSzPts val="1400"/>
              <a:buChar char="●"/>
              <a:defRPr/>
            </a:lvl4pPr>
            <a:lvl5pPr marL="3047848" lvl="4" indent="-423312">
              <a:spcBef>
                <a:spcPts val="2133"/>
              </a:spcBef>
              <a:spcAft>
                <a:spcPts val="0"/>
              </a:spcAft>
              <a:buSzPts val="1400"/>
              <a:buChar char="○"/>
              <a:defRPr/>
            </a:lvl5pPr>
            <a:lvl6pPr marL="3657418" lvl="5" indent="-423312">
              <a:spcBef>
                <a:spcPts val="2133"/>
              </a:spcBef>
              <a:spcAft>
                <a:spcPts val="0"/>
              </a:spcAft>
              <a:buSzPts val="1400"/>
              <a:buChar char="■"/>
              <a:defRPr/>
            </a:lvl6pPr>
            <a:lvl7pPr marL="4266987" lvl="6" indent="-423312">
              <a:spcBef>
                <a:spcPts val="2133"/>
              </a:spcBef>
              <a:spcAft>
                <a:spcPts val="0"/>
              </a:spcAft>
              <a:buSzPts val="1400"/>
              <a:buChar char="●"/>
              <a:defRPr/>
            </a:lvl7pPr>
            <a:lvl8pPr marL="4876557" lvl="7" indent="-423312">
              <a:spcBef>
                <a:spcPts val="2133"/>
              </a:spcBef>
              <a:spcAft>
                <a:spcPts val="0"/>
              </a:spcAft>
              <a:buSzPts val="1400"/>
              <a:buChar char="○"/>
              <a:defRPr/>
            </a:lvl8pPr>
            <a:lvl9pPr marL="5486126" lvl="8" indent="-423312">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26931051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50"/>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4" y="638403"/>
            <a:ext cx="10358055" cy="558119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3397813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70" lvl="0" indent="-423312">
              <a:spcBef>
                <a:spcPts val="0"/>
              </a:spcBef>
              <a:spcAft>
                <a:spcPts val="0"/>
              </a:spcAft>
              <a:buSzPts val="1400"/>
              <a:buChar char="●"/>
              <a:defRPr sz="1867"/>
            </a:lvl1pPr>
            <a:lvl2pPr marL="1219140" lvl="1" indent="-406381">
              <a:spcBef>
                <a:spcPts val="2133"/>
              </a:spcBef>
              <a:spcAft>
                <a:spcPts val="0"/>
              </a:spcAft>
              <a:buSzPts val="1200"/>
              <a:buChar char="○"/>
              <a:defRPr sz="1600"/>
            </a:lvl2pPr>
            <a:lvl3pPr marL="1828709" lvl="2" indent="-406381">
              <a:spcBef>
                <a:spcPts val="2133"/>
              </a:spcBef>
              <a:spcAft>
                <a:spcPts val="0"/>
              </a:spcAft>
              <a:buSzPts val="1200"/>
              <a:buChar char="■"/>
              <a:defRPr sz="1600"/>
            </a:lvl3pPr>
            <a:lvl4pPr marL="2438278" lvl="3" indent="-406381">
              <a:spcBef>
                <a:spcPts val="2133"/>
              </a:spcBef>
              <a:spcAft>
                <a:spcPts val="0"/>
              </a:spcAft>
              <a:buSzPts val="1200"/>
              <a:buChar char="●"/>
              <a:defRPr sz="1600"/>
            </a:lvl4pPr>
            <a:lvl5pPr marL="3047848" lvl="4" indent="-406381">
              <a:spcBef>
                <a:spcPts val="2133"/>
              </a:spcBef>
              <a:spcAft>
                <a:spcPts val="0"/>
              </a:spcAft>
              <a:buSzPts val="1200"/>
              <a:buChar char="○"/>
              <a:defRPr sz="1600"/>
            </a:lvl5pPr>
            <a:lvl6pPr marL="3657418" lvl="5" indent="-406381">
              <a:spcBef>
                <a:spcPts val="2133"/>
              </a:spcBef>
              <a:spcAft>
                <a:spcPts val="0"/>
              </a:spcAft>
              <a:buSzPts val="1200"/>
              <a:buChar char="■"/>
              <a:defRPr sz="1600"/>
            </a:lvl6pPr>
            <a:lvl7pPr marL="4266987" lvl="6" indent="-406381">
              <a:spcBef>
                <a:spcPts val="2133"/>
              </a:spcBef>
              <a:spcAft>
                <a:spcPts val="0"/>
              </a:spcAft>
              <a:buSzPts val="1200"/>
              <a:buChar char="●"/>
              <a:defRPr sz="1600"/>
            </a:lvl7pPr>
            <a:lvl8pPr marL="4876557" lvl="7" indent="-406381">
              <a:spcBef>
                <a:spcPts val="2133"/>
              </a:spcBef>
              <a:spcAft>
                <a:spcPts val="0"/>
              </a:spcAft>
              <a:buSzPts val="1200"/>
              <a:buChar char="○"/>
              <a:defRPr sz="1600"/>
            </a:lvl8pPr>
            <a:lvl9pPr marL="5486126" lvl="8" indent="-406381">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70" lvl="0" indent="-423312">
              <a:spcBef>
                <a:spcPts val="0"/>
              </a:spcBef>
              <a:spcAft>
                <a:spcPts val="0"/>
              </a:spcAft>
              <a:buSzPts val="1400"/>
              <a:buChar char="●"/>
              <a:defRPr sz="1867"/>
            </a:lvl1pPr>
            <a:lvl2pPr marL="1219140" lvl="1" indent="-406381">
              <a:spcBef>
                <a:spcPts val="2133"/>
              </a:spcBef>
              <a:spcAft>
                <a:spcPts val="0"/>
              </a:spcAft>
              <a:buSzPts val="1200"/>
              <a:buChar char="○"/>
              <a:defRPr sz="1600"/>
            </a:lvl2pPr>
            <a:lvl3pPr marL="1828709" lvl="2" indent="-406381">
              <a:spcBef>
                <a:spcPts val="2133"/>
              </a:spcBef>
              <a:spcAft>
                <a:spcPts val="0"/>
              </a:spcAft>
              <a:buSzPts val="1200"/>
              <a:buChar char="■"/>
              <a:defRPr sz="1600"/>
            </a:lvl3pPr>
            <a:lvl4pPr marL="2438278" lvl="3" indent="-406381">
              <a:spcBef>
                <a:spcPts val="2133"/>
              </a:spcBef>
              <a:spcAft>
                <a:spcPts val="0"/>
              </a:spcAft>
              <a:buSzPts val="1200"/>
              <a:buChar char="●"/>
              <a:defRPr sz="1600"/>
            </a:lvl4pPr>
            <a:lvl5pPr marL="3047848" lvl="4" indent="-406381">
              <a:spcBef>
                <a:spcPts val="2133"/>
              </a:spcBef>
              <a:spcAft>
                <a:spcPts val="0"/>
              </a:spcAft>
              <a:buSzPts val="1200"/>
              <a:buChar char="○"/>
              <a:defRPr sz="1600"/>
            </a:lvl5pPr>
            <a:lvl6pPr marL="3657418" lvl="5" indent="-406381">
              <a:spcBef>
                <a:spcPts val="2133"/>
              </a:spcBef>
              <a:spcAft>
                <a:spcPts val="0"/>
              </a:spcAft>
              <a:buSzPts val="1200"/>
              <a:buChar char="■"/>
              <a:defRPr sz="1600"/>
            </a:lvl6pPr>
            <a:lvl7pPr marL="4266987" lvl="6" indent="-406381">
              <a:spcBef>
                <a:spcPts val="2133"/>
              </a:spcBef>
              <a:spcAft>
                <a:spcPts val="0"/>
              </a:spcAft>
              <a:buSzPts val="1200"/>
              <a:buChar char="●"/>
              <a:defRPr sz="1600"/>
            </a:lvl7pPr>
            <a:lvl8pPr marL="4876557" lvl="7" indent="-406381">
              <a:spcBef>
                <a:spcPts val="2133"/>
              </a:spcBef>
              <a:spcAft>
                <a:spcPts val="0"/>
              </a:spcAft>
              <a:buSzPts val="1200"/>
              <a:buChar char="○"/>
              <a:defRPr sz="1600"/>
            </a:lvl8pPr>
            <a:lvl9pPr marL="5486126" lvl="8" indent="-406381">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59471887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401549731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70" lvl="0" indent="-406381">
              <a:spcBef>
                <a:spcPts val="0"/>
              </a:spcBef>
              <a:spcAft>
                <a:spcPts val="0"/>
              </a:spcAft>
              <a:buSzPts val="1200"/>
              <a:buChar char="●"/>
              <a:defRPr sz="1600"/>
            </a:lvl1pPr>
            <a:lvl2pPr marL="1219140" lvl="1" indent="-406381">
              <a:spcBef>
                <a:spcPts val="2133"/>
              </a:spcBef>
              <a:spcAft>
                <a:spcPts val="0"/>
              </a:spcAft>
              <a:buSzPts val="1200"/>
              <a:buChar char="○"/>
              <a:defRPr sz="1600"/>
            </a:lvl2pPr>
            <a:lvl3pPr marL="1828709" lvl="2" indent="-406381">
              <a:spcBef>
                <a:spcPts val="2133"/>
              </a:spcBef>
              <a:spcAft>
                <a:spcPts val="0"/>
              </a:spcAft>
              <a:buSzPts val="1200"/>
              <a:buChar char="■"/>
              <a:defRPr sz="1600"/>
            </a:lvl3pPr>
            <a:lvl4pPr marL="2438278" lvl="3" indent="-406381">
              <a:spcBef>
                <a:spcPts val="2133"/>
              </a:spcBef>
              <a:spcAft>
                <a:spcPts val="0"/>
              </a:spcAft>
              <a:buSzPts val="1200"/>
              <a:buChar char="●"/>
              <a:defRPr sz="1600"/>
            </a:lvl4pPr>
            <a:lvl5pPr marL="3047848" lvl="4" indent="-406381">
              <a:spcBef>
                <a:spcPts val="2133"/>
              </a:spcBef>
              <a:spcAft>
                <a:spcPts val="0"/>
              </a:spcAft>
              <a:buSzPts val="1200"/>
              <a:buChar char="○"/>
              <a:defRPr sz="1600"/>
            </a:lvl5pPr>
            <a:lvl6pPr marL="3657418" lvl="5" indent="-406381">
              <a:spcBef>
                <a:spcPts val="2133"/>
              </a:spcBef>
              <a:spcAft>
                <a:spcPts val="0"/>
              </a:spcAft>
              <a:buSzPts val="1200"/>
              <a:buChar char="■"/>
              <a:defRPr sz="1600"/>
            </a:lvl6pPr>
            <a:lvl7pPr marL="4266987" lvl="6" indent="-406381">
              <a:spcBef>
                <a:spcPts val="2133"/>
              </a:spcBef>
              <a:spcAft>
                <a:spcPts val="0"/>
              </a:spcAft>
              <a:buSzPts val="1200"/>
              <a:buChar char="●"/>
              <a:defRPr sz="1600"/>
            </a:lvl7pPr>
            <a:lvl8pPr marL="4876557" lvl="7" indent="-406381">
              <a:spcBef>
                <a:spcPts val="2133"/>
              </a:spcBef>
              <a:spcAft>
                <a:spcPts val="0"/>
              </a:spcAft>
              <a:buSzPts val="1200"/>
              <a:buChar char="○"/>
              <a:defRPr sz="1600"/>
            </a:lvl8pPr>
            <a:lvl9pPr marL="5486126" lvl="8" indent="-406381">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22477350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112964399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70" lvl="0" indent="-457178">
              <a:spcBef>
                <a:spcPts val="0"/>
              </a:spcBef>
              <a:spcAft>
                <a:spcPts val="0"/>
              </a:spcAft>
              <a:buSzPts val="1800"/>
              <a:buChar char="●"/>
              <a:defRPr/>
            </a:lvl1pPr>
            <a:lvl2pPr marL="1219140" lvl="1" indent="-423312">
              <a:spcBef>
                <a:spcPts val="2133"/>
              </a:spcBef>
              <a:spcAft>
                <a:spcPts val="0"/>
              </a:spcAft>
              <a:buSzPts val="1400"/>
              <a:buChar char="○"/>
              <a:defRPr/>
            </a:lvl2pPr>
            <a:lvl3pPr marL="1828709" lvl="2" indent="-423312">
              <a:spcBef>
                <a:spcPts val="2133"/>
              </a:spcBef>
              <a:spcAft>
                <a:spcPts val="0"/>
              </a:spcAft>
              <a:buSzPts val="1400"/>
              <a:buChar char="■"/>
              <a:defRPr/>
            </a:lvl3pPr>
            <a:lvl4pPr marL="2438278" lvl="3" indent="-423312">
              <a:spcBef>
                <a:spcPts val="2133"/>
              </a:spcBef>
              <a:spcAft>
                <a:spcPts val="0"/>
              </a:spcAft>
              <a:buSzPts val="1400"/>
              <a:buChar char="●"/>
              <a:defRPr/>
            </a:lvl4pPr>
            <a:lvl5pPr marL="3047848" lvl="4" indent="-423312">
              <a:spcBef>
                <a:spcPts val="2133"/>
              </a:spcBef>
              <a:spcAft>
                <a:spcPts val="0"/>
              </a:spcAft>
              <a:buSzPts val="1400"/>
              <a:buChar char="○"/>
              <a:defRPr/>
            </a:lvl5pPr>
            <a:lvl6pPr marL="3657418" lvl="5" indent="-423312">
              <a:spcBef>
                <a:spcPts val="2133"/>
              </a:spcBef>
              <a:spcAft>
                <a:spcPts val="0"/>
              </a:spcAft>
              <a:buSzPts val="1400"/>
              <a:buChar char="■"/>
              <a:defRPr/>
            </a:lvl6pPr>
            <a:lvl7pPr marL="4266987" lvl="6" indent="-423312">
              <a:spcBef>
                <a:spcPts val="2133"/>
              </a:spcBef>
              <a:spcAft>
                <a:spcPts val="0"/>
              </a:spcAft>
              <a:buSzPts val="1400"/>
              <a:buChar char="●"/>
              <a:defRPr/>
            </a:lvl7pPr>
            <a:lvl8pPr marL="4876557" lvl="7" indent="-423312">
              <a:spcBef>
                <a:spcPts val="2133"/>
              </a:spcBef>
              <a:spcAft>
                <a:spcPts val="0"/>
              </a:spcAft>
              <a:buSzPts val="1400"/>
              <a:buChar char="○"/>
              <a:defRPr/>
            </a:lvl8pPr>
            <a:lvl9pPr marL="5486126" lvl="8" indent="-423312">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312229713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70" lvl="0" indent="-30478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41530020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70" lvl="0" indent="-457178" algn="ctr">
              <a:spcBef>
                <a:spcPts val="0"/>
              </a:spcBef>
              <a:spcAft>
                <a:spcPts val="0"/>
              </a:spcAft>
              <a:buSzPts val="1800"/>
              <a:buChar char="●"/>
              <a:defRPr/>
            </a:lvl1pPr>
            <a:lvl2pPr marL="1219140" lvl="1" indent="-423312" algn="ctr">
              <a:spcBef>
                <a:spcPts val="2133"/>
              </a:spcBef>
              <a:spcAft>
                <a:spcPts val="0"/>
              </a:spcAft>
              <a:buSzPts val="1400"/>
              <a:buChar char="○"/>
              <a:defRPr/>
            </a:lvl2pPr>
            <a:lvl3pPr marL="1828709" lvl="2" indent="-423312" algn="ctr">
              <a:spcBef>
                <a:spcPts val="2133"/>
              </a:spcBef>
              <a:spcAft>
                <a:spcPts val="0"/>
              </a:spcAft>
              <a:buSzPts val="1400"/>
              <a:buChar char="■"/>
              <a:defRPr/>
            </a:lvl3pPr>
            <a:lvl4pPr marL="2438278" lvl="3" indent="-423312" algn="ctr">
              <a:spcBef>
                <a:spcPts val="2133"/>
              </a:spcBef>
              <a:spcAft>
                <a:spcPts val="0"/>
              </a:spcAft>
              <a:buSzPts val="1400"/>
              <a:buChar char="●"/>
              <a:defRPr/>
            </a:lvl4pPr>
            <a:lvl5pPr marL="3047848" lvl="4" indent="-423312" algn="ctr">
              <a:spcBef>
                <a:spcPts val="2133"/>
              </a:spcBef>
              <a:spcAft>
                <a:spcPts val="0"/>
              </a:spcAft>
              <a:buSzPts val="1400"/>
              <a:buChar char="○"/>
              <a:defRPr/>
            </a:lvl5pPr>
            <a:lvl6pPr marL="3657418" lvl="5" indent="-423312" algn="ctr">
              <a:spcBef>
                <a:spcPts val="2133"/>
              </a:spcBef>
              <a:spcAft>
                <a:spcPts val="0"/>
              </a:spcAft>
              <a:buSzPts val="1400"/>
              <a:buChar char="■"/>
              <a:defRPr/>
            </a:lvl6pPr>
            <a:lvl7pPr marL="4266987" lvl="6" indent="-423312" algn="ctr">
              <a:spcBef>
                <a:spcPts val="2133"/>
              </a:spcBef>
              <a:spcAft>
                <a:spcPts val="0"/>
              </a:spcAft>
              <a:buSzPts val="1400"/>
              <a:buChar char="●"/>
              <a:defRPr/>
            </a:lvl7pPr>
            <a:lvl8pPr marL="4876557" lvl="7" indent="-423312" algn="ctr">
              <a:spcBef>
                <a:spcPts val="2133"/>
              </a:spcBef>
              <a:spcAft>
                <a:spcPts val="0"/>
              </a:spcAft>
              <a:buSzPts val="1400"/>
              <a:buChar char="○"/>
              <a:defRPr/>
            </a:lvl8pPr>
            <a:lvl9pPr marL="5486126" lvl="8" indent="-423312"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208970607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40099557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3E65B62-663A-4EB7-968A-2D3CCD27B3DC}" type="datetimeFigureOut">
              <a:rPr lang="zh-CN" altLang="en-US" smtClean="0"/>
              <a:t>2023/12/15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43146024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3E65B62-663A-4EB7-968A-2D3CCD27B3DC}" type="datetimeFigureOut">
              <a:rPr lang="zh-CN" altLang="en-US" smtClean="0"/>
              <a:t>2023/12/15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389378843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1"/>
            <a:ext cx="12192000" cy="2343151"/>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50"/>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7" y="359230"/>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60" y="359230"/>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371419030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3E65B62-663A-4EB7-968A-2D3CCD27B3DC}" type="datetimeFigureOut">
              <a:rPr lang="zh-CN" altLang="en-US" smtClean="0"/>
              <a:t>2023/12/15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2313699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B3E65B62-663A-4EB7-968A-2D3CCD27B3DC}" type="datetimeFigureOut">
              <a:rPr lang="zh-CN" altLang="en-US" smtClean="0"/>
              <a:t>2023/12/15</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388337555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B3E65B62-663A-4EB7-968A-2D3CCD27B3DC}" type="datetimeFigureOut">
              <a:rPr lang="zh-CN" altLang="en-US" smtClean="0"/>
              <a:t>2023/12/15</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35580667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B3E65B62-663A-4EB7-968A-2D3CCD27B3DC}" type="datetimeFigureOut">
              <a:rPr lang="zh-CN" altLang="en-US" smtClean="0"/>
              <a:t>2023/12/15</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35460589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B3E65B62-663A-4EB7-968A-2D3CCD27B3DC}" type="datetimeFigureOut">
              <a:rPr lang="zh-CN" altLang="en-US" smtClean="0"/>
              <a:t>2023/12/15</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355353404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B3E65B62-663A-4EB7-968A-2D3CCD27B3DC}" type="datetimeFigureOut">
              <a:rPr lang="zh-CN" altLang="en-US" smtClean="0"/>
              <a:t>2023/12/15</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34185082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B3E65B62-663A-4EB7-968A-2D3CCD27B3DC}" type="datetimeFigureOut">
              <a:rPr lang="zh-CN" altLang="en-US" smtClean="0"/>
              <a:t>2023/12/15</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79440191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3E65B62-663A-4EB7-968A-2D3CCD27B3DC}" type="datetimeFigureOut">
              <a:rPr lang="zh-CN" altLang="en-US" smtClean="0"/>
              <a:t>2023/12/15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69448233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3E65B62-663A-4EB7-968A-2D3CCD27B3DC}" type="datetimeFigureOut">
              <a:rPr lang="zh-CN" altLang="en-US" smtClean="0"/>
              <a:t>2023/12/15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4408261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2"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15-Dec-23</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77882628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9"/>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9" y="197419"/>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52255253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2" y="2004"/>
            <a:ext cx="12165839" cy="6853995"/>
          </a:xfrm>
          <a:prstGeom prst="rect">
            <a:avLst/>
          </a:prstGeom>
          <a:noFill/>
          <a:ln>
            <a:noFill/>
          </a:ln>
        </p:spPr>
      </p:pic>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15-Dec-23</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8253670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2" y="2007"/>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15-Dec-23</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8579646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p:nvPicPr>
        <p:blipFill rotWithShape="1">
          <a:blip r:embed="rId2">
            <a:alphaModFix/>
          </a:blip>
          <a:srcRect/>
          <a:stretch/>
        </p:blipFill>
        <p:spPr>
          <a:xfrm>
            <a:off x="-165100" y="-101600"/>
            <a:ext cx="12484099" cy="6959600"/>
          </a:xfrm>
          <a:prstGeom prst="rect">
            <a:avLst/>
          </a:prstGeom>
          <a:noFill/>
          <a:ln>
            <a:noFill/>
          </a:ln>
        </p:spPr>
      </p:pic>
      <p:sp>
        <p:nvSpPr>
          <p:cNvPr id="11" name="Oval 10">
            <a:extLst>
              <a:ext uri="{FF2B5EF4-FFF2-40B4-BE49-F238E27FC236}">
                <a16:creationId xmlns:a16="http://schemas.microsoft.com/office/drawing/2014/main" id="{A6E0E954-4F3D-41F1-B6EB-FCF5D97BFC4E}"/>
              </a:ext>
            </a:extLst>
          </p:cNvPr>
          <p:cNvSpPr/>
          <p:nvPr userDrawn="1"/>
        </p:nvSpPr>
        <p:spPr>
          <a:xfrm>
            <a:off x="10806936" y="17090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UTM Avo" panose="02040603050506020204" pitchFamily="18" charset="0"/>
            </a:endParaRPr>
          </a:p>
        </p:txBody>
      </p:sp>
    </p:spTree>
    <p:extLst>
      <p:ext uri="{BB962C8B-B14F-4D97-AF65-F5344CB8AC3E}">
        <p14:creationId xmlns:p14="http://schemas.microsoft.com/office/powerpoint/2010/main" val="170717759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15-Dec-23</a:t>
            </a:fld>
            <a:endParaRPr lang="en-US" dirty="0"/>
          </a:p>
        </p:txBody>
      </p:sp>
      <p:sp>
        <p:nvSpPr>
          <p:cNvPr id="16" name="Google Shape;16;p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2" y="1930595"/>
            <a:ext cx="852023" cy="852023"/>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6"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UTM Avo" panose="02040603050506020204" pitchFamily="18" charset="0"/>
            </a:endParaRPr>
          </a:p>
        </p:txBody>
      </p:sp>
    </p:spTree>
    <p:extLst>
      <p:ext uri="{BB962C8B-B14F-4D97-AF65-F5344CB8AC3E}">
        <p14:creationId xmlns:p14="http://schemas.microsoft.com/office/powerpoint/2010/main" val="219437638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15-Dec-23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285055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15-Dec-23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719561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15-Dec-23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160166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15-Dec-23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719043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15-Dec-23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54807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15-Dec-23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12246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61C06646-EE0D-4C7F-9C84-BF5B84E1D5F7}" type="datetimeFigureOut">
              <a:rPr lang="zh-CN" altLang="en-US" smtClean="0"/>
              <a:t>2023/12/15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12703937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15-Dec-23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607670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15-Dec-23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98573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15-Dec-23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284171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15-Dec-23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864445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15-Dec-23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5521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7-28"/>
          <p:cNvPicPr>
            <a:picLocks noChangeAspect="1"/>
          </p:cNvPicPr>
          <p:nvPr userDrawn="1"/>
        </p:nvPicPr>
        <p:blipFill>
          <a:blip r:embed="rId2"/>
          <a:stretch>
            <a:fillRect/>
          </a:stretch>
        </p:blipFill>
        <p:spPr>
          <a:xfrm>
            <a:off x="0" y="1"/>
            <a:ext cx="12226925" cy="6865620"/>
          </a:xfrm>
          <a:prstGeom prst="rect">
            <a:avLst/>
          </a:prstGeom>
        </p:spPr>
      </p:pic>
      <p:sp>
        <p:nvSpPr>
          <p:cNvPr id="8" name="矩形 7"/>
          <p:cNvSpPr/>
          <p:nvPr userDrawn="1"/>
        </p:nvSpPr>
        <p:spPr>
          <a:xfrm>
            <a:off x="394335" y="391887"/>
            <a:ext cx="11438891" cy="6150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393971153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61C06646-EE0D-4C7F-9C84-BF5B84E1D5F7}" type="datetimeFigureOut">
              <a:rPr lang="zh-CN" altLang="en-US" smtClean="0"/>
              <a:t>2023/12/15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0694692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61C06646-EE0D-4C7F-9C84-BF5B84E1D5F7}" type="datetimeFigureOut">
              <a:rPr lang="zh-CN" altLang="en-US" smtClean="0"/>
              <a:t>2023/12/15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51059147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61C06646-EE0D-4C7F-9C84-BF5B84E1D5F7}" type="datetimeFigureOut">
              <a:rPr lang="zh-CN" altLang="en-US" smtClean="0"/>
              <a:t>2023/12/15</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40248288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5808121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79516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512344738"/>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61798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99599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43.emf"/><Relationship Id="rId4" Type="http://schemas.openxmlformats.org/officeDocument/2006/relationships/image" Target="../media/image42.emf"/></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45.png"/><Relationship Id="rId4" Type="http://schemas.openxmlformats.org/officeDocument/2006/relationships/image" Target="../media/image7.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50.xml"/><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5.xml"/><Relationship Id="rId1" Type="http://schemas.openxmlformats.org/officeDocument/2006/relationships/slideLayout" Target="../slideLayouts/slideLayout50.xml"/><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6.xml"/><Relationship Id="rId1" Type="http://schemas.openxmlformats.org/officeDocument/2006/relationships/slideLayout" Target="../slideLayouts/slideLayout5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7.xml"/><Relationship Id="rId1" Type="http://schemas.openxmlformats.org/officeDocument/2006/relationships/slideLayout" Target="../slideLayouts/slideLayout50.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7.png"/><Relationship Id="rId18" Type="http://schemas.openxmlformats.org/officeDocument/2006/relationships/image" Target="../media/image71.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21.png"/><Relationship Id="rId17" Type="http://schemas.openxmlformats.org/officeDocument/2006/relationships/image" Target="../media/image70.png"/><Relationship Id="rId2" Type="http://schemas.openxmlformats.org/officeDocument/2006/relationships/notesSlide" Target="../notesSlides/notesSlide18.xml"/><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28.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68.png"/><Relationship Id="rId10" Type="http://schemas.openxmlformats.org/officeDocument/2006/relationships/image" Target="../media/image65.png"/><Relationship Id="rId19" Type="http://schemas.openxmlformats.org/officeDocument/2006/relationships/image" Target="../media/image72.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emf"/><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39.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39.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 y="127"/>
            <a:ext cx="12191552" cy="6857748"/>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3589" y="1274274"/>
            <a:ext cx="8204824" cy="45662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15444" y="3937001"/>
            <a:ext cx="8561117" cy="282635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9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96"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9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602" y="816749"/>
            <a:ext cx="1308556"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217227" y="4902203"/>
            <a:ext cx="5586553" cy="1106665"/>
          </a:xfrm>
          <a:prstGeom prst="rect">
            <a:avLst/>
          </a:prstGeom>
          <a:noFill/>
        </p:spPr>
        <p:txBody>
          <a:bodyPr wrap="none" lIns="91324" tIns="45664" rIns="91324" bIns="45664">
            <a:spAutoFit/>
          </a:bodyPr>
          <a:lstStyle/>
          <a:p>
            <a:pPr algn="ctr">
              <a:defRPr/>
            </a:pPr>
            <a:r>
              <a:rPr lang="en-US"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TN&amp;XH</a:t>
            </a:r>
            <a:endParaRPr lang="vi-VN"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4"/>
          <a:stretch>
            <a:fillRect/>
          </a:stretch>
        </p:blipFill>
        <p:spPr>
          <a:xfrm>
            <a:off x="12360" y="1"/>
            <a:ext cx="12226925" cy="6865620"/>
          </a:xfrm>
          <a:prstGeom prst="rect">
            <a:avLst/>
          </a:prstGeom>
        </p:spPr>
      </p:pic>
      <p:sp>
        <p:nvSpPr>
          <p:cNvPr id="10" name="矩形 9"/>
          <p:cNvSpPr/>
          <p:nvPr/>
        </p:nvSpPr>
        <p:spPr>
          <a:xfrm>
            <a:off x="178540" y="165567"/>
            <a:ext cx="11885869" cy="648332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等线"/>
              <a:ea typeface="等线" panose="02010600030101010101" pitchFamily="2" charset="-122"/>
            </a:endParaRPr>
          </a:p>
        </p:txBody>
      </p:sp>
      <p:pic>
        <p:nvPicPr>
          <p:cNvPr id="16" name="Picture 15">
            <a:extLst>
              <a:ext uri="{FF2B5EF4-FFF2-40B4-BE49-F238E27FC236}">
                <a16:creationId xmlns:a16="http://schemas.microsoft.com/office/drawing/2014/main" id="{6B9BAE2C-D5E7-4695-84CC-692183469FFB}"/>
              </a:ext>
            </a:extLst>
          </p:cNvPr>
          <p:cNvPicPr>
            <a:picLocks noChangeAspect="1"/>
          </p:cNvPicPr>
          <p:nvPr/>
        </p:nvPicPr>
        <p:blipFill>
          <a:blip r:embed="rId5"/>
          <a:stretch>
            <a:fillRect/>
          </a:stretch>
        </p:blipFill>
        <p:spPr>
          <a:xfrm>
            <a:off x="0" y="3252968"/>
            <a:ext cx="6505575" cy="3178011"/>
          </a:xfrm>
          <a:prstGeom prst="rect">
            <a:avLst/>
          </a:prstGeom>
        </p:spPr>
      </p:pic>
      <p:sp>
        <p:nvSpPr>
          <p:cNvPr id="17" name="help-web-button_18436">
            <a:extLst>
              <a:ext uri="{FF2B5EF4-FFF2-40B4-BE49-F238E27FC236}">
                <a16:creationId xmlns:a16="http://schemas.microsoft.com/office/drawing/2014/main" id="{2CA3BFD7-6EC3-4AF4-8EE7-F097F2F115D9}"/>
              </a:ext>
            </a:extLst>
          </p:cNvPr>
          <p:cNvSpPr>
            <a:spLocks noChangeAspect="1"/>
          </p:cNvSpPr>
          <p:nvPr/>
        </p:nvSpPr>
        <p:spPr bwMode="auto">
          <a:xfrm>
            <a:off x="3633623" y="1113823"/>
            <a:ext cx="716741" cy="715662"/>
          </a:xfrm>
          <a:custGeom>
            <a:avLst/>
            <a:gdLst>
              <a:gd name="T0" fmla="*/ 2879 w 5758"/>
              <a:gd name="T1" fmla="*/ 0 h 5758"/>
              <a:gd name="T2" fmla="*/ 0 w 5758"/>
              <a:gd name="T3" fmla="*/ 2878 h 5758"/>
              <a:gd name="T4" fmla="*/ 2879 w 5758"/>
              <a:gd name="T5" fmla="*/ 5758 h 5758"/>
              <a:gd name="T6" fmla="*/ 5758 w 5758"/>
              <a:gd name="T7" fmla="*/ 2878 h 5758"/>
              <a:gd name="T8" fmla="*/ 2879 w 5758"/>
              <a:gd name="T9" fmla="*/ 0 h 5758"/>
              <a:gd name="T10" fmla="*/ 3084 w 5758"/>
              <a:gd name="T11" fmla="*/ 4479 h 5758"/>
              <a:gd name="T12" fmla="*/ 2852 w 5758"/>
              <a:gd name="T13" fmla="*/ 4569 h 5758"/>
              <a:gd name="T14" fmla="*/ 2614 w 5758"/>
              <a:gd name="T15" fmla="*/ 4481 h 5758"/>
              <a:gd name="T16" fmla="*/ 2513 w 5758"/>
              <a:gd name="T17" fmla="*/ 4234 h 5758"/>
              <a:gd name="T18" fmla="*/ 2611 w 5758"/>
              <a:gd name="T19" fmla="*/ 3997 h 5758"/>
              <a:gd name="T20" fmla="*/ 2852 w 5758"/>
              <a:gd name="T21" fmla="*/ 3901 h 5758"/>
              <a:gd name="T22" fmla="*/ 3089 w 5758"/>
              <a:gd name="T23" fmla="*/ 3997 h 5758"/>
              <a:gd name="T24" fmla="*/ 3185 w 5758"/>
              <a:gd name="T25" fmla="*/ 4234 h 5758"/>
              <a:gd name="T26" fmla="*/ 3084 w 5758"/>
              <a:gd name="T27" fmla="*/ 4479 h 5758"/>
              <a:gd name="T28" fmla="*/ 3918 w 5758"/>
              <a:gd name="T29" fmla="*/ 2412 h 5758"/>
              <a:gd name="T30" fmla="*/ 3735 w 5758"/>
              <a:gd name="T31" fmla="*/ 2659 h 5758"/>
              <a:gd name="T32" fmla="*/ 3354 w 5758"/>
              <a:gd name="T33" fmla="*/ 3008 h 5758"/>
              <a:gd name="T34" fmla="*/ 3233 w 5758"/>
              <a:gd name="T35" fmla="*/ 3130 h 5758"/>
              <a:gd name="T36" fmla="*/ 3165 w 5758"/>
              <a:gd name="T37" fmla="*/ 3226 h 5758"/>
              <a:gd name="T38" fmla="*/ 3130 w 5758"/>
              <a:gd name="T39" fmla="*/ 3313 h 5758"/>
              <a:gd name="T40" fmla="*/ 3093 w 5758"/>
              <a:gd name="T41" fmla="*/ 3466 h 5758"/>
              <a:gd name="T42" fmla="*/ 2828 w 5758"/>
              <a:gd name="T43" fmla="*/ 3698 h 5758"/>
              <a:gd name="T44" fmla="*/ 2632 w 5758"/>
              <a:gd name="T45" fmla="*/ 3622 h 5758"/>
              <a:gd name="T46" fmla="*/ 2553 w 5758"/>
              <a:gd name="T47" fmla="*/ 3397 h 5758"/>
              <a:gd name="T48" fmla="*/ 2611 w 5758"/>
              <a:gd name="T49" fmla="*/ 3072 h 5758"/>
              <a:gd name="T50" fmla="*/ 2765 w 5758"/>
              <a:gd name="T51" fmla="*/ 2831 h 5758"/>
              <a:gd name="T52" fmla="*/ 3024 w 5758"/>
              <a:gd name="T53" fmla="*/ 2584 h 5758"/>
              <a:gd name="T54" fmla="*/ 3231 w 5758"/>
              <a:gd name="T55" fmla="*/ 2396 h 5758"/>
              <a:gd name="T56" fmla="*/ 3338 w 5758"/>
              <a:gd name="T57" fmla="*/ 2254 h 5758"/>
              <a:gd name="T58" fmla="*/ 3381 w 5758"/>
              <a:gd name="T59" fmla="*/ 2084 h 5758"/>
              <a:gd name="T60" fmla="*/ 3248 w 5758"/>
              <a:gd name="T61" fmla="*/ 1783 h 5758"/>
              <a:gd name="T62" fmla="*/ 2906 w 5758"/>
              <a:gd name="T63" fmla="*/ 1660 h 5758"/>
              <a:gd name="T64" fmla="*/ 2544 w 5758"/>
              <a:gd name="T65" fmla="*/ 1784 h 5758"/>
              <a:gd name="T66" fmla="*/ 2348 w 5758"/>
              <a:gd name="T67" fmla="*/ 2149 h 5758"/>
              <a:gd name="T68" fmla="*/ 2060 w 5758"/>
              <a:gd name="T69" fmla="*/ 2401 h 5758"/>
              <a:gd name="T70" fmla="*/ 1849 w 5758"/>
              <a:gd name="T71" fmla="*/ 2313 h 5758"/>
              <a:gd name="T72" fmla="*/ 1763 w 5758"/>
              <a:gd name="T73" fmla="*/ 2122 h 5758"/>
              <a:gd name="T74" fmla="*/ 1899 w 5758"/>
              <a:gd name="T75" fmla="*/ 1693 h 5758"/>
              <a:gd name="T76" fmla="*/ 2296 w 5758"/>
              <a:gd name="T77" fmla="*/ 1332 h 5758"/>
              <a:gd name="T78" fmla="*/ 2906 w 5758"/>
              <a:gd name="T79" fmla="*/ 1189 h 5758"/>
              <a:gd name="T80" fmla="*/ 3477 w 5758"/>
              <a:gd name="T81" fmla="*/ 1309 h 5758"/>
              <a:gd name="T82" fmla="*/ 3860 w 5758"/>
              <a:gd name="T83" fmla="*/ 1634 h 5758"/>
              <a:gd name="T84" fmla="*/ 3995 w 5758"/>
              <a:gd name="T85" fmla="*/ 2080 h 5758"/>
              <a:gd name="T86" fmla="*/ 3918 w 5758"/>
              <a:gd name="T87" fmla="*/ 2412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58" h="5758">
                <a:moveTo>
                  <a:pt x="2879" y="0"/>
                </a:moveTo>
                <a:cubicBezTo>
                  <a:pt x="1290" y="0"/>
                  <a:pt x="0" y="1288"/>
                  <a:pt x="0" y="2878"/>
                </a:cubicBezTo>
                <a:cubicBezTo>
                  <a:pt x="0" y="4469"/>
                  <a:pt x="1290" y="5758"/>
                  <a:pt x="2879" y="5758"/>
                </a:cubicBezTo>
                <a:cubicBezTo>
                  <a:pt x="4470" y="5758"/>
                  <a:pt x="5758" y="4469"/>
                  <a:pt x="5758" y="2878"/>
                </a:cubicBezTo>
                <a:cubicBezTo>
                  <a:pt x="5758" y="1288"/>
                  <a:pt x="4470" y="0"/>
                  <a:pt x="2879" y="0"/>
                </a:cubicBezTo>
                <a:close/>
                <a:moveTo>
                  <a:pt x="3084" y="4479"/>
                </a:moveTo>
                <a:cubicBezTo>
                  <a:pt x="3017" y="4539"/>
                  <a:pt x="2940" y="4569"/>
                  <a:pt x="2852" y="4569"/>
                </a:cubicBezTo>
                <a:cubicBezTo>
                  <a:pt x="2761" y="4569"/>
                  <a:pt x="2682" y="4540"/>
                  <a:pt x="2614" y="4481"/>
                </a:cubicBezTo>
                <a:cubicBezTo>
                  <a:pt x="2547" y="4422"/>
                  <a:pt x="2513" y="4340"/>
                  <a:pt x="2513" y="4234"/>
                </a:cubicBezTo>
                <a:cubicBezTo>
                  <a:pt x="2513" y="4140"/>
                  <a:pt x="2546" y="4061"/>
                  <a:pt x="2611" y="3997"/>
                </a:cubicBezTo>
                <a:cubicBezTo>
                  <a:pt x="2677" y="3933"/>
                  <a:pt x="2757" y="3901"/>
                  <a:pt x="2852" y="3901"/>
                </a:cubicBezTo>
                <a:cubicBezTo>
                  <a:pt x="2946" y="3901"/>
                  <a:pt x="3025" y="3933"/>
                  <a:pt x="3089" y="3997"/>
                </a:cubicBezTo>
                <a:cubicBezTo>
                  <a:pt x="3153" y="4061"/>
                  <a:pt x="3185" y="4140"/>
                  <a:pt x="3185" y="4234"/>
                </a:cubicBezTo>
                <a:cubicBezTo>
                  <a:pt x="3185" y="4338"/>
                  <a:pt x="3151" y="4420"/>
                  <a:pt x="3084" y="4479"/>
                </a:cubicBezTo>
                <a:close/>
                <a:moveTo>
                  <a:pt x="3918" y="2412"/>
                </a:moveTo>
                <a:cubicBezTo>
                  <a:pt x="3867" y="2508"/>
                  <a:pt x="3806" y="2590"/>
                  <a:pt x="3735" y="2659"/>
                </a:cubicBezTo>
                <a:cubicBezTo>
                  <a:pt x="3664" y="2728"/>
                  <a:pt x="3537" y="2845"/>
                  <a:pt x="3354" y="3008"/>
                </a:cubicBezTo>
                <a:cubicBezTo>
                  <a:pt x="3304" y="3055"/>
                  <a:pt x="3263" y="3095"/>
                  <a:pt x="3233" y="3130"/>
                </a:cubicBezTo>
                <a:cubicBezTo>
                  <a:pt x="3202" y="3165"/>
                  <a:pt x="3179" y="3197"/>
                  <a:pt x="3165" y="3226"/>
                </a:cubicBezTo>
                <a:cubicBezTo>
                  <a:pt x="3150" y="3255"/>
                  <a:pt x="3138" y="3284"/>
                  <a:pt x="3130" y="3313"/>
                </a:cubicBezTo>
                <a:cubicBezTo>
                  <a:pt x="3122" y="3342"/>
                  <a:pt x="3110" y="3393"/>
                  <a:pt x="3093" y="3466"/>
                </a:cubicBezTo>
                <a:cubicBezTo>
                  <a:pt x="3065" y="3621"/>
                  <a:pt x="2976" y="3698"/>
                  <a:pt x="2828" y="3698"/>
                </a:cubicBezTo>
                <a:cubicBezTo>
                  <a:pt x="2750" y="3698"/>
                  <a:pt x="2685" y="3673"/>
                  <a:pt x="2632" y="3622"/>
                </a:cubicBezTo>
                <a:cubicBezTo>
                  <a:pt x="2579" y="3572"/>
                  <a:pt x="2553" y="3497"/>
                  <a:pt x="2553" y="3397"/>
                </a:cubicBezTo>
                <a:cubicBezTo>
                  <a:pt x="2553" y="3272"/>
                  <a:pt x="2572" y="3164"/>
                  <a:pt x="2611" y="3072"/>
                </a:cubicBezTo>
                <a:cubicBezTo>
                  <a:pt x="2650" y="2981"/>
                  <a:pt x="2701" y="2900"/>
                  <a:pt x="2765" y="2831"/>
                </a:cubicBezTo>
                <a:cubicBezTo>
                  <a:pt x="2829" y="2762"/>
                  <a:pt x="2915" y="2680"/>
                  <a:pt x="3024" y="2584"/>
                </a:cubicBezTo>
                <a:cubicBezTo>
                  <a:pt x="3119" y="2501"/>
                  <a:pt x="3188" y="2438"/>
                  <a:pt x="3231" y="2396"/>
                </a:cubicBezTo>
                <a:cubicBezTo>
                  <a:pt x="3273" y="2353"/>
                  <a:pt x="3309" y="2306"/>
                  <a:pt x="3338" y="2254"/>
                </a:cubicBezTo>
                <a:cubicBezTo>
                  <a:pt x="3367" y="2202"/>
                  <a:pt x="3381" y="2145"/>
                  <a:pt x="3381" y="2084"/>
                </a:cubicBezTo>
                <a:cubicBezTo>
                  <a:pt x="3381" y="1965"/>
                  <a:pt x="3337" y="1865"/>
                  <a:pt x="3248" y="1783"/>
                </a:cubicBezTo>
                <a:cubicBezTo>
                  <a:pt x="3160" y="1701"/>
                  <a:pt x="3046" y="1660"/>
                  <a:pt x="2906" y="1660"/>
                </a:cubicBezTo>
                <a:cubicBezTo>
                  <a:pt x="2742" y="1660"/>
                  <a:pt x="2621" y="1702"/>
                  <a:pt x="2544" y="1784"/>
                </a:cubicBezTo>
                <a:cubicBezTo>
                  <a:pt x="2467" y="1867"/>
                  <a:pt x="2401" y="1988"/>
                  <a:pt x="2348" y="2149"/>
                </a:cubicBezTo>
                <a:cubicBezTo>
                  <a:pt x="2297" y="2317"/>
                  <a:pt x="2201" y="2401"/>
                  <a:pt x="2060" y="2401"/>
                </a:cubicBezTo>
                <a:cubicBezTo>
                  <a:pt x="1976" y="2401"/>
                  <a:pt x="1906" y="2372"/>
                  <a:pt x="1849" y="2313"/>
                </a:cubicBezTo>
                <a:cubicBezTo>
                  <a:pt x="1791" y="2255"/>
                  <a:pt x="1763" y="2191"/>
                  <a:pt x="1763" y="2122"/>
                </a:cubicBezTo>
                <a:cubicBezTo>
                  <a:pt x="1763" y="1981"/>
                  <a:pt x="1808" y="1838"/>
                  <a:pt x="1899" y="1693"/>
                </a:cubicBezTo>
                <a:cubicBezTo>
                  <a:pt x="1990" y="1548"/>
                  <a:pt x="2122" y="1427"/>
                  <a:pt x="2296" y="1332"/>
                </a:cubicBezTo>
                <a:cubicBezTo>
                  <a:pt x="2470" y="1237"/>
                  <a:pt x="2674" y="1189"/>
                  <a:pt x="2906" y="1189"/>
                </a:cubicBezTo>
                <a:cubicBezTo>
                  <a:pt x="3121" y="1189"/>
                  <a:pt x="3312" y="1229"/>
                  <a:pt x="3477" y="1309"/>
                </a:cubicBezTo>
                <a:cubicBezTo>
                  <a:pt x="3642" y="1388"/>
                  <a:pt x="3770" y="1497"/>
                  <a:pt x="3860" y="1634"/>
                </a:cubicBezTo>
                <a:cubicBezTo>
                  <a:pt x="3950" y="1770"/>
                  <a:pt x="3995" y="1919"/>
                  <a:pt x="3995" y="2080"/>
                </a:cubicBezTo>
                <a:cubicBezTo>
                  <a:pt x="3995" y="2206"/>
                  <a:pt x="3969" y="2317"/>
                  <a:pt x="3918" y="2412"/>
                </a:cubicBezTo>
                <a:close/>
              </a:path>
            </a:pathLst>
          </a:custGeom>
          <a:solidFill>
            <a:schemeClr val="accent2">
              <a:alpha val="58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TextBox 17">
            <a:extLst>
              <a:ext uri="{FF2B5EF4-FFF2-40B4-BE49-F238E27FC236}">
                <a16:creationId xmlns:a16="http://schemas.microsoft.com/office/drawing/2014/main" id="{56690FC1-4544-4EF9-BA73-112F16CD661F}"/>
              </a:ext>
            </a:extLst>
          </p:cNvPr>
          <p:cNvSpPr txBox="1"/>
          <p:nvPr/>
        </p:nvSpPr>
        <p:spPr>
          <a:xfrm>
            <a:off x="4372283" y="1104570"/>
            <a:ext cx="7200592" cy="1846659"/>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3800" dirty="0" err="1">
                <a:latin typeface="Calibri" panose="020F0502020204030204" pitchFamily="34" charset="0"/>
                <a:cs typeface="Calibri" panose="020F0502020204030204" pitchFamily="34" charset="0"/>
              </a:rPr>
              <a:t>Em</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và</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các</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bạn</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đã</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làm</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gì</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để</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thể</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hiện</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sự</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tôn</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trọng</a:t>
            </a:r>
            <a:r>
              <a:rPr lang="en-US" sz="3800" dirty="0">
                <a:latin typeface="Calibri" panose="020F0502020204030204" pitchFamily="34" charset="0"/>
                <a:cs typeface="Calibri" panose="020F0502020204030204" pitchFamily="34" charset="0"/>
              </a:rPr>
              <a:t> di </a:t>
            </a:r>
            <a:r>
              <a:rPr lang="en-US" sz="3800" dirty="0" err="1">
                <a:latin typeface="Calibri" panose="020F0502020204030204" pitchFamily="34" charset="0"/>
                <a:cs typeface="Calibri" panose="020F0502020204030204" pitchFamily="34" charset="0"/>
              </a:rPr>
              <a:t>tích</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lịch</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sử</a:t>
            </a:r>
            <a:r>
              <a:rPr lang="en-US" sz="3800" dirty="0">
                <a:latin typeface="Calibri" panose="020F0502020204030204" pitchFamily="34" charset="0"/>
                <a:cs typeface="Calibri" panose="020F0502020204030204" pitchFamily="34" charset="0"/>
              </a:rPr>
              <a:t> - </a:t>
            </a:r>
            <a:r>
              <a:rPr lang="en-US" sz="3800" dirty="0" err="1">
                <a:latin typeface="Calibri" panose="020F0502020204030204" pitchFamily="34" charset="0"/>
                <a:cs typeface="Calibri" panose="020F0502020204030204" pitchFamily="34" charset="0"/>
              </a:rPr>
              <a:t>văn</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hóa</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cảnh</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quan</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thiên</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nhiên</a:t>
            </a:r>
            <a:r>
              <a:rPr lang="en-US" sz="3800" dirty="0">
                <a:latin typeface="Calibri" panose="020F0502020204030204" pitchFamily="34" charset="0"/>
                <a:cs typeface="Calibri" panose="020F0502020204030204" pitchFamily="34" charset="0"/>
              </a:rPr>
              <a:t>?</a:t>
            </a:r>
          </a:p>
        </p:txBody>
      </p:sp>
      <p:sp>
        <p:nvSpPr>
          <p:cNvPr id="19" name="help-web-button_18436">
            <a:extLst>
              <a:ext uri="{FF2B5EF4-FFF2-40B4-BE49-F238E27FC236}">
                <a16:creationId xmlns:a16="http://schemas.microsoft.com/office/drawing/2014/main" id="{7AEE4EBF-8BE9-4424-A6ED-8ED3CFC3D703}"/>
              </a:ext>
            </a:extLst>
          </p:cNvPr>
          <p:cNvSpPr>
            <a:spLocks noChangeAspect="1"/>
          </p:cNvSpPr>
          <p:nvPr/>
        </p:nvSpPr>
        <p:spPr bwMode="auto">
          <a:xfrm>
            <a:off x="5138573" y="3504598"/>
            <a:ext cx="716741" cy="715662"/>
          </a:xfrm>
          <a:custGeom>
            <a:avLst/>
            <a:gdLst>
              <a:gd name="T0" fmla="*/ 2879 w 5758"/>
              <a:gd name="T1" fmla="*/ 0 h 5758"/>
              <a:gd name="T2" fmla="*/ 0 w 5758"/>
              <a:gd name="T3" fmla="*/ 2878 h 5758"/>
              <a:gd name="T4" fmla="*/ 2879 w 5758"/>
              <a:gd name="T5" fmla="*/ 5758 h 5758"/>
              <a:gd name="T6" fmla="*/ 5758 w 5758"/>
              <a:gd name="T7" fmla="*/ 2878 h 5758"/>
              <a:gd name="T8" fmla="*/ 2879 w 5758"/>
              <a:gd name="T9" fmla="*/ 0 h 5758"/>
              <a:gd name="T10" fmla="*/ 3084 w 5758"/>
              <a:gd name="T11" fmla="*/ 4479 h 5758"/>
              <a:gd name="T12" fmla="*/ 2852 w 5758"/>
              <a:gd name="T13" fmla="*/ 4569 h 5758"/>
              <a:gd name="T14" fmla="*/ 2614 w 5758"/>
              <a:gd name="T15" fmla="*/ 4481 h 5758"/>
              <a:gd name="T16" fmla="*/ 2513 w 5758"/>
              <a:gd name="T17" fmla="*/ 4234 h 5758"/>
              <a:gd name="T18" fmla="*/ 2611 w 5758"/>
              <a:gd name="T19" fmla="*/ 3997 h 5758"/>
              <a:gd name="T20" fmla="*/ 2852 w 5758"/>
              <a:gd name="T21" fmla="*/ 3901 h 5758"/>
              <a:gd name="T22" fmla="*/ 3089 w 5758"/>
              <a:gd name="T23" fmla="*/ 3997 h 5758"/>
              <a:gd name="T24" fmla="*/ 3185 w 5758"/>
              <a:gd name="T25" fmla="*/ 4234 h 5758"/>
              <a:gd name="T26" fmla="*/ 3084 w 5758"/>
              <a:gd name="T27" fmla="*/ 4479 h 5758"/>
              <a:gd name="T28" fmla="*/ 3918 w 5758"/>
              <a:gd name="T29" fmla="*/ 2412 h 5758"/>
              <a:gd name="T30" fmla="*/ 3735 w 5758"/>
              <a:gd name="T31" fmla="*/ 2659 h 5758"/>
              <a:gd name="T32" fmla="*/ 3354 w 5758"/>
              <a:gd name="T33" fmla="*/ 3008 h 5758"/>
              <a:gd name="T34" fmla="*/ 3233 w 5758"/>
              <a:gd name="T35" fmla="*/ 3130 h 5758"/>
              <a:gd name="T36" fmla="*/ 3165 w 5758"/>
              <a:gd name="T37" fmla="*/ 3226 h 5758"/>
              <a:gd name="T38" fmla="*/ 3130 w 5758"/>
              <a:gd name="T39" fmla="*/ 3313 h 5758"/>
              <a:gd name="T40" fmla="*/ 3093 w 5758"/>
              <a:gd name="T41" fmla="*/ 3466 h 5758"/>
              <a:gd name="T42" fmla="*/ 2828 w 5758"/>
              <a:gd name="T43" fmla="*/ 3698 h 5758"/>
              <a:gd name="T44" fmla="*/ 2632 w 5758"/>
              <a:gd name="T45" fmla="*/ 3622 h 5758"/>
              <a:gd name="T46" fmla="*/ 2553 w 5758"/>
              <a:gd name="T47" fmla="*/ 3397 h 5758"/>
              <a:gd name="T48" fmla="*/ 2611 w 5758"/>
              <a:gd name="T49" fmla="*/ 3072 h 5758"/>
              <a:gd name="T50" fmla="*/ 2765 w 5758"/>
              <a:gd name="T51" fmla="*/ 2831 h 5758"/>
              <a:gd name="T52" fmla="*/ 3024 w 5758"/>
              <a:gd name="T53" fmla="*/ 2584 h 5758"/>
              <a:gd name="T54" fmla="*/ 3231 w 5758"/>
              <a:gd name="T55" fmla="*/ 2396 h 5758"/>
              <a:gd name="T56" fmla="*/ 3338 w 5758"/>
              <a:gd name="T57" fmla="*/ 2254 h 5758"/>
              <a:gd name="T58" fmla="*/ 3381 w 5758"/>
              <a:gd name="T59" fmla="*/ 2084 h 5758"/>
              <a:gd name="T60" fmla="*/ 3248 w 5758"/>
              <a:gd name="T61" fmla="*/ 1783 h 5758"/>
              <a:gd name="T62" fmla="*/ 2906 w 5758"/>
              <a:gd name="T63" fmla="*/ 1660 h 5758"/>
              <a:gd name="T64" fmla="*/ 2544 w 5758"/>
              <a:gd name="T65" fmla="*/ 1784 h 5758"/>
              <a:gd name="T66" fmla="*/ 2348 w 5758"/>
              <a:gd name="T67" fmla="*/ 2149 h 5758"/>
              <a:gd name="T68" fmla="*/ 2060 w 5758"/>
              <a:gd name="T69" fmla="*/ 2401 h 5758"/>
              <a:gd name="T70" fmla="*/ 1849 w 5758"/>
              <a:gd name="T71" fmla="*/ 2313 h 5758"/>
              <a:gd name="T72" fmla="*/ 1763 w 5758"/>
              <a:gd name="T73" fmla="*/ 2122 h 5758"/>
              <a:gd name="T74" fmla="*/ 1899 w 5758"/>
              <a:gd name="T75" fmla="*/ 1693 h 5758"/>
              <a:gd name="T76" fmla="*/ 2296 w 5758"/>
              <a:gd name="T77" fmla="*/ 1332 h 5758"/>
              <a:gd name="T78" fmla="*/ 2906 w 5758"/>
              <a:gd name="T79" fmla="*/ 1189 h 5758"/>
              <a:gd name="T80" fmla="*/ 3477 w 5758"/>
              <a:gd name="T81" fmla="*/ 1309 h 5758"/>
              <a:gd name="T82" fmla="*/ 3860 w 5758"/>
              <a:gd name="T83" fmla="*/ 1634 h 5758"/>
              <a:gd name="T84" fmla="*/ 3995 w 5758"/>
              <a:gd name="T85" fmla="*/ 2080 h 5758"/>
              <a:gd name="T86" fmla="*/ 3918 w 5758"/>
              <a:gd name="T87" fmla="*/ 2412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58" h="5758">
                <a:moveTo>
                  <a:pt x="2879" y="0"/>
                </a:moveTo>
                <a:cubicBezTo>
                  <a:pt x="1290" y="0"/>
                  <a:pt x="0" y="1288"/>
                  <a:pt x="0" y="2878"/>
                </a:cubicBezTo>
                <a:cubicBezTo>
                  <a:pt x="0" y="4469"/>
                  <a:pt x="1290" y="5758"/>
                  <a:pt x="2879" y="5758"/>
                </a:cubicBezTo>
                <a:cubicBezTo>
                  <a:pt x="4470" y="5758"/>
                  <a:pt x="5758" y="4469"/>
                  <a:pt x="5758" y="2878"/>
                </a:cubicBezTo>
                <a:cubicBezTo>
                  <a:pt x="5758" y="1288"/>
                  <a:pt x="4470" y="0"/>
                  <a:pt x="2879" y="0"/>
                </a:cubicBezTo>
                <a:close/>
                <a:moveTo>
                  <a:pt x="3084" y="4479"/>
                </a:moveTo>
                <a:cubicBezTo>
                  <a:pt x="3017" y="4539"/>
                  <a:pt x="2940" y="4569"/>
                  <a:pt x="2852" y="4569"/>
                </a:cubicBezTo>
                <a:cubicBezTo>
                  <a:pt x="2761" y="4569"/>
                  <a:pt x="2682" y="4540"/>
                  <a:pt x="2614" y="4481"/>
                </a:cubicBezTo>
                <a:cubicBezTo>
                  <a:pt x="2547" y="4422"/>
                  <a:pt x="2513" y="4340"/>
                  <a:pt x="2513" y="4234"/>
                </a:cubicBezTo>
                <a:cubicBezTo>
                  <a:pt x="2513" y="4140"/>
                  <a:pt x="2546" y="4061"/>
                  <a:pt x="2611" y="3997"/>
                </a:cubicBezTo>
                <a:cubicBezTo>
                  <a:pt x="2677" y="3933"/>
                  <a:pt x="2757" y="3901"/>
                  <a:pt x="2852" y="3901"/>
                </a:cubicBezTo>
                <a:cubicBezTo>
                  <a:pt x="2946" y="3901"/>
                  <a:pt x="3025" y="3933"/>
                  <a:pt x="3089" y="3997"/>
                </a:cubicBezTo>
                <a:cubicBezTo>
                  <a:pt x="3153" y="4061"/>
                  <a:pt x="3185" y="4140"/>
                  <a:pt x="3185" y="4234"/>
                </a:cubicBezTo>
                <a:cubicBezTo>
                  <a:pt x="3185" y="4338"/>
                  <a:pt x="3151" y="4420"/>
                  <a:pt x="3084" y="4479"/>
                </a:cubicBezTo>
                <a:close/>
                <a:moveTo>
                  <a:pt x="3918" y="2412"/>
                </a:moveTo>
                <a:cubicBezTo>
                  <a:pt x="3867" y="2508"/>
                  <a:pt x="3806" y="2590"/>
                  <a:pt x="3735" y="2659"/>
                </a:cubicBezTo>
                <a:cubicBezTo>
                  <a:pt x="3664" y="2728"/>
                  <a:pt x="3537" y="2845"/>
                  <a:pt x="3354" y="3008"/>
                </a:cubicBezTo>
                <a:cubicBezTo>
                  <a:pt x="3304" y="3055"/>
                  <a:pt x="3263" y="3095"/>
                  <a:pt x="3233" y="3130"/>
                </a:cubicBezTo>
                <a:cubicBezTo>
                  <a:pt x="3202" y="3165"/>
                  <a:pt x="3179" y="3197"/>
                  <a:pt x="3165" y="3226"/>
                </a:cubicBezTo>
                <a:cubicBezTo>
                  <a:pt x="3150" y="3255"/>
                  <a:pt x="3138" y="3284"/>
                  <a:pt x="3130" y="3313"/>
                </a:cubicBezTo>
                <a:cubicBezTo>
                  <a:pt x="3122" y="3342"/>
                  <a:pt x="3110" y="3393"/>
                  <a:pt x="3093" y="3466"/>
                </a:cubicBezTo>
                <a:cubicBezTo>
                  <a:pt x="3065" y="3621"/>
                  <a:pt x="2976" y="3698"/>
                  <a:pt x="2828" y="3698"/>
                </a:cubicBezTo>
                <a:cubicBezTo>
                  <a:pt x="2750" y="3698"/>
                  <a:pt x="2685" y="3673"/>
                  <a:pt x="2632" y="3622"/>
                </a:cubicBezTo>
                <a:cubicBezTo>
                  <a:pt x="2579" y="3572"/>
                  <a:pt x="2553" y="3497"/>
                  <a:pt x="2553" y="3397"/>
                </a:cubicBezTo>
                <a:cubicBezTo>
                  <a:pt x="2553" y="3272"/>
                  <a:pt x="2572" y="3164"/>
                  <a:pt x="2611" y="3072"/>
                </a:cubicBezTo>
                <a:cubicBezTo>
                  <a:pt x="2650" y="2981"/>
                  <a:pt x="2701" y="2900"/>
                  <a:pt x="2765" y="2831"/>
                </a:cubicBezTo>
                <a:cubicBezTo>
                  <a:pt x="2829" y="2762"/>
                  <a:pt x="2915" y="2680"/>
                  <a:pt x="3024" y="2584"/>
                </a:cubicBezTo>
                <a:cubicBezTo>
                  <a:pt x="3119" y="2501"/>
                  <a:pt x="3188" y="2438"/>
                  <a:pt x="3231" y="2396"/>
                </a:cubicBezTo>
                <a:cubicBezTo>
                  <a:pt x="3273" y="2353"/>
                  <a:pt x="3309" y="2306"/>
                  <a:pt x="3338" y="2254"/>
                </a:cubicBezTo>
                <a:cubicBezTo>
                  <a:pt x="3367" y="2202"/>
                  <a:pt x="3381" y="2145"/>
                  <a:pt x="3381" y="2084"/>
                </a:cubicBezTo>
                <a:cubicBezTo>
                  <a:pt x="3381" y="1965"/>
                  <a:pt x="3337" y="1865"/>
                  <a:pt x="3248" y="1783"/>
                </a:cubicBezTo>
                <a:cubicBezTo>
                  <a:pt x="3160" y="1701"/>
                  <a:pt x="3046" y="1660"/>
                  <a:pt x="2906" y="1660"/>
                </a:cubicBezTo>
                <a:cubicBezTo>
                  <a:pt x="2742" y="1660"/>
                  <a:pt x="2621" y="1702"/>
                  <a:pt x="2544" y="1784"/>
                </a:cubicBezTo>
                <a:cubicBezTo>
                  <a:pt x="2467" y="1867"/>
                  <a:pt x="2401" y="1988"/>
                  <a:pt x="2348" y="2149"/>
                </a:cubicBezTo>
                <a:cubicBezTo>
                  <a:pt x="2297" y="2317"/>
                  <a:pt x="2201" y="2401"/>
                  <a:pt x="2060" y="2401"/>
                </a:cubicBezTo>
                <a:cubicBezTo>
                  <a:pt x="1976" y="2401"/>
                  <a:pt x="1906" y="2372"/>
                  <a:pt x="1849" y="2313"/>
                </a:cubicBezTo>
                <a:cubicBezTo>
                  <a:pt x="1791" y="2255"/>
                  <a:pt x="1763" y="2191"/>
                  <a:pt x="1763" y="2122"/>
                </a:cubicBezTo>
                <a:cubicBezTo>
                  <a:pt x="1763" y="1981"/>
                  <a:pt x="1808" y="1838"/>
                  <a:pt x="1899" y="1693"/>
                </a:cubicBezTo>
                <a:cubicBezTo>
                  <a:pt x="1990" y="1548"/>
                  <a:pt x="2122" y="1427"/>
                  <a:pt x="2296" y="1332"/>
                </a:cubicBezTo>
                <a:cubicBezTo>
                  <a:pt x="2470" y="1237"/>
                  <a:pt x="2674" y="1189"/>
                  <a:pt x="2906" y="1189"/>
                </a:cubicBezTo>
                <a:cubicBezTo>
                  <a:pt x="3121" y="1189"/>
                  <a:pt x="3312" y="1229"/>
                  <a:pt x="3477" y="1309"/>
                </a:cubicBezTo>
                <a:cubicBezTo>
                  <a:pt x="3642" y="1388"/>
                  <a:pt x="3770" y="1497"/>
                  <a:pt x="3860" y="1634"/>
                </a:cubicBezTo>
                <a:cubicBezTo>
                  <a:pt x="3950" y="1770"/>
                  <a:pt x="3995" y="1919"/>
                  <a:pt x="3995" y="2080"/>
                </a:cubicBezTo>
                <a:cubicBezTo>
                  <a:pt x="3995" y="2206"/>
                  <a:pt x="3969" y="2317"/>
                  <a:pt x="3918" y="2412"/>
                </a:cubicBezTo>
                <a:close/>
              </a:path>
            </a:pathLst>
          </a:custGeom>
          <a:solidFill>
            <a:schemeClr val="accent2">
              <a:alpha val="58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TextBox 19">
            <a:extLst>
              <a:ext uri="{FF2B5EF4-FFF2-40B4-BE49-F238E27FC236}">
                <a16:creationId xmlns:a16="http://schemas.microsoft.com/office/drawing/2014/main" id="{77EE72BB-D413-4FBB-A174-8B610FE89A11}"/>
              </a:ext>
            </a:extLst>
          </p:cNvPr>
          <p:cNvSpPr txBox="1"/>
          <p:nvPr/>
        </p:nvSpPr>
        <p:spPr>
          <a:xfrm>
            <a:off x="5877233" y="3495345"/>
            <a:ext cx="6086167" cy="1846659"/>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3800" dirty="0" err="1">
                <a:latin typeface="Calibri" panose="020F0502020204030204" pitchFamily="34" charset="0"/>
                <a:cs typeface="Calibri" panose="020F0502020204030204" pitchFamily="34" charset="0"/>
              </a:rPr>
              <a:t>Em</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và</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các</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bạn</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đã</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làm</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gì</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để</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giữ</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gìn</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vệ</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sinh</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khi</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đi</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tham</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quan</a:t>
            </a:r>
            <a:r>
              <a:rPr lang="en-US" sz="38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6263466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par>
                                <p:cTn id="10" presetID="22" presetClass="entr" presetSubtype="4"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3" name="cashreg.wav"/>
                                        </p:tgtEl>
                                      </p:cMediaNode>
                                    </p:audio>
                                  </p:subTnLst>
                                </p:cTn>
                              </p:par>
                              <p:par>
                                <p:cTn id="20" presetID="22" presetClass="entr" presetSubtype="4"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12360" y="1"/>
            <a:ext cx="12226925" cy="6865620"/>
          </a:xfrm>
          <a:prstGeom prst="rect">
            <a:avLst/>
          </a:prstGeom>
        </p:spPr>
      </p:pic>
      <p:sp>
        <p:nvSpPr>
          <p:cNvPr id="10" name="矩形 9"/>
          <p:cNvSpPr/>
          <p:nvPr/>
        </p:nvSpPr>
        <p:spPr>
          <a:xfrm>
            <a:off x="178540" y="165567"/>
            <a:ext cx="11885869" cy="648332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等线"/>
              <a:ea typeface="等线" panose="02010600030101010101" pitchFamily="2" charset="-122"/>
            </a:endParaRPr>
          </a:p>
        </p:txBody>
      </p:sp>
      <p:grpSp>
        <p:nvGrpSpPr>
          <p:cNvPr id="6" name="Group 5">
            <a:extLst>
              <a:ext uri="{FF2B5EF4-FFF2-40B4-BE49-F238E27FC236}">
                <a16:creationId xmlns:a16="http://schemas.microsoft.com/office/drawing/2014/main" id="{A5A62278-BEE6-44CC-8096-7B8AFC403BA2}"/>
              </a:ext>
            </a:extLst>
          </p:cNvPr>
          <p:cNvGrpSpPr/>
          <p:nvPr/>
        </p:nvGrpSpPr>
        <p:grpSpPr>
          <a:xfrm>
            <a:off x="3503334" y="436063"/>
            <a:ext cx="5166293" cy="5687489"/>
            <a:chOff x="179109" y="540838"/>
            <a:chExt cx="5166293" cy="5687489"/>
          </a:xfrm>
        </p:grpSpPr>
        <p:sp>
          <p:nvSpPr>
            <p:cNvPr id="7" name="Speech Bubble: Oval 6">
              <a:extLst>
                <a:ext uri="{FF2B5EF4-FFF2-40B4-BE49-F238E27FC236}">
                  <a16:creationId xmlns:a16="http://schemas.microsoft.com/office/drawing/2014/main" id="{981367C2-1F92-4BE0-8AEC-A08D84558D34}"/>
                </a:ext>
              </a:extLst>
            </p:cNvPr>
            <p:cNvSpPr/>
            <p:nvPr/>
          </p:nvSpPr>
          <p:spPr>
            <a:xfrm>
              <a:off x="179109" y="540838"/>
              <a:ext cx="5166293" cy="2168164"/>
            </a:xfrm>
            <a:prstGeom prst="wedgeEllipseCallout">
              <a:avLst>
                <a:gd name="adj1" fmla="val -16456"/>
                <a:gd name="adj2" fmla="val 68395"/>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UTM Cookies" panose="02040603050506020204" pitchFamily="18" charset="0"/>
                </a:rPr>
                <a:t>Cùng</a:t>
              </a:r>
              <a:r>
                <a:rPr lang="en-US" sz="3200" b="1" dirty="0">
                  <a:solidFill>
                    <a:srgbClr val="FF0000"/>
                  </a:solidFill>
                  <a:latin typeface="UTM Cookies" panose="02040603050506020204" pitchFamily="18" charset="0"/>
                </a:rPr>
                <a:t> chia </a:t>
              </a:r>
              <a:r>
                <a:rPr lang="en-US" sz="3200" b="1" dirty="0" err="1">
                  <a:solidFill>
                    <a:srgbClr val="FF0000"/>
                  </a:solidFill>
                  <a:latin typeface="UTM Cookies" panose="02040603050506020204" pitchFamily="18" charset="0"/>
                </a:rPr>
                <a:t>sẻ</a:t>
              </a:r>
              <a:r>
                <a:rPr lang="en-US" sz="3200" b="1" dirty="0">
                  <a:solidFill>
                    <a:srgbClr val="FF0000"/>
                  </a:solidFill>
                  <a:latin typeface="UTM Cookies" panose="02040603050506020204" pitchFamily="18" charset="0"/>
                </a:rPr>
                <a:t>: </a:t>
              </a:r>
            </a:p>
            <a:p>
              <a:pPr algn="ctr"/>
              <a:r>
                <a:rPr lang="en-US" sz="3200" dirty="0" err="1">
                  <a:solidFill>
                    <a:srgbClr val="FF0000"/>
                  </a:solidFill>
                  <a:latin typeface="Calibri" panose="020F0502020204030204" pitchFamily="34" charset="0"/>
                  <a:cs typeface="Calibri" panose="020F0502020204030204" pitchFamily="34" charset="0"/>
                </a:rPr>
                <a:t>Các</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nhóm</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lắng</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nghe</a:t>
              </a:r>
              <a:r>
                <a:rPr lang="en-US" sz="3200" dirty="0">
                  <a:solidFill>
                    <a:srgbClr val="FF0000"/>
                  </a:solidFill>
                  <a:latin typeface="Calibri" panose="020F0502020204030204" pitchFamily="34" charset="0"/>
                  <a:cs typeface="Calibri" panose="020F0502020204030204" pitchFamily="34" charset="0"/>
                </a:rPr>
                <a:t> – </a:t>
              </a:r>
              <a:r>
                <a:rPr lang="en-US" sz="3200" dirty="0" err="1">
                  <a:solidFill>
                    <a:srgbClr val="FF0000"/>
                  </a:solidFill>
                  <a:latin typeface="Calibri" panose="020F0502020204030204" pitchFamily="34" charset="0"/>
                  <a:cs typeface="Calibri" panose="020F0502020204030204" pitchFamily="34" charset="0"/>
                </a:rPr>
                <a:t>góp</a:t>
              </a:r>
              <a:r>
                <a:rPr lang="en-US" sz="3200" dirty="0">
                  <a:solidFill>
                    <a:srgbClr val="FF0000"/>
                  </a:solidFill>
                  <a:latin typeface="Calibri" panose="020F0502020204030204" pitchFamily="34" charset="0"/>
                  <a:cs typeface="Calibri" panose="020F0502020204030204" pitchFamily="34" charset="0"/>
                </a:rPr>
                <a:t> ý – </a:t>
              </a:r>
              <a:r>
                <a:rPr lang="en-US" sz="3200" dirty="0" err="1">
                  <a:solidFill>
                    <a:srgbClr val="FF0000"/>
                  </a:solidFill>
                  <a:latin typeface="Calibri" panose="020F0502020204030204" pitchFamily="34" charset="0"/>
                  <a:cs typeface="Calibri" panose="020F0502020204030204" pitchFamily="34" charset="0"/>
                </a:rPr>
                <a:t>bổ</a:t>
              </a:r>
              <a:r>
                <a:rPr lang="en-US" sz="3200" dirty="0">
                  <a:solidFill>
                    <a:srgbClr val="FF0000"/>
                  </a:solidFill>
                  <a:latin typeface="Calibri" panose="020F0502020204030204" pitchFamily="34" charset="0"/>
                  <a:cs typeface="Calibri" panose="020F0502020204030204" pitchFamily="34" charset="0"/>
                </a:rPr>
                <a:t> sung</a:t>
              </a:r>
            </a:p>
          </p:txBody>
        </p:sp>
        <p:pic>
          <p:nvPicPr>
            <p:cNvPr id="8" name="Picture 7">
              <a:extLst>
                <a:ext uri="{FF2B5EF4-FFF2-40B4-BE49-F238E27FC236}">
                  <a16:creationId xmlns:a16="http://schemas.microsoft.com/office/drawing/2014/main" id="{91BD0E27-5241-4028-A6C3-44124D6406B4}"/>
                </a:ext>
              </a:extLst>
            </p:cNvPr>
            <p:cNvPicPr>
              <a:picLocks noChangeAspect="1"/>
            </p:cNvPicPr>
            <p:nvPr/>
          </p:nvPicPr>
          <p:blipFill>
            <a:blip r:embed="rId4"/>
            <a:stretch>
              <a:fillRect/>
            </a:stretch>
          </p:blipFill>
          <p:spPr>
            <a:xfrm>
              <a:off x="2255940" y="3307304"/>
              <a:ext cx="2234055" cy="2921023"/>
            </a:xfrm>
            <a:prstGeom prst="rect">
              <a:avLst/>
            </a:prstGeom>
          </p:spPr>
        </p:pic>
        <p:pic>
          <p:nvPicPr>
            <p:cNvPr id="11" name="Picture 10">
              <a:extLst>
                <a:ext uri="{FF2B5EF4-FFF2-40B4-BE49-F238E27FC236}">
                  <a16:creationId xmlns:a16="http://schemas.microsoft.com/office/drawing/2014/main" id="{F3D6A834-098B-409B-8F01-6398673CCAA4}"/>
                </a:ext>
              </a:extLst>
            </p:cNvPr>
            <p:cNvPicPr>
              <a:picLocks noChangeAspect="1"/>
            </p:cNvPicPr>
            <p:nvPr/>
          </p:nvPicPr>
          <p:blipFill>
            <a:blip r:embed="rId5"/>
            <a:stretch>
              <a:fillRect/>
            </a:stretch>
          </p:blipFill>
          <p:spPr>
            <a:xfrm>
              <a:off x="280047" y="3307303"/>
              <a:ext cx="1975893" cy="2921023"/>
            </a:xfrm>
            <a:prstGeom prst="rect">
              <a:avLst/>
            </a:prstGeom>
          </p:spPr>
        </p:pic>
      </p:grpSp>
    </p:spTree>
    <p:extLst>
      <p:ext uri="{BB962C8B-B14F-4D97-AF65-F5344CB8AC3E}">
        <p14:creationId xmlns:p14="http://schemas.microsoft.com/office/powerpoint/2010/main" val="70678596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12360" y="1"/>
            <a:ext cx="12226925" cy="6865620"/>
          </a:xfrm>
          <a:prstGeom prst="rect">
            <a:avLst/>
          </a:prstGeom>
        </p:spPr>
      </p:pic>
      <p:sp>
        <p:nvSpPr>
          <p:cNvPr id="10" name="矩形 9"/>
          <p:cNvSpPr/>
          <p:nvPr/>
        </p:nvSpPr>
        <p:spPr>
          <a:xfrm>
            <a:off x="178540" y="165567"/>
            <a:ext cx="11885869" cy="648332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Cambria" panose="02040503050406030204" pitchFamily="18" charset="0"/>
              <a:ea typeface="等线" panose="02010600030101010101" pitchFamily="2" charset="-122"/>
            </a:endParaRPr>
          </a:p>
        </p:txBody>
      </p:sp>
      <p:sp>
        <p:nvSpPr>
          <p:cNvPr id="7" name="文本占位符 2">
            <a:extLst>
              <a:ext uri="{FF2B5EF4-FFF2-40B4-BE49-F238E27FC236}">
                <a16:creationId xmlns:a16="http://schemas.microsoft.com/office/drawing/2014/main" id="{E77C1BB1-BB19-414E-8C31-D20FBFEC6900}"/>
              </a:ext>
            </a:extLst>
          </p:cNvPr>
          <p:cNvSpPr txBox="1">
            <a:spLocks/>
          </p:cNvSpPr>
          <p:nvPr/>
        </p:nvSpPr>
        <p:spPr>
          <a:xfrm>
            <a:off x="581025" y="202808"/>
            <a:ext cx="11287125" cy="91409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dirty="0" err="1">
                <a:solidFill>
                  <a:srgbClr val="FF0000"/>
                </a:solidFill>
                <a:latin typeface="Cambria" panose="02040503050406030204" pitchFamily="18" charset="0"/>
                <a:ea typeface="Cambria" panose="02040503050406030204" pitchFamily="18" charset="0"/>
              </a:rPr>
              <a:t>Những</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việc</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làm</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để</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thể</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hiện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sự</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tôn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trọng</a:t>
            </a:r>
            <a:r>
              <a:rPr lang="en-US" altLang="zh-CN" sz="3200" b="1" dirty="0">
                <a:solidFill>
                  <a:srgbClr val="FF0000"/>
                </a:solidFill>
                <a:latin typeface="Cambria" panose="02040503050406030204" pitchFamily="18" charset="0"/>
                <a:ea typeface="Cambria" panose="02040503050406030204" pitchFamily="18" charset="0"/>
              </a:rPr>
              <a:t> di </a:t>
            </a:r>
            <a:r>
              <a:rPr lang="en-US" altLang="zh-CN" sz="3200" b="1" dirty="0" err="1">
                <a:solidFill>
                  <a:srgbClr val="FF0000"/>
                </a:solidFill>
                <a:latin typeface="Cambria" panose="02040503050406030204" pitchFamily="18" charset="0"/>
                <a:ea typeface="Cambria" panose="02040503050406030204" pitchFamily="18" charset="0"/>
              </a:rPr>
              <a:t>tích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lịch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sử</a:t>
            </a:r>
            <a:r>
              <a:rPr lang="en-US" altLang="zh-CN" sz="3200" b="1" dirty="0">
                <a:solidFill>
                  <a:srgbClr val="FF0000"/>
                </a:solidFill>
                <a:latin typeface="Cambria" panose="02040503050406030204" pitchFamily="18" charset="0"/>
                <a:ea typeface="Cambria" panose="02040503050406030204" pitchFamily="18" charset="0"/>
              </a:rPr>
              <a:t> - </a:t>
            </a:r>
            <a:r>
              <a:rPr lang="en-US" altLang="zh-CN" sz="3200" b="1" dirty="0" err="1">
                <a:solidFill>
                  <a:srgbClr val="FF0000"/>
                </a:solidFill>
                <a:latin typeface="Cambria" panose="02040503050406030204" pitchFamily="18" charset="0"/>
                <a:ea typeface="Cambria" panose="02040503050406030204" pitchFamily="18" charset="0"/>
              </a:rPr>
              <a:t>văn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hóa</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cảnh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quan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thiên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nhiên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và</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giữ</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vệ</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sinh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khi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tham</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quan</a:t>
            </a:r>
            <a:endParaRPr lang="zh-CN" altLang="en-US" sz="3200" b="1" dirty="0">
              <a:solidFill>
                <a:srgbClr val="FF0000"/>
              </a:solidFill>
              <a:latin typeface="Cambria" panose="02040503050406030204" pitchFamily="18" charset="0"/>
            </a:endParaRPr>
          </a:p>
        </p:txBody>
      </p:sp>
      <p:grpSp>
        <p:nvGrpSpPr>
          <p:cNvPr id="9" name="组合 8">
            <a:extLst>
              <a:ext uri="{FF2B5EF4-FFF2-40B4-BE49-F238E27FC236}">
                <a16:creationId xmlns:a16="http://schemas.microsoft.com/office/drawing/2014/main" id="{CF6DE725-4109-4888-9AF2-4CBD67D03209}"/>
              </a:ext>
            </a:extLst>
          </p:cNvPr>
          <p:cNvGrpSpPr/>
          <p:nvPr/>
        </p:nvGrpSpPr>
        <p:grpSpPr>
          <a:xfrm>
            <a:off x="1758234" y="1274725"/>
            <a:ext cx="434146" cy="803172"/>
            <a:chOff x="2190839" y="2076381"/>
            <a:chExt cx="571500" cy="1057275"/>
          </a:xfrm>
        </p:grpSpPr>
        <p:pic>
          <p:nvPicPr>
            <p:cNvPr id="11" name="图片 7">
              <a:extLst>
                <a:ext uri="{FF2B5EF4-FFF2-40B4-BE49-F238E27FC236}">
                  <a16:creationId xmlns:a16="http://schemas.microsoft.com/office/drawing/2014/main" id="{F40C8DC2-4A6E-4454-8038-A26C5EE85D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12" name="椭圆 18">
              <a:extLst>
                <a:ext uri="{FF2B5EF4-FFF2-40B4-BE49-F238E27FC236}">
                  <a16:creationId xmlns:a16="http://schemas.microsoft.com/office/drawing/2014/main" id="{9A2AF1DC-D610-4D26-89E3-63C3ED9EE797}"/>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200" dirty="0">
                  <a:solidFill>
                    <a:schemeClr val="bg1"/>
                  </a:solidFill>
                  <a:latin typeface="Cambria" panose="02040503050406030204" pitchFamily="18" charset="0"/>
                  <a:ea typeface="Cambria" panose="02040503050406030204" pitchFamily="18" charset="0"/>
                </a:rPr>
                <a:t>1</a:t>
              </a:r>
              <a:endParaRPr lang="zh-CN" altLang="en-US" sz="2200" dirty="0">
                <a:solidFill>
                  <a:schemeClr val="bg1"/>
                </a:solidFill>
                <a:latin typeface="Cambria" panose="02040503050406030204" pitchFamily="18" charset="0"/>
              </a:endParaRPr>
            </a:p>
          </p:txBody>
        </p:sp>
      </p:grpSp>
      <p:sp>
        <p:nvSpPr>
          <p:cNvPr id="13" name="文本框 19">
            <a:extLst>
              <a:ext uri="{FF2B5EF4-FFF2-40B4-BE49-F238E27FC236}">
                <a16:creationId xmlns:a16="http://schemas.microsoft.com/office/drawing/2014/main" id="{00BFC5E2-83FA-425D-97A7-98DA33817373}"/>
              </a:ext>
            </a:extLst>
          </p:cNvPr>
          <p:cNvSpPr txBox="1"/>
          <p:nvPr/>
        </p:nvSpPr>
        <p:spPr>
          <a:xfrm>
            <a:off x="2328751" y="1389918"/>
            <a:ext cx="8159026" cy="1077218"/>
          </a:xfrm>
          <a:prstGeom prst="rect">
            <a:avLst/>
          </a:prstGeom>
          <a:ln w="28575"/>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nl-NL" sz="3200" b="1" i="1" dirty="0">
                <a:latin typeface="Cambria" panose="02040503050406030204" pitchFamily="18" charset="0"/>
                <a:ea typeface="Cambria" panose="02040503050406030204" pitchFamily="18" charset="0"/>
              </a:rPr>
              <a:t>Vào các khu vực trang nghiêm thì không nói chuyện, không đùa nghịch. </a:t>
            </a:r>
            <a:endParaRPr lang="zh-CN" altLang="en-US" sz="3200" b="1" dirty="0">
              <a:latin typeface="Cambria" panose="02040503050406030204" pitchFamily="18" charset="0"/>
              <a:cs typeface="Calibri" panose="020F0502020204030204" pitchFamily="34" charset="0"/>
            </a:endParaRPr>
          </a:p>
        </p:txBody>
      </p:sp>
      <p:grpSp>
        <p:nvGrpSpPr>
          <p:cNvPr id="14" name="组合 17">
            <a:extLst>
              <a:ext uri="{FF2B5EF4-FFF2-40B4-BE49-F238E27FC236}">
                <a16:creationId xmlns:a16="http://schemas.microsoft.com/office/drawing/2014/main" id="{4F475AFE-CB8D-4DAF-BE18-35BB91F057D3}"/>
              </a:ext>
            </a:extLst>
          </p:cNvPr>
          <p:cNvGrpSpPr/>
          <p:nvPr/>
        </p:nvGrpSpPr>
        <p:grpSpPr>
          <a:xfrm>
            <a:off x="1789830" y="2535892"/>
            <a:ext cx="434146" cy="803172"/>
            <a:chOff x="2190839" y="2076381"/>
            <a:chExt cx="571500" cy="1057275"/>
          </a:xfrm>
        </p:grpSpPr>
        <p:pic>
          <p:nvPicPr>
            <p:cNvPr id="15" name="图片 21">
              <a:extLst>
                <a:ext uri="{FF2B5EF4-FFF2-40B4-BE49-F238E27FC236}">
                  <a16:creationId xmlns:a16="http://schemas.microsoft.com/office/drawing/2014/main" id="{AA6A8676-EF56-4CE4-B250-35FFE226B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16" name="椭圆 22">
              <a:extLst>
                <a:ext uri="{FF2B5EF4-FFF2-40B4-BE49-F238E27FC236}">
                  <a16:creationId xmlns:a16="http://schemas.microsoft.com/office/drawing/2014/main" id="{4B1E49F4-738A-479D-9EE5-69549F72A5BE}"/>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200" dirty="0">
                  <a:solidFill>
                    <a:schemeClr val="bg1"/>
                  </a:solidFill>
                  <a:latin typeface="Cambria" panose="02040503050406030204" pitchFamily="18" charset="0"/>
                  <a:ea typeface="Cambria" panose="02040503050406030204" pitchFamily="18" charset="0"/>
                </a:rPr>
                <a:t>2</a:t>
              </a:r>
              <a:endParaRPr lang="zh-CN" altLang="en-US" sz="2200" dirty="0">
                <a:solidFill>
                  <a:schemeClr val="bg1"/>
                </a:solidFill>
                <a:latin typeface="Cambria" panose="02040503050406030204" pitchFamily="18" charset="0"/>
              </a:endParaRPr>
            </a:p>
          </p:txBody>
        </p:sp>
      </p:grpSp>
      <p:sp>
        <p:nvSpPr>
          <p:cNvPr id="17" name="文本框 20">
            <a:extLst>
              <a:ext uri="{FF2B5EF4-FFF2-40B4-BE49-F238E27FC236}">
                <a16:creationId xmlns:a16="http://schemas.microsoft.com/office/drawing/2014/main" id="{15FE6050-F3B1-41C8-AF0C-476C5BE7FD44}"/>
              </a:ext>
            </a:extLst>
          </p:cNvPr>
          <p:cNvSpPr txBox="1"/>
          <p:nvPr/>
        </p:nvSpPr>
        <p:spPr>
          <a:xfrm>
            <a:off x="2325730" y="2604168"/>
            <a:ext cx="8159026" cy="1077218"/>
          </a:xfrm>
          <a:prstGeom prst="rect">
            <a:avLst/>
          </a:prstGeom>
          <a:ln w="28575"/>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nl-NL" sz="3200" b="1" i="1" dirty="0">
                <a:latin typeface="Cambria" panose="02040503050406030204" pitchFamily="18" charset="0"/>
                <a:ea typeface="Cambria" panose="02040503050406030204" pitchFamily="18" charset="0"/>
              </a:rPr>
              <a:t>Không sờ vào hiện vật hay trèo ra hàng rào để vào khu vực cấm. </a:t>
            </a:r>
            <a:endParaRPr lang="zh-CN" altLang="en-US" sz="3200" b="1" dirty="0">
              <a:latin typeface="Cambria" panose="02040503050406030204" pitchFamily="18" charset="0"/>
              <a:cs typeface="Calibri" panose="020F0502020204030204" pitchFamily="34" charset="0"/>
            </a:endParaRPr>
          </a:p>
        </p:txBody>
      </p:sp>
      <p:grpSp>
        <p:nvGrpSpPr>
          <p:cNvPr id="19" name="组合 17">
            <a:extLst>
              <a:ext uri="{FF2B5EF4-FFF2-40B4-BE49-F238E27FC236}">
                <a16:creationId xmlns:a16="http://schemas.microsoft.com/office/drawing/2014/main" id="{7FE859F6-9218-456F-8876-B3093995D38A}"/>
              </a:ext>
            </a:extLst>
          </p:cNvPr>
          <p:cNvGrpSpPr/>
          <p:nvPr/>
        </p:nvGrpSpPr>
        <p:grpSpPr>
          <a:xfrm>
            <a:off x="1780305" y="3631267"/>
            <a:ext cx="434146" cy="803172"/>
            <a:chOff x="2190839" y="2076381"/>
            <a:chExt cx="571500" cy="1057275"/>
          </a:xfrm>
        </p:grpSpPr>
        <p:pic>
          <p:nvPicPr>
            <p:cNvPr id="20" name="图片 21">
              <a:extLst>
                <a:ext uri="{FF2B5EF4-FFF2-40B4-BE49-F238E27FC236}">
                  <a16:creationId xmlns:a16="http://schemas.microsoft.com/office/drawing/2014/main" id="{E493C366-B822-468F-BFB1-BD8211F3AC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21" name="椭圆 22">
              <a:extLst>
                <a:ext uri="{FF2B5EF4-FFF2-40B4-BE49-F238E27FC236}">
                  <a16:creationId xmlns:a16="http://schemas.microsoft.com/office/drawing/2014/main" id="{CCD291A8-AF5D-4DAD-B988-482E53C84572}"/>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200" dirty="0">
                  <a:solidFill>
                    <a:schemeClr val="bg1"/>
                  </a:solidFill>
                  <a:latin typeface="Cambria" panose="02040503050406030204" pitchFamily="18" charset="0"/>
                  <a:ea typeface="Cambria" panose="02040503050406030204" pitchFamily="18" charset="0"/>
                </a:rPr>
                <a:t>3</a:t>
              </a:r>
              <a:endParaRPr lang="zh-CN" altLang="en-US" sz="2200" dirty="0">
                <a:solidFill>
                  <a:schemeClr val="bg1"/>
                </a:solidFill>
                <a:latin typeface="Cambria" panose="02040503050406030204" pitchFamily="18" charset="0"/>
              </a:endParaRPr>
            </a:p>
          </p:txBody>
        </p:sp>
      </p:grpSp>
      <p:sp>
        <p:nvSpPr>
          <p:cNvPr id="22" name="文本框 20">
            <a:extLst>
              <a:ext uri="{FF2B5EF4-FFF2-40B4-BE49-F238E27FC236}">
                <a16:creationId xmlns:a16="http://schemas.microsoft.com/office/drawing/2014/main" id="{22EA1BF0-B2F7-485A-AD07-D1592904A2BB}"/>
              </a:ext>
            </a:extLst>
          </p:cNvPr>
          <p:cNvSpPr txBox="1"/>
          <p:nvPr/>
        </p:nvSpPr>
        <p:spPr>
          <a:xfrm>
            <a:off x="2305049" y="3842418"/>
            <a:ext cx="8191501" cy="584775"/>
          </a:xfrm>
          <a:prstGeom prst="rect">
            <a:avLst/>
          </a:prstGeom>
          <a:ln w="28575"/>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nl-NL" sz="3200" b="1" i="1" dirty="0">
                <a:latin typeface="Cambria" panose="02040503050406030204" pitchFamily="18" charset="0"/>
                <a:ea typeface="Cambria" panose="02040503050406030204" pitchFamily="18" charset="0"/>
              </a:rPr>
              <a:t>Xếp thẳng hàng khi đi tham quan.</a:t>
            </a:r>
            <a:endParaRPr lang="zh-CN" altLang="en-US" sz="3200" b="1" dirty="0">
              <a:latin typeface="Cambria" panose="02040503050406030204" pitchFamily="18" charset="0"/>
              <a:cs typeface="Calibri" panose="020F0502020204030204" pitchFamily="34" charset="0"/>
            </a:endParaRPr>
          </a:p>
        </p:txBody>
      </p:sp>
      <p:grpSp>
        <p:nvGrpSpPr>
          <p:cNvPr id="23" name="组合 17">
            <a:extLst>
              <a:ext uri="{FF2B5EF4-FFF2-40B4-BE49-F238E27FC236}">
                <a16:creationId xmlns:a16="http://schemas.microsoft.com/office/drawing/2014/main" id="{9764784B-83B0-4554-913E-DDC0A619BA06}"/>
              </a:ext>
            </a:extLst>
          </p:cNvPr>
          <p:cNvGrpSpPr/>
          <p:nvPr/>
        </p:nvGrpSpPr>
        <p:grpSpPr>
          <a:xfrm>
            <a:off x="1751730" y="4507567"/>
            <a:ext cx="434146" cy="803172"/>
            <a:chOff x="2190839" y="2076381"/>
            <a:chExt cx="571500" cy="1057275"/>
          </a:xfrm>
        </p:grpSpPr>
        <p:pic>
          <p:nvPicPr>
            <p:cNvPr id="24" name="图片 21">
              <a:extLst>
                <a:ext uri="{FF2B5EF4-FFF2-40B4-BE49-F238E27FC236}">
                  <a16:creationId xmlns:a16="http://schemas.microsoft.com/office/drawing/2014/main" id="{CF1C5CF4-E945-485F-A12D-FDE452E9C2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25" name="椭圆 22">
              <a:extLst>
                <a:ext uri="{FF2B5EF4-FFF2-40B4-BE49-F238E27FC236}">
                  <a16:creationId xmlns:a16="http://schemas.microsoft.com/office/drawing/2014/main" id="{4B516349-C86F-460A-9099-0285C2FB1CAF}"/>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200" dirty="0">
                  <a:solidFill>
                    <a:schemeClr val="bg1"/>
                  </a:solidFill>
                  <a:latin typeface="Cambria" panose="02040503050406030204" pitchFamily="18" charset="0"/>
                  <a:ea typeface="Cambria" panose="02040503050406030204" pitchFamily="18" charset="0"/>
                </a:rPr>
                <a:t>4</a:t>
              </a:r>
              <a:endParaRPr lang="zh-CN" altLang="en-US" sz="2200" dirty="0">
                <a:solidFill>
                  <a:schemeClr val="bg1"/>
                </a:solidFill>
                <a:latin typeface="Cambria" panose="02040503050406030204" pitchFamily="18" charset="0"/>
              </a:endParaRPr>
            </a:p>
          </p:txBody>
        </p:sp>
      </p:grpSp>
      <p:sp>
        <p:nvSpPr>
          <p:cNvPr id="26" name="文本框 20">
            <a:extLst>
              <a:ext uri="{FF2B5EF4-FFF2-40B4-BE49-F238E27FC236}">
                <a16:creationId xmlns:a16="http://schemas.microsoft.com/office/drawing/2014/main" id="{6F649A78-3992-4D18-8899-81165DF38F54}"/>
              </a:ext>
            </a:extLst>
          </p:cNvPr>
          <p:cNvSpPr txBox="1"/>
          <p:nvPr/>
        </p:nvSpPr>
        <p:spPr>
          <a:xfrm>
            <a:off x="2276474" y="4718718"/>
            <a:ext cx="8229601" cy="584775"/>
          </a:xfrm>
          <a:prstGeom prst="rect">
            <a:avLst/>
          </a:prstGeom>
          <a:ln w="28575"/>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nl-NL" sz="3200" b="1" i="1" dirty="0">
                <a:latin typeface="Cambria" panose="02040503050406030204" pitchFamily="18" charset="0"/>
                <a:ea typeface="Cambria" panose="02040503050406030204" pitchFamily="18" charset="0"/>
              </a:rPr>
              <a:t>Không vứt rác bừa bãi trong các khu di tích.</a:t>
            </a:r>
            <a:endParaRPr lang="zh-CN" altLang="en-US" sz="3200" b="1" dirty="0">
              <a:latin typeface="Cambria" panose="02040503050406030204" pitchFamily="18" charset="0"/>
              <a:cs typeface="Calibri" panose="020F0502020204030204" pitchFamily="34" charset="0"/>
            </a:endParaRPr>
          </a:p>
        </p:txBody>
      </p:sp>
      <p:grpSp>
        <p:nvGrpSpPr>
          <p:cNvPr id="27" name="组合 17">
            <a:extLst>
              <a:ext uri="{FF2B5EF4-FFF2-40B4-BE49-F238E27FC236}">
                <a16:creationId xmlns:a16="http://schemas.microsoft.com/office/drawing/2014/main" id="{A9793EE2-7FC3-4BBD-8319-DC68404C62E1}"/>
              </a:ext>
            </a:extLst>
          </p:cNvPr>
          <p:cNvGrpSpPr/>
          <p:nvPr/>
        </p:nvGrpSpPr>
        <p:grpSpPr>
          <a:xfrm>
            <a:off x="1685055" y="5298142"/>
            <a:ext cx="434146" cy="803172"/>
            <a:chOff x="2190839" y="2076381"/>
            <a:chExt cx="571500" cy="1057275"/>
          </a:xfrm>
        </p:grpSpPr>
        <p:pic>
          <p:nvPicPr>
            <p:cNvPr id="28" name="图片 21">
              <a:extLst>
                <a:ext uri="{FF2B5EF4-FFF2-40B4-BE49-F238E27FC236}">
                  <a16:creationId xmlns:a16="http://schemas.microsoft.com/office/drawing/2014/main" id="{F2BEE81B-B311-45EF-A7ED-1F49FA1290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29" name="椭圆 22">
              <a:extLst>
                <a:ext uri="{FF2B5EF4-FFF2-40B4-BE49-F238E27FC236}">
                  <a16:creationId xmlns:a16="http://schemas.microsoft.com/office/drawing/2014/main" id="{DA7AE491-403E-45A2-9737-F7A790360263}"/>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200" dirty="0">
                  <a:solidFill>
                    <a:schemeClr val="bg1"/>
                  </a:solidFill>
                  <a:latin typeface="Cambria" panose="02040503050406030204" pitchFamily="18" charset="0"/>
                  <a:ea typeface="Cambria" panose="02040503050406030204" pitchFamily="18" charset="0"/>
                </a:rPr>
                <a:t>5</a:t>
              </a:r>
              <a:endParaRPr lang="zh-CN" altLang="en-US" sz="2200" dirty="0">
                <a:solidFill>
                  <a:schemeClr val="bg1"/>
                </a:solidFill>
                <a:latin typeface="Cambria" panose="02040503050406030204" pitchFamily="18" charset="0"/>
              </a:endParaRPr>
            </a:p>
          </p:txBody>
        </p:sp>
      </p:grpSp>
      <p:sp>
        <p:nvSpPr>
          <p:cNvPr id="30" name="文本框 20">
            <a:extLst>
              <a:ext uri="{FF2B5EF4-FFF2-40B4-BE49-F238E27FC236}">
                <a16:creationId xmlns:a16="http://schemas.microsoft.com/office/drawing/2014/main" id="{5706F83E-C09E-4DA6-8B57-4F23E41E6B73}"/>
              </a:ext>
            </a:extLst>
          </p:cNvPr>
          <p:cNvSpPr txBox="1"/>
          <p:nvPr/>
        </p:nvSpPr>
        <p:spPr>
          <a:xfrm>
            <a:off x="2209799" y="5509293"/>
            <a:ext cx="8258176" cy="1077218"/>
          </a:xfrm>
          <a:prstGeom prst="rect">
            <a:avLst/>
          </a:prstGeom>
          <a:ln w="28575"/>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vi-VN" sz="3200" b="1" i="1" dirty="0">
                <a:latin typeface="Cambria" panose="02040503050406030204" pitchFamily="18" charset="0"/>
                <a:ea typeface="Cambria" panose="02040503050406030204" pitchFamily="18" charset="0"/>
              </a:rPr>
              <a:t>Thu dọn rác thải, chai nhựa, lon nước trước khi ra về.</a:t>
            </a:r>
            <a:endParaRPr lang="zh-CN" altLang="en-US" sz="3200" b="1" dirty="0">
              <a:latin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10902501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22" grpId="0" animBg="1"/>
      <p:bldP spid="26"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1"/>
            <a:ext cx="12192000" cy="2343151"/>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50"/>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43632" y="847196"/>
            <a:ext cx="6925417" cy="5354104"/>
          </a:xfrm>
          <a:prstGeom prst="rect">
            <a:avLst/>
          </a:prstGeom>
        </p:spPr>
      </p:pic>
      <p:sp>
        <p:nvSpPr>
          <p:cNvPr id="27" name="Rectangle: Rounded Corners 26">
            <a:extLst>
              <a:ext uri="{FF2B5EF4-FFF2-40B4-BE49-F238E27FC236}">
                <a16:creationId xmlns:a16="http://schemas.microsoft.com/office/drawing/2014/main" id="{EE6DCCA7-2F5E-4C34-83D2-809690702507}"/>
              </a:ext>
            </a:extLst>
          </p:cNvPr>
          <p:cNvSpPr/>
          <p:nvPr/>
        </p:nvSpPr>
        <p:spPr>
          <a:xfrm>
            <a:off x="2464435" y="1637771"/>
            <a:ext cx="7813040" cy="3105151"/>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2" name="Picture 11">
            <a:extLst>
              <a:ext uri="{FF2B5EF4-FFF2-40B4-BE49-F238E27FC236}">
                <a16:creationId xmlns:a16="http://schemas.microsoft.com/office/drawing/2014/main" id="{E75657BB-C08A-4F32-BAA7-EFA075838A55}"/>
              </a:ext>
            </a:extLst>
          </p:cNvPr>
          <p:cNvPicPr>
            <a:picLocks noChangeAspect="1"/>
          </p:cNvPicPr>
          <p:nvPr/>
        </p:nvPicPr>
        <p:blipFill>
          <a:blip r:embed="rId10"/>
          <a:stretch>
            <a:fillRect/>
          </a:stretch>
        </p:blipFill>
        <p:spPr>
          <a:xfrm>
            <a:off x="2814514" y="2324007"/>
            <a:ext cx="7248772" cy="2133785"/>
          </a:xfrm>
          <a:prstGeom prst="rect">
            <a:avLst/>
          </a:prstGeom>
        </p:spPr>
      </p:pic>
    </p:spTree>
    <p:extLst>
      <p:ext uri="{BB962C8B-B14F-4D97-AF65-F5344CB8AC3E}">
        <p14:creationId xmlns:p14="http://schemas.microsoft.com/office/powerpoint/2010/main" val="270576066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12360" y="1"/>
            <a:ext cx="12226925" cy="6865620"/>
          </a:xfrm>
          <a:prstGeom prst="rect">
            <a:avLst/>
          </a:prstGeom>
        </p:spPr>
      </p:pic>
      <p:sp>
        <p:nvSpPr>
          <p:cNvPr id="10" name="矩形 9"/>
          <p:cNvSpPr/>
          <p:nvPr/>
        </p:nvSpPr>
        <p:spPr>
          <a:xfrm>
            <a:off x="178540" y="165567"/>
            <a:ext cx="11885869" cy="648332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TextBox 2">
            <a:extLst>
              <a:ext uri="{FF2B5EF4-FFF2-40B4-BE49-F238E27FC236}">
                <a16:creationId xmlns:a16="http://schemas.microsoft.com/office/drawing/2014/main" id="{E4DFC2B4-5824-44B0-A070-F8C67349C3FE}"/>
              </a:ext>
            </a:extLst>
          </p:cNvPr>
          <p:cNvSpPr txBox="1"/>
          <p:nvPr/>
        </p:nvSpPr>
        <p:spPr>
          <a:xfrm>
            <a:off x="542926" y="323850"/>
            <a:ext cx="11363324" cy="1323439"/>
          </a:xfrm>
          <a:prstGeom prst="rect">
            <a:avLst/>
          </a:prstGeom>
          <a:noFill/>
        </p:spPr>
        <p:txBody>
          <a:bodyPr wrap="square" rtlCol="0">
            <a:spAutoFit/>
          </a:bodyPr>
          <a:lstStyle/>
          <a:p>
            <a:pPr algn="ctr"/>
            <a:r>
              <a:rPr lang="vi-VN" sz="4000" b="1" dirty="0">
                <a:solidFill>
                  <a:srgbClr val="FF0000"/>
                </a:solidFill>
                <a:latin typeface="Cambria" panose="02040503050406030204" pitchFamily="18" charset="0"/>
                <a:ea typeface="Cambria" panose="02040503050406030204" pitchFamily="18" charset="0"/>
              </a:rPr>
              <a:t>Em xử lí như thế nào khi nhìn thấy tình huống dưới đây?</a:t>
            </a:r>
            <a:endParaRPr lang="en-US" sz="4000" b="1" dirty="0">
              <a:solidFill>
                <a:srgbClr val="FF0000"/>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0DB03E35-3C38-4363-B915-223453FD95BA}"/>
              </a:ext>
            </a:extLst>
          </p:cNvPr>
          <p:cNvPicPr>
            <a:picLocks noChangeAspect="1"/>
          </p:cNvPicPr>
          <p:nvPr/>
        </p:nvPicPr>
        <p:blipFill>
          <a:blip r:embed="rId4"/>
          <a:stretch>
            <a:fillRect/>
          </a:stretch>
        </p:blipFill>
        <p:spPr>
          <a:xfrm>
            <a:off x="2571750" y="1900237"/>
            <a:ext cx="6496050" cy="4238625"/>
          </a:xfrm>
          <a:prstGeom prst="rect">
            <a:avLst/>
          </a:prstGeom>
        </p:spPr>
      </p:pic>
    </p:spTree>
    <p:extLst>
      <p:ext uri="{BB962C8B-B14F-4D97-AF65-F5344CB8AC3E}">
        <p14:creationId xmlns:p14="http://schemas.microsoft.com/office/powerpoint/2010/main" val="117467637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92A779AD-72DA-4E0A-9589-3E9C574F1054}"/>
              </a:ext>
            </a:extLst>
          </p:cNvPr>
          <p:cNvPicPr>
            <a:picLocks noChangeAspect="1"/>
          </p:cNvPicPr>
          <p:nvPr/>
        </p:nvPicPr>
        <p:blipFill>
          <a:blip r:embed="rId5"/>
          <a:stretch>
            <a:fillRect/>
          </a:stretch>
        </p:blipFill>
        <p:spPr>
          <a:xfrm>
            <a:off x="2126786" y="1091847"/>
            <a:ext cx="7766977" cy="2274005"/>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12360" y="1"/>
            <a:ext cx="12226925" cy="6865620"/>
          </a:xfrm>
          <a:prstGeom prst="rect">
            <a:avLst/>
          </a:prstGeom>
        </p:spPr>
      </p:pic>
      <p:sp>
        <p:nvSpPr>
          <p:cNvPr id="10" name="矩形 9"/>
          <p:cNvSpPr/>
          <p:nvPr/>
        </p:nvSpPr>
        <p:spPr>
          <a:xfrm>
            <a:off x="178540" y="165567"/>
            <a:ext cx="11885869" cy="648332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6" name="Picture 5">
            <a:extLst>
              <a:ext uri="{FF2B5EF4-FFF2-40B4-BE49-F238E27FC236}">
                <a16:creationId xmlns:a16="http://schemas.microsoft.com/office/drawing/2014/main" id="{A4D559AC-E69B-4D02-8B64-AB2747A9E112}"/>
              </a:ext>
            </a:extLst>
          </p:cNvPr>
          <p:cNvPicPr>
            <a:picLocks noChangeAspect="1"/>
          </p:cNvPicPr>
          <p:nvPr/>
        </p:nvPicPr>
        <p:blipFill>
          <a:blip r:embed="rId4"/>
          <a:stretch>
            <a:fillRect/>
          </a:stretch>
        </p:blipFill>
        <p:spPr>
          <a:xfrm>
            <a:off x="285750" y="2414587"/>
            <a:ext cx="4620225" cy="30146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A26A3FE9-20C8-45EC-85D9-1B8901672A34}"/>
              </a:ext>
            </a:extLst>
          </p:cNvPr>
          <p:cNvSpPr txBox="1"/>
          <p:nvPr/>
        </p:nvSpPr>
        <p:spPr>
          <a:xfrm>
            <a:off x="5133975" y="409245"/>
            <a:ext cx="6553199" cy="5940088"/>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marL="571500" indent="-571500" algn="just">
              <a:buFont typeface="Arial" panose="020B0604020202020204" pitchFamily="34" charset="0"/>
              <a:buChar char="•"/>
            </a:pPr>
            <a:r>
              <a:rPr lang="vi-VN" sz="3800" dirty="0">
                <a:latin typeface="Calibri" panose="020F0502020204030204" pitchFamily="34" charset="0"/>
                <a:cs typeface="Calibri" panose="020F0502020204030204" pitchFamily="34" charset="0"/>
              </a:rPr>
              <a:t>Khi gặp tình huống trên em sẽ khuyên hai bạn đây là khu di tích, các bạn không nên trèo qua hàng rào để vào chụp ảnh cùng hiện vật.</a:t>
            </a:r>
            <a:endParaRPr lang="en-US" sz="3800" dirty="0">
              <a:latin typeface="Calibri" panose="020F0502020204030204" pitchFamily="34" charset="0"/>
              <a:cs typeface="Calibri" panose="020F0502020204030204" pitchFamily="34" charset="0"/>
            </a:endParaRPr>
          </a:p>
          <a:p>
            <a:pPr marL="571500" indent="-571500" algn="just">
              <a:buFont typeface="Arial" panose="020B0604020202020204" pitchFamily="34" charset="0"/>
              <a:buChar char="•"/>
            </a:pPr>
            <a:r>
              <a:rPr lang="vi-VN" sz="3800" dirty="0">
                <a:latin typeface="Calibri" panose="020F0502020204030204" pitchFamily="34" charset="0"/>
                <a:cs typeface="Calibri" panose="020F0502020204030204" pitchFamily="34" charset="0"/>
              </a:rPr>
              <a:t>Việc này có thể làm hỏng hóc, xước xát lên hiện vật trong bảo tàng. Nếu muốn chụp ảnh thì có thể đứng ngoài hàng rào và chụp.</a:t>
            </a:r>
            <a:endParaRPr lang="en-US" sz="3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325254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Tree>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Tree>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B5327806-39FF-5203-1AD1-09A2BD837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3327" y="0"/>
            <a:ext cx="9071263" cy="6858000"/>
          </a:xfrm>
          <a:prstGeom prst="rect">
            <a:avLst/>
          </a:prstGeom>
        </p:spPr>
      </p:pic>
      <p:sp>
        <p:nvSpPr>
          <p:cNvPr id="7" name="TextBox 6">
            <a:extLst>
              <a:ext uri="{FF2B5EF4-FFF2-40B4-BE49-F238E27FC236}">
                <a16:creationId xmlns:a16="http://schemas.microsoft.com/office/drawing/2014/main" id="{2B789100-CDF5-B261-1208-41DD43ED41AA}"/>
              </a:ext>
            </a:extLst>
          </p:cNvPr>
          <p:cNvSpPr txBox="1"/>
          <p:nvPr/>
        </p:nvSpPr>
        <p:spPr>
          <a:xfrm>
            <a:off x="3435926" y="1498788"/>
            <a:ext cx="5622349" cy="3170099"/>
          </a:xfrm>
          <a:prstGeom prst="rect">
            <a:avLst/>
          </a:prstGeom>
          <a:noFill/>
        </p:spPr>
        <p:txBody>
          <a:bodyPr wrap="square" rtlCol="0">
            <a:spAutoFit/>
          </a:bodyPr>
          <a:lstStyle/>
          <a:p>
            <a:pPr lvl="0" algn="just"/>
            <a:r>
              <a:rPr lang="en-US" sz="4000" b="1" dirty="0" err="1">
                <a:solidFill>
                  <a:prstClr val="black"/>
                </a:solidFill>
              </a:rPr>
              <a:t>Chúng</a:t>
            </a:r>
            <a:r>
              <a:rPr lang="en-US" sz="4000" b="1" dirty="0">
                <a:solidFill>
                  <a:prstClr val="black"/>
                </a:solidFill>
              </a:rPr>
              <a:t> </a:t>
            </a:r>
            <a:r>
              <a:rPr lang="en-US" sz="4000" b="1" dirty="0" err="1">
                <a:solidFill>
                  <a:prstClr val="black"/>
                </a:solidFill>
              </a:rPr>
              <a:t>mình</a:t>
            </a:r>
            <a:r>
              <a:rPr lang="en-US" sz="4000" b="1" dirty="0">
                <a:solidFill>
                  <a:prstClr val="black"/>
                </a:solidFill>
              </a:rPr>
              <a:t> </a:t>
            </a:r>
            <a:r>
              <a:rPr lang="en-US" sz="4000" b="1" dirty="0" err="1">
                <a:solidFill>
                  <a:prstClr val="black"/>
                </a:solidFill>
              </a:rPr>
              <a:t>cùng</a:t>
            </a:r>
            <a:r>
              <a:rPr lang="en-US" sz="4000" b="1" dirty="0">
                <a:solidFill>
                  <a:prstClr val="black"/>
                </a:solidFill>
              </a:rPr>
              <a:t> </a:t>
            </a:r>
            <a:r>
              <a:rPr lang="en-US" sz="4000" b="1" dirty="0" err="1">
                <a:solidFill>
                  <a:prstClr val="black"/>
                </a:solidFill>
              </a:rPr>
              <a:t>tôn</a:t>
            </a:r>
            <a:r>
              <a:rPr lang="en-US" sz="4000" b="1" dirty="0">
                <a:solidFill>
                  <a:prstClr val="black"/>
                </a:solidFill>
              </a:rPr>
              <a:t> </a:t>
            </a:r>
            <a:r>
              <a:rPr lang="en-US" sz="4000" b="1" dirty="0" err="1">
                <a:solidFill>
                  <a:prstClr val="black"/>
                </a:solidFill>
              </a:rPr>
              <a:t>trọng</a:t>
            </a:r>
            <a:r>
              <a:rPr lang="en-US" sz="4000" b="1" dirty="0">
                <a:solidFill>
                  <a:prstClr val="black"/>
                </a:solidFill>
              </a:rPr>
              <a:t> di </a:t>
            </a:r>
            <a:r>
              <a:rPr lang="en-US" sz="4000" b="1" dirty="0" err="1">
                <a:solidFill>
                  <a:prstClr val="black"/>
                </a:solidFill>
              </a:rPr>
              <a:t>tích</a:t>
            </a:r>
            <a:r>
              <a:rPr lang="en-US" sz="4000" b="1" dirty="0">
                <a:solidFill>
                  <a:prstClr val="black"/>
                </a:solidFill>
              </a:rPr>
              <a:t> </a:t>
            </a:r>
            <a:r>
              <a:rPr lang="en-US" sz="4000" b="1" dirty="0" err="1">
                <a:solidFill>
                  <a:prstClr val="black"/>
                </a:solidFill>
              </a:rPr>
              <a:t>lịch</a:t>
            </a:r>
            <a:r>
              <a:rPr lang="en-US" sz="4000" b="1" dirty="0">
                <a:solidFill>
                  <a:prstClr val="black"/>
                </a:solidFill>
              </a:rPr>
              <a:t> </a:t>
            </a:r>
            <a:r>
              <a:rPr lang="en-US" sz="4000" b="1" dirty="0" err="1">
                <a:solidFill>
                  <a:prstClr val="black"/>
                </a:solidFill>
              </a:rPr>
              <a:t>sử</a:t>
            </a:r>
            <a:r>
              <a:rPr lang="en-US" sz="4000" b="1" dirty="0">
                <a:solidFill>
                  <a:prstClr val="black"/>
                </a:solidFill>
              </a:rPr>
              <a:t> - </a:t>
            </a:r>
            <a:r>
              <a:rPr lang="en-US" sz="4000" b="1" dirty="0" err="1">
                <a:solidFill>
                  <a:prstClr val="black"/>
                </a:solidFill>
              </a:rPr>
              <a:t>văn</a:t>
            </a:r>
            <a:r>
              <a:rPr lang="en-US" sz="4000" b="1" dirty="0">
                <a:solidFill>
                  <a:prstClr val="black"/>
                </a:solidFill>
              </a:rPr>
              <a:t> </a:t>
            </a:r>
            <a:r>
              <a:rPr lang="en-US" sz="4000" b="1" dirty="0" err="1">
                <a:solidFill>
                  <a:prstClr val="black"/>
                </a:solidFill>
              </a:rPr>
              <a:t>hóa</a:t>
            </a:r>
            <a:r>
              <a:rPr lang="en-US" sz="4000" b="1" dirty="0">
                <a:solidFill>
                  <a:prstClr val="black"/>
                </a:solidFill>
              </a:rPr>
              <a:t>, </a:t>
            </a:r>
            <a:r>
              <a:rPr lang="en-US" sz="4000" b="1" dirty="0" err="1">
                <a:solidFill>
                  <a:prstClr val="black"/>
                </a:solidFill>
              </a:rPr>
              <a:t>cảnh</a:t>
            </a:r>
            <a:r>
              <a:rPr lang="en-US" sz="4000" b="1" dirty="0">
                <a:solidFill>
                  <a:prstClr val="black"/>
                </a:solidFill>
              </a:rPr>
              <a:t> </a:t>
            </a:r>
            <a:r>
              <a:rPr lang="en-US" sz="4000" b="1" dirty="0" err="1">
                <a:solidFill>
                  <a:prstClr val="black"/>
                </a:solidFill>
              </a:rPr>
              <a:t>quan</a:t>
            </a:r>
            <a:r>
              <a:rPr lang="en-US" sz="4000" b="1" dirty="0">
                <a:solidFill>
                  <a:prstClr val="black"/>
                </a:solidFill>
              </a:rPr>
              <a:t> </a:t>
            </a:r>
            <a:r>
              <a:rPr lang="en-US" sz="4000" b="1" dirty="0" err="1">
                <a:solidFill>
                  <a:prstClr val="black"/>
                </a:solidFill>
              </a:rPr>
              <a:t>thiên</a:t>
            </a:r>
            <a:r>
              <a:rPr lang="en-US" sz="4000" b="1" dirty="0">
                <a:solidFill>
                  <a:prstClr val="black"/>
                </a:solidFill>
              </a:rPr>
              <a:t> </a:t>
            </a:r>
            <a:r>
              <a:rPr lang="en-US" sz="4000" b="1" dirty="0" err="1">
                <a:solidFill>
                  <a:prstClr val="black"/>
                </a:solidFill>
              </a:rPr>
              <a:t>nhiên</a:t>
            </a:r>
            <a:r>
              <a:rPr lang="en-US" sz="4000" b="1" dirty="0">
                <a:solidFill>
                  <a:prstClr val="black"/>
                </a:solidFill>
              </a:rPr>
              <a:t> </a:t>
            </a:r>
            <a:r>
              <a:rPr lang="en-US" sz="4000" b="1" dirty="0" err="1">
                <a:solidFill>
                  <a:prstClr val="black"/>
                </a:solidFill>
              </a:rPr>
              <a:t>và</a:t>
            </a:r>
            <a:r>
              <a:rPr lang="en-US" sz="4000" b="1" dirty="0">
                <a:solidFill>
                  <a:prstClr val="black"/>
                </a:solidFill>
              </a:rPr>
              <a:t> </a:t>
            </a:r>
            <a:r>
              <a:rPr lang="en-US" sz="4000" b="1" dirty="0" err="1">
                <a:solidFill>
                  <a:prstClr val="black"/>
                </a:solidFill>
              </a:rPr>
              <a:t>giữ</a:t>
            </a:r>
            <a:r>
              <a:rPr lang="en-US" sz="4000" b="1" dirty="0">
                <a:solidFill>
                  <a:prstClr val="black"/>
                </a:solidFill>
              </a:rPr>
              <a:t> </a:t>
            </a:r>
            <a:r>
              <a:rPr lang="en-US" sz="4000" b="1" dirty="0" err="1">
                <a:solidFill>
                  <a:prstClr val="black"/>
                </a:solidFill>
              </a:rPr>
              <a:t>vệ</a:t>
            </a:r>
            <a:r>
              <a:rPr lang="en-US" sz="4000" b="1" dirty="0">
                <a:solidFill>
                  <a:prstClr val="black"/>
                </a:solidFill>
              </a:rPr>
              <a:t> </a:t>
            </a:r>
            <a:r>
              <a:rPr lang="en-US" sz="4000" b="1" dirty="0" err="1">
                <a:solidFill>
                  <a:prstClr val="black"/>
                </a:solidFill>
              </a:rPr>
              <a:t>sinh</a:t>
            </a:r>
            <a:r>
              <a:rPr lang="en-US" sz="4000" b="1" dirty="0">
                <a:solidFill>
                  <a:prstClr val="black"/>
                </a:solidFill>
              </a:rPr>
              <a:t>  </a:t>
            </a:r>
            <a:r>
              <a:rPr lang="en-US" sz="4000" b="1" dirty="0" err="1">
                <a:solidFill>
                  <a:prstClr val="black"/>
                </a:solidFill>
              </a:rPr>
              <a:t>khi</a:t>
            </a:r>
            <a:r>
              <a:rPr lang="en-US" sz="4000" b="1" dirty="0">
                <a:solidFill>
                  <a:prstClr val="black"/>
                </a:solidFill>
              </a:rPr>
              <a:t> </a:t>
            </a:r>
            <a:r>
              <a:rPr lang="en-US" sz="4000" b="1" dirty="0" err="1">
                <a:solidFill>
                  <a:prstClr val="black"/>
                </a:solidFill>
              </a:rPr>
              <a:t>đi</a:t>
            </a:r>
            <a:r>
              <a:rPr lang="en-US" sz="4000" b="1" dirty="0">
                <a:solidFill>
                  <a:prstClr val="black"/>
                </a:solidFill>
              </a:rPr>
              <a:t> </a:t>
            </a:r>
            <a:r>
              <a:rPr lang="en-US" sz="4000" b="1" dirty="0" err="1">
                <a:solidFill>
                  <a:prstClr val="black"/>
                </a:solidFill>
              </a:rPr>
              <a:t>tham</a:t>
            </a:r>
            <a:r>
              <a:rPr lang="en-US" sz="4000" b="1" dirty="0">
                <a:solidFill>
                  <a:prstClr val="black"/>
                </a:solidFill>
              </a:rPr>
              <a:t> </a:t>
            </a:r>
            <a:r>
              <a:rPr lang="en-US" sz="4000" b="1" dirty="0" err="1">
                <a:solidFill>
                  <a:prstClr val="black"/>
                </a:solidFill>
              </a:rPr>
              <a:t>quan</a:t>
            </a:r>
            <a:r>
              <a:rPr lang="en-US" sz="4000" b="1" dirty="0">
                <a:solidFill>
                  <a:prstClr val="black"/>
                </a:solidFill>
              </a:rPr>
              <a:t> </a:t>
            </a:r>
            <a:r>
              <a:rPr lang="en-US" sz="4000" b="1" dirty="0" err="1">
                <a:solidFill>
                  <a:prstClr val="black"/>
                </a:solidFill>
              </a:rPr>
              <a:t>nhé</a:t>
            </a:r>
            <a:r>
              <a:rPr lang="en-US" sz="4000" b="1" dirty="0">
                <a:solidFill>
                  <a:prstClr val="black"/>
                </a:solidFill>
              </a:rPr>
              <a:t>!</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8146107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1"/>
            <a:ext cx="12192000" cy="2343151"/>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50"/>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43632" y="847196"/>
            <a:ext cx="6925417" cy="5354104"/>
          </a:xfrm>
          <a:prstGeom prst="rect">
            <a:avLst/>
          </a:prstGeom>
        </p:spPr>
      </p:pic>
      <p:sp>
        <p:nvSpPr>
          <p:cNvPr id="27" name="Rectangle: Rounded Corners 26">
            <a:extLst>
              <a:ext uri="{FF2B5EF4-FFF2-40B4-BE49-F238E27FC236}">
                <a16:creationId xmlns:a16="http://schemas.microsoft.com/office/drawing/2014/main" id="{EE6DCCA7-2F5E-4C34-83D2-809690702507}"/>
              </a:ext>
            </a:extLst>
          </p:cNvPr>
          <p:cNvSpPr/>
          <p:nvPr/>
        </p:nvSpPr>
        <p:spPr>
          <a:xfrm>
            <a:off x="2464435" y="1637771"/>
            <a:ext cx="7813040" cy="3105151"/>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等线" panose="020F0502020204030204"/>
            </a:endParaRPr>
          </a:p>
        </p:txBody>
      </p:sp>
      <p:pic>
        <p:nvPicPr>
          <p:cNvPr id="14" name="Picture 13">
            <a:extLst>
              <a:ext uri="{FF2B5EF4-FFF2-40B4-BE49-F238E27FC236}">
                <a16:creationId xmlns:a16="http://schemas.microsoft.com/office/drawing/2014/main" id="{7157F849-0C9B-419D-9BDB-C6320F32126E}"/>
              </a:ext>
            </a:extLst>
          </p:cNvPr>
          <p:cNvPicPr>
            <a:picLocks noChangeAspect="1"/>
          </p:cNvPicPr>
          <p:nvPr/>
        </p:nvPicPr>
        <p:blipFill>
          <a:blip r:embed="rId10"/>
          <a:stretch>
            <a:fillRect/>
          </a:stretch>
        </p:blipFill>
        <p:spPr>
          <a:xfrm>
            <a:off x="2530003" y="2511061"/>
            <a:ext cx="7197563" cy="2050639"/>
          </a:xfrm>
          <a:prstGeom prst="rect">
            <a:avLst/>
          </a:prstGeom>
        </p:spPr>
      </p:pic>
    </p:spTree>
    <p:extLst>
      <p:ext uri="{BB962C8B-B14F-4D97-AF65-F5344CB8AC3E}">
        <p14:creationId xmlns:p14="http://schemas.microsoft.com/office/powerpoint/2010/main" val="369471955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581A1BEA-57CC-4420-8E99-583493A95638}"/>
              </a:ext>
            </a:extLst>
          </p:cNvPr>
          <p:cNvPicPr>
            <a:picLocks noChangeAspect="1"/>
          </p:cNvPicPr>
          <p:nvPr/>
        </p:nvPicPr>
        <p:blipFill>
          <a:blip r:embed="rId3"/>
          <a:stretch>
            <a:fillRect/>
          </a:stretch>
        </p:blipFill>
        <p:spPr>
          <a:xfrm>
            <a:off x="-527" y="-1314"/>
            <a:ext cx="12193057" cy="6860627"/>
          </a:xfrm>
          <a:prstGeom prst="rect">
            <a:avLst/>
          </a:prstGeom>
        </p:spPr>
      </p:pic>
      <p:pic>
        <p:nvPicPr>
          <p:cNvPr id="29" name="图片 28">
            <a:extLst>
              <a:ext uri="{FF2B5EF4-FFF2-40B4-BE49-F238E27FC236}">
                <a16:creationId xmlns:a16="http://schemas.microsoft.com/office/drawing/2014/main" id="{03C984CC-CD83-4DE0-BAED-B87AF141F9CF}"/>
              </a:ext>
            </a:extLst>
          </p:cNvPr>
          <p:cNvPicPr>
            <a:picLocks noChangeAspect="1"/>
          </p:cNvPicPr>
          <p:nvPr/>
        </p:nvPicPr>
        <p:blipFill>
          <a:blip r:embed="rId4"/>
          <a:stretch>
            <a:fillRect/>
          </a:stretch>
        </p:blipFill>
        <p:spPr>
          <a:xfrm>
            <a:off x="7959659" y="668275"/>
            <a:ext cx="1007960" cy="577139"/>
          </a:xfrm>
          <a:prstGeom prst="rect">
            <a:avLst/>
          </a:prstGeom>
        </p:spPr>
      </p:pic>
      <p:pic>
        <p:nvPicPr>
          <p:cNvPr id="30" name="图片 29">
            <a:extLst>
              <a:ext uri="{FF2B5EF4-FFF2-40B4-BE49-F238E27FC236}">
                <a16:creationId xmlns:a16="http://schemas.microsoft.com/office/drawing/2014/main" id="{D30012B1-94AF-454A-8115-68F41F0FDD9B}"/>
              </a:ext>
            </a:extLst>
          </p:cNvPr>
          <p:cNvPicPr>
            <a:picLocks noChangeAspect="1"/>
          </p:cNvPicPr>
          <p:nvPr/>
        </p:nvPicPr>
        <p:blipFill>
          <a:blip r:embed="rId5"/>
          <a:stretch>
            <a:fillRect/>
          </a:stretch>
        </p:blipFill>
        <p:spPr>
          <a:xfrm>
            <a:off x="2795747" y="837004"/>
            <a:ext cx="7973853" cy="3690432"/>
          </a:xfrm>
          <a:prstGeom prst="rect">
            <a:avLst/>
          </a:prstGeom>
        </p:spPr>
      </p:pic>
      <p:pic>
        <p:nvPicPr>
          <p:cNvPr id="31" name="图片 30">
            <a:extLst>
              <a:ext uri="{FF2B5EF4-FFF2-40B4-BE49-F238E27FC236}">
                <a16:creationId xmlns:a16="http://schemas.microsoft.com/office/drawing/2014/main" id="{C9D2E105-2C99-4D6A-B10E-A9E652E8AF7C}"/>
              </a:ext>
            </a:extLst>
          </p:cNvPr>
          <p:cNvPicPr>
            <a:picLocks noChangeAspect="1"/>
          </p:cNvPicPr>
          <p:nvPr/>
        </p:nvPicPr>
        <p:blipFill>
          <a:blip r:embed="rId6"/>
          <a:stretch>
            <a:fillRect/>
          </a:stretch>
        </p:blipFill>
        <p:spPr>
          <a:xfrm>
            <a:off x="1578750" y="265988"/>
            <a:ext cx="1495681" cy="764099"/>
          </a:xfrm>
          <a:prstGeom prst="rect">
            <a:avLst/>
          </a:prstGeom>
        </p:spPr>
      </p:pic>
      <p:pic>
        <p:nvPicPr>
          <p:cNvPr id="32" name="图片 31">
            <a:extLst>
              <a:ext uri="{FF2B5EF4-FFF2-40B4-BE49-F238E27FC236}">
                <a16:creationId xmlns:a16="http://schemas.microsoft.com/office/drawing/2014/main" id="{D8F07B7C-E8AD-4D8E-A6B4-141342FC5A2A}"/>
              </a:ext>
            </a:extLst>
          </p:cNvPr>
          <p:cNvPicPr>
            <a:picLocks noChangeAspect="1"/>
          </p:cNvPicPr>
          <p:nvPr/>
        </p:nvPicPr>
        <p:blipFill>
          <a:blip r:embed="rId7"/>
          <a:stretch>
            <a:fillRect/>
          </a:stretch>
        </p:blipFill>
        <p:spPr>
          <a:xfrm>
            <a:off x="10548476" y="738268"/>
            <a:ext cx="1235563" cy="707197"/>
          </a:xfrm>
          <a:prstGeom prst="rect">
            <a:avLst/>
          </a:prstGeom>
        </p:spPr>
      </p:pic>
      <p:pic>
        <p:nvPicPr>
          <p:cNvPr id="33" name="图片 32">
            <a:extLst>
              <a:ext uri="{FF2B5EF4-FFF2-40B4-BE49-F238E27FC236}">
                <a16:creationId xmlns:a16="http://schemas.microsoft.com/office/drawing/2014/main" id="{CCB00270-2D26-4E97-BF89-10569CA62BE3}"/>
              </a:ext>
            </a:extLst>
          </p:cNvPr>
          <p:cNvPicPr>
            <a:picLocks noChangeAspect="1"/>
          </p:cNvPicPr>
          <p:nvPr/>
        </p:nvPicPr>
        <p:blipFill>
          <a:blip r:embed="rId8"/>
          <a:stretch>
            <a:fillRect/>
          </a:stretch>
        </p:blipFill>
        <p:spPr>
          <a:xfrm>
            <a:off x="2061551" y="4122431"/>
            <a:ext cx="886029" cy="430821"/>
          </a:xfrm>
          <a:prstGeom prst="rect">
            <a:avLst/>
          </a:prstGeom>
        </p:spPr>
      </p:pic>
      <p:pic>
        <p:nvPicPr>
          <p:cNvPr id="34" name="图片 33">
            <a:extLst>
              <a:ext uri="{FF2B5EF4-FFF2-40B4-BE49-F238E27FC236}">
                <a16:creationId xmlns:a16="http://schemas.microsoft.com/office/drawing/2014/main" id="{1F98002B-5038-4221-987E-9A5919118246}"/>
              </a:ext>
            </a:extLst>
          </p:cNvPr>
          <p:cNvPicPr>
            <a:picLocks noChangeAspect="1"/>
          </p:cNvPicPr>
          <p:nvPr/>
        </p:nvPicPr>
        <p:blipFill>
          <a:blip r:embed="rId9"/>
          <a:stretch>
            <a:fillRect/>
          </a:stretch>
        </p:blipFill>
        <p:spPr>
          <a:xfrm>
            <a:off x="154809" y="2380366"/>
            <a:ext cx="918544" cy="430821"/>
          </a:xfrm>
          <a:prstGeom prst="rect">
            <a:avLst/>
          </a:prstGeom>
        </p:spPr>
      </p:pic>
      <p:pic>
        <p:nvPicPr>
          <p:cNvPr id="36" name="图片 35">
            <a:extLst>
              <a:ext uri="{FF2B5EF4-FFF2-40B4-BE49-F238E27FC236}">
                <a16:creationId xmlns:a16="http://schemas.microsoft.com/office/drawing/2014/main" id="{D561964B-DC26-4CE8-8255-54584835DC2E}"/>
              </a:ext>
            </a:extLst>
          </p:cNvPr>
          <p:cNvPicPr>
            <a:picLocks noChangeAspect="1"/>
          </p:cNvPicPr>
          <p:nvPr/>
        </p:nvPicPr>
        <p:blipFill>
          <a:blip r:embed="rId10"/>
          <a:stretch>
            <a:fillRect/>
          </a:stretch>
        </p:blipFill>
        <p:spPr>
          <a:xfrm>
            <a:off x="7261933" y="3573435"/>
            <a:ext cx="1105504" cy="414564"/>
          </a:xfrm>
          <a:prstGeom prst="rect">
            <a:avLst/>
          </a:prstGeom>
        </p:spPr>
      </p:pic>
      <p:pic>
        <p:nvPicPr>
          <p:cNvPr id="37" name="图片 36">
            <a:extLst>
              <a:ext uri="{FF2B5EF4-FFF2-40B4-BE49-F238E27FC236}">
                <a16:creationId xmlns:a16="http://schemas.microsoft.com/office/drawing/2014/main" id="{B79387B3-2A2D-4F14-9418-EAD7E8A37070}"/>
              </a:ext>
            </a:extLst>
          </p:cNvPr>
          <p:cNvPicPr>
            <a:picLocks noChangeAspect="1"/>
          </p:cNvPicPr>
          <p:nvPr/>
        </p:nvPicPr>
        <p:blipFill>
          <a:blip/>
          <a:stretch>
            <a:fillRect/>
          </a:stretch>
        </p:blipFill>
        <p:spPr>
          <a:xfrm>
            <a:off x="43442" y="4903529"/>
            <a:ext cx="1430652" cy="1113632"/>
          </a:xfrm>
          <a:prstGeom prst="rect">
            <a:avLst/>
          </a:prstGeom>
        </p:spPr>
      </p:pic>
      <p:pic>
        <p:nvPicPr>
          <p:cNvPr id="38" name="图片 37">
            <a:extLst>
              <a:ext uri="{FF2B5EF4-FFF2-40B4-BE49-F238E27FC236}">
                <a16:creationId xmlns:a16="http://schemas.microsoft.com/office/drawing/2014/main" id="{5CE8C703-3FF0-4F34-8835-F9E41BD98C6F}"/>
              </a:ext>
            </a:extLst>
          </p:cNvPr>
          <p:cNvPicPr>
            <a:picLocks noChangeAspect="1"/>
          </p:cNvPicPr>
          <p:nvPr/>
        </p:nvPicPr>
        <p:blipFill>
          <a:blip r:embed="rId11"/>
          <a:stretch>
            <a:fillRect/>
          </a:stretch>
        </p:blipFill>
        <p:spPr>
          <a:xfrm>
            <a:off x="3805106" y="5139373"/>
            <a:ext cx="2292295" cy="1097375"/>
          </a:xfrm>
          <a:prstGeom prst="rect">
            <a:avLst/>
          </a:prstGeom>
        </p:spPr>
      </p:pic>
      <p:pic>
        <p:nvPicPr>
          <p:cNvPr id="39" name="图片 38">
            <a:extLst>
              <a:ext uri="{FF2B5EF4-FFF2-40B4-BE49-F238E27FC236}">
                <a16:creationId xmlns:a16="http://schemas.microsoft.com/office/drawing/2014/main" id="{EE57F54F-1691-4F4C-A189-A2BAEF763B98}"/>
              </a:ext>
            </a:extLst>
          </p:cNvPr>
          <p:cNvPicPr>
            <a:picLocks noChangeAspect="1"/>
          </p:cNvPicPr>
          <p:nvPr/>
        </p:nvPicPr>
        <p:blipFill>
          <a:blip r:embed="rId12"/>
          <a:stretch>
            <a:fillRect/>
          </a:stretch>
        </p:blipFill>
        <p:spPr>
          <a:xfrm>
            <a:off x="11645226" y="5221917"/>
            <a:ext cx="520237" cy="902287"/>
          </a:xfrm>
          <a:prstGeom prst="rect">
            <a:avLst/>
          </a:prstGeom>
        </p:spPr>
      </p:pic>
      <p:pic>
        <p:nvPicPr>
          <p:cNvPr id="40" name="图片 39">
            <a:extLst>
              <a:ext uri="{FF2B5EF4-FFF2-40B4-BE49-F238E27FC236}">
                <a16:creationId xmlns:a16="http://schemas.microsoft.com/office/drawing/2014/main" id="{AFD2D279-B4F8-490F-B87E-869658AEBA52}"/>
              </a:ext>
            </a:extLst>
          </p:cNvPr>
          <p:cNvPicPr>
            <a:picLocks noChangeAspect="1"/>
          </p:cNvPicPr>
          <p:nvPr/>
        </p:nvPicPr>
        <p:blipFill>
          <a:blip r:embed="rId13"/>
          <a:stretch>
            <a:fillRect/>
          </a:stretch>
        </p:blipFill>
        <p:spPr>
          <a:xfrm>
            <a:off x="360" y="1721"/>
            <a:ext cx="951059" cy="512108"/>
          </a:xfrm>
          <a:prstGeom prst="rect">
            <a:avLst/>
          </a:prstGeom>
        </p:spPr>
      </p:pic>
      <p:pic>
        <p:nvPicPr>
          <p:cNvPr id="41" name="图片 40">
            <a:extLst>
              <a:ext uri="{FF2B5EF4-FFF2-40B4-BE49-F238E27FC236}">
                <a16:creationId xmlns:a16="http://schemas.microsoft.com/office/drawing/2014/main" id="{92165CC7-3934-4377-B417-F1523C480F19}"/>
              </a:ext>
            </a:extLst>
          </p:cNvPr>
          <p:cNvPicPr>
            <a:picLocks noChangeAspect="1"/>
          </p:cNvPicPr>
          <p:nvPr/>
        </p:nvPicPr>
        <p:blipFill>
          <a:blip r:embed="rId14"/>
          <a:stretch>
            <a:fillRect/>
          </a:stretch>
        </p:blipFill>
        <p:spPr>
          <a:xfrm>
            <a:off x="11647390" y="2131649"/>
            <a:ext cx="569009" cy="2292295"/>
          </a:xfrm>
          <a:prstGeom prst="rect">
            <a:avLst/>
          </a:prstGeom>
        </p:spPr>
      </p:pic>
      <p:pic>
        <p:nvPicPr>
          <p:cNvPr id="43" name="图片 42">
            <a:extLst>
              <a:ext uri="{FF2B5EF4-FFF2-40B4-BE49-F238E27FC236}">
                <a16:creationId xmlns:a16="http://schemas.microsoft.com/office/drawing/2014/main" id="{A7818364-3D4E-4B6C-8887-879657810D50}"/>
              </a:ext>
            </a:extLst>
          </p:cNvPr>
          <p:cNvPicPr>
            <a:picLocks noChangeAspect="1"/>
          </p:cNvPicPr>
          <p:nvPr/>
        </p:nvPicPr>
        <p:blipFill>
          <a:blip/>
          <a:stretch>
            <a:fillRect/>
          </a:stretch>
        </p:blipFill>
        <p:spPr>
          <a:xfrm>
            <a:off x="9129088" y="1219626"/>
            <a:ext cx="739712" cy="382049"/>
          </a:xfrm>
          <a:prstGeom prst="rect">
            <a:avLst/>
          </a:prstGeom>
        </p:spPr>
      </p:pic>
      <p:pic>
        <p:nvPicPr>
          <p:cNvPr id="44" name="图片 43">
            <a:extLst>
              <a:ext uri="{FF2B5EF4-FFF2-40B4-BE49-F238E27FC236}">
                <a16:creationId xmlns:a16="http://schemas.microsoft.com/office/drawing/2014/main" id="{D2E79A8A-9D01-4EFB-8102-27E04F5FE29C}"/>
              </a:ext>
            </a:extLst>
          </p:cNvPr>
          <p:cNvPicPr>
            <a:picLocks noChangeAspect="1"/>
          </p:cNvPicPr>
          <p:nvPr/>
        </p:nvPicPr>
        <p:blipFill>
          <a:blip r:embed="rId15"/>
          <a:stretch>
            <a:fillRect/>
          </a:stretch>
        </p:blipFill>
        <p:spPr>
          <a:xfrm>
            <a:off x="8811927" y="2054434"/>
            <a:ext cx="1056732" cy="609653"/>
          </a:xfrm>
          <a:prstGeom prst="rect">
            <a:avLst/>
          </a:prstGeom>
        </p:spPr>
      </p:pic>
      <p:pic>
        <p:nvPicPr>
          <p:cNvPr id="42" name="图片 41">
            <a:extLst>
              <a:ext uri="{FF2B5EF4-FFF2-40B4-BE49-F238E27FC236}">
                <a16:creationId xmlns:a16="http://schemas.microsoft.com/office/drawing/2014/main" id="{159B2285-9675-4521-B7F1-291D556CBE2E}"/>
              </a:ext>
            </a:extLst>
          </p:cNvPr>
          <p:cNvPicPr>
            <a:picLocks noChangeAspect="1"/>
          </p:cNvPicPr>
          <p:nvPr/>
        </p:nvPicPr>
        <p:blipFill>
          <a:blip r:embed="rId16"/>
          <a:stretch>
            <a:fillRect/>
          </a:stretch>
        </p:blipFill>
        <p:spPr>
          <a:xfrm>
            <a:off x="-16785" y="5947894"/>
            <a:ext cx="12225572" cy="910415"/>
          </a:xfrm>
          <a:prstGeom prst="rect">
            <a:avLst/>
          </a:prstGeom>
        </p:spPr>
      </p:pic>
      <p:pic>
        <p:nvPicPr>
          <p:cNvPr id="47" name="图片 46">
            <a:extLst>
              <a:ext uri="{FF2B5EF4-FFF2-40B4-BE49-F238E27FC236}">
                <a16:creationId xmlns:a16="http://schemas.microsoft.com/office/drawing/2014/main" id="{28AE9390-D668-4165-84EC-E69ADC0613E3}"/>
              </a:ext>
            </a:extLst>
          </p:cNvPr>
          <p:cNvPicPr>
            <a:picLocks noChangeAspect="1"/>
          </p:cNvPicPr>
          <p:nvPr/>
        </p:nvPicPr>
        <p:blipFill>
          <a:blip r:embed="rId17"/>
          <a:stretch>
            <a:fillRect/>
          </a:stretch>
        </p:blipFill>
        <p:spPr>
          <a:xfrm>
            <a:off x="228414" y="2655563"/>
            <a:ext cx="3775599" cy="4187924"/>
          </a:xfrm>
          <a:prstGeom prst="rect">
            <a:avLst/>
          </a:prstGeom>
        </p:spPr>
      </p:pic>
      <p:grpSp>
        <p:nvGrpSpPr>
          <p:cNvPr id="57" name="组合 56">
            <a:extLst>
              <a:ext uri="{FF2B5EF4-FFF2-40B4-BE49-F238E27FC236}">
                <a16:creationId xmlns:a16="http://schemas.microsoft.com/office/drawing/2014/main" id="{0A9AEAE1-05EE-42A7-A893-8050DE123F47}"/>
              </a:ext>
            </a:extLst>
          </p:cNvPr>
          <p:cNvGrpSpPr/>
          <p:nvPr/>
        </p:nvGrpSpPr>
        <p:grpSpPr>
          <a:xfrm>
            <a:off x="7429139" y="3153881"/>
            <a:ext cx="3901779" cy="3004983"/>
            <a:chOff x="5571854" y="2365410"/>
            <a:chExt cx="2926334" cy="2253737"/>
          </a:xfrm>
        </p:grpSpPr>
        <p:pic>
          <p:nvPicPr>
            <p:cNvPr id="45" name="图片 44">
              <a:extLst>
                <a:ext uri="{FF2B5EF4-FFF2-40B4-BE49-F238E27FC236}">
                  <a16:creationId xmlns:a16="http://schemas.microsoft.com/office/drawing/2014/main" id="{9987074D-FE1E-4248-9D08-EB3267CBCD17}"/>
                </a:ext>
              </a:extLst>
            </p:cNvPr>
            <p:cNvPicPr>
              <a:picLocks noChangeAspect="1"/>
            </p:cNvPicPr>
            <p:nvPr/>
          </p:nvPicPr>
          <p:blipFill>
            <a:blip r:embed="rId18"/>
            <a:stretch>
              <a:fillRect/>
            </a:stretch>
          </p:blipFill>
          <p:spPr>
            <a:xfrm>
              <a:off x="6796019" y="2365410"/>
              <a:ext cx="786452" cy="682811"/>
            </a:xfrm>
            <a:prstGeom prst="rect">
              <a:avLst/>
            </a:prstGeom>
          </p:spPr>
        </p:pic>
        <p:pic>
          <p:nvPicPr>
            <p:cNvPr id="35" name="图片 34">
              <a:extLst>
                <a:ext uri="{FF2B5EF4-FFF2-40B4-BE49-F238E27FC236}">
                  <a16:creationId xmlns:a16="http://schemas.microsoft.com/office/drawing/2014/main" id="{5829E9B3-F0B1-4C76-8F9E-65862ED7BA9A}"/>
                </a:ext>
              </a:extLst>
            </p:cNvPr>
            <p:cNvPicPr>
              <a:picLocks noChangeAspect="1"/>
            </p:cNvPicPr>
            <p:nvPr/>
          </p:nvPicPr>
          <p:blipFill>
            <a:blip r:embed="rId19"/>
            <a:stretch>
              <a:fillRect/>
            </a:stretch>
          </p:blipFill>
          <p:spPr>
            <a:xfrm>
              <a:off x="5571854" y="2906023"/>
              <a:ext cx="2926334" cy="1713124"/>
            </a:xfrm>
            <a:prstGeom prst="rect">
              <a:avLst/>
            </a:prstGeom>
          </p:spPr>
        </p:pic>
      </p:grpSp>
      <p:pic>
        <p:nvPicPr>
          <p:cNvPr id="24" name="Picture 23">
            <a:extLst>
              <a:ext uri="{FF2B5EF4-FFF2-40B4-BE49-F238E27FC236}">
                <a16:creationId xmlns:a16="http://schemas.microsoft.com/office/drawing/2014/main" id="{F558130E-4EBC-4017-AA5A-AB4444A67B60}"/>
              </a:ext>
            </a:extLst>
          </p:cNvPr>
          <p:cNvPicPr>
            <a:picLocks noChangeAspect="1"/>
          </p:cNvPicPr>
          <p:nvPr/>
        </p:nvPicPr>
        <p:blipFill>
          <a:blip r:embed="rId20"/>
          <a:stretch>
            <a:fillRect/>
          </a:stretch>
        </p:blipFill>
        <p:spPr>
          <a:xfrm>
            <a:off x="2171929" y="732528"/>
            <a:ext cx="8791195" cy="3816427"/>
          </a:xfrm>
          <a:prstGeom prst="rect">
            <a:avLst/>
          </a:prstGeom>
        </p:spPr>
      </p:pic>
    </p:spTree>
    <p:extLst>
      <p:ext uri="{BB962C8B-B14F-4D97-AF65-F5344CB8AC3E}">
        <p14:creationId xmlns:p14="http://schemas.microsoft.com/office/powerpoint/2010/main" val="391176996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5"/>
          <a:stretch>
            <a:fillRect/>
          </a:stretch>
        </p:blipFill>
        <p:spPr>
          <a:xfrm>
            <a:off x="0" y="1"/>
            <a:ext cx="12226925" cy="6865620"/>
          </a:xfrm>
          <a:prstGeom prst="rect">
            <a:avLst/>
          </a:prstGeom>
        </p:spPr>
      </p:pic>
      <p:sp>
        <p:nvSpPr>
          <p:cNvPr id="3" name="圆角矩形 2"/>
          <p:cNvSpPr/>
          <p:nvPr/>
        </p:nvSpPr>
        <p:spPr>
          <a:xfrm>
            <a:off x="1721485" y="1391922"/>
            <a:ext cx="8885555" cy="4541519"/>
          </a:xfrm>
          <a:prstGeom prst="round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等线"/>
              <a:ea typeface="等线" panose="02010600030101010101" pitchFamily="2" charset="-122"/>
            </a:endParaRPr>
          </a:p>
        </p:txBody>
      </p:sp>
      <p:pic>
        <p:nvPicPr>
          <p:cNvPr id="7" name="口哨欢快儿童旅行视频儿童节配乐">
            <a:hlinkClick r:id="" action="ppaction://media"/>
            <a:extLst>
              <a:ext uri="{FF2B5EF4-FFF2-40B4-BE49-F238E27FC236}">
                <a16:creationId xmlns:a16="http://schemas.microsoft.com/office/drawing/2014/main" id="{AD228218-D4F6-479A-BD92-1F18190A8E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7859" y="-2353236"/>
            <a:ext cx="609600" cy="609600"/>
          </a:xfrm>
          <a:prstGeom prst="rect">
            <a:avLst/>
          </a:prstGeom>
        </p:spPr>
      </p:pic>
      <p:pic>
        <p:nvPicPr>
          <p:cNvPr id="8" name="Picture 7">
            <a:extLst>
              <a:ext uri="{FF2B5EF4-FFF2-40B4-BE49-F238E27FC236}">
                <a16:creationId xmlns:a16="http://schemas.microsoft.com/office/drawing/2014/main" id="{AFD18707-8E0E-4CF7-8EE6-B15188EEB47C}"/>
              </a:ext>
            </a:extLst>
          </p:cNvPr>
          <p:cNvPicPr>
            <a:picLocks noChangeAspect="1"/>
          </p:cNvPicPr>
          <p:nvPr/>
        </p:nvPicPr>
        <p:blipFill>
          <a:blip r:embed="rId7"/>
          <a:stretch>
            <a:fillRect/>
          </a:stretch>
        </p:blipFill>
        <p:spPr>
          <a:xfrm>
            <a:off x="4645458" y="1986925"/>
            <a:ext cx="3212871" cy="646232"/>
          </a:xfrm>
          <a:prstGeom prst="rect">
            <a:avLst/>
          </a:prstGeom>
        </p:spPr>
      </p:pic>
      <p:sp>
        <p:nvSpPr>
          <p:cNvPr id="10" name="TextBox 9">
            <a:extLst>
              <a:ext uri="{FF2B5EF4-FFF2-40B4-BE49-F238E27FC236}">
                <a16:creationId xmlns:a16="http://schemas.microsoft.com/office/drawing/2014/main" id="{E03CC297-C84A-4139-8002-2936B3B2C04C}"/>
              </a:ext>
            </a:extLst>
          </p:cNvPr>
          <p:cNvSpPr txBox="1"/>
          <p:nvPr/>
        </p:nvSpPr>
        <p:spPr>
          <a:xfrm>
            <a:off x="2285922" y="2850108"/>
            <a:ext cx="7931940" cy="2718949"/>
          </a:xfrm>
          <a:prstGeom prst="rect">
            <a:avLst/>
          </a:prstGeom>
          <a:noFill/>
        </p:spPr>
        <p:txBody>
          <a:bodyPr wrap="square">
            <a:spAutoFit/>
          </a:bodyPr>
          <a:lstStyle/>
          <a:p>
            <a:pPr algn="ctr" defTabSz="609585">
              <a:defRPr/>
            </a:pPr>
            <a:r>
              <a:rPr lang="en-US" sz="4267"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267" b="1" dirty="0" err="1">
                <a:solidFill>
                  <a:srgbClr val="00B050"/>
                </a:solidFill>
                <a:latin typeface="Tahoma" panose="020B0604030504040204" pitchFamily="34" charset="0"/>
                <a:ea typeface="Tahoma" panose="020B0604030504040204" pitchFamily="34" charset="0"/>
                <a:cs typeface="Tahoma" panose="020B0604030504040204" pitchFamily="34" charset="0"/>
              </a:rPr>
              <a:t>Bài</a:t>
            </a:r>
            <a:r>
              <a:rPr lang="en-US" sz="4267" b="1" dirty="0">
                <a:solidFill>
                  <a:srgbClr val="00B050"/>
                </a:solidFill>
                <a:latin typeface="Tahoma" panose="020B0604030504040204" pitchFamily="34" charset="0"/>
                <a:ea typeface="Tahoma" panose="020B0604030504040204" pitchFamily="34" charset="0"/>
                <a:cs typeface="Tahoma" panose="020B0604030504040204" pitchFamily="34" charset="0"/>
              </a:rPr>
              <a:t> 11: DI TÍCH LỊCH SỬ - VĂN HÓA VÀ CẢNH QUAN THIÊN NHIÊN </a:t>
            </a:r>
          </a:p>
          <a:p>
            <a:pPr algn="ctr" defTabSz="609585">
              <a:defRPr/>
            </a:pPr>
            <a:r>
              <a:rPr lang="en-US" sz="4267" b="1" dirty="0">
                <a:solidFill>
                  <a:sysClr val="windowText" lastClr="000000"/>
                </a:solidFill>
                <a:latin typeface="Cambria" panose="02040503050406030204" pitchFamily="18" charset="0"/>
                <a:ea typeface="Cambria" panose="02040503050406030204" pitchFamily="18" charset="0"/>
                <a:cs typeface="Tahoma" panose="020B0604030504040204" pitchFamily="34" charset="0"/>
              </a:rPr>
              <a:t>TIẾT 3</a:t>
            </a:r>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1"/>
            <a:ext cx="12192000" cy="2343151"/>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50"/>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43632" y="847196"/>
            <a:ext cx="6925417" cy="5354104"/>
          </a:xfrm>
          <a:prstGeom prst="rect">
            <a:avLst/>
          </a:prstGeom>
        </p:spPr>
      </p:pic>
      <p:sp>
        <p:nvSpPr>
          <p:cNvPr id="27" name="Rectangle: Rounded Corners 26">
            <a:extLst>
              <a:ext uri="{FF2B5EF4-FFF2-40B4-BE49-F238E27FC236}">
                <a16:creationId xmlns:a16="http://schemas.microsoft.com/office/drawing/2014/main" id="{EE6DCCA7-2F5E-4C34-83D2-809690702507}"/>
              </a:ext>
            </a:extLst>
          </p:cNvPr>
          <p:cNvSpPr/>
          <p:nvPr/>
        </p:nvSpPr>
        <p:spPr>
          <a:xfrm>
            <a:off x="2464435" y="1637771"/>
            <a:ext cx="7813040" cy="3105151"/>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CE09F562-1CC2-4E9B-9BAF-12663ED5D339}"/>
              </a:ext>
            </a:extLst>
          </p:cNvPr>
          <p:cNvPicPr>
            <a:picLocks noChangeAspect="1"/>
          </p:cNvPicPr>
          <p:nvPr/>
        </p:nvPicPr>
        <p:blipFill>
          <a:blip r:embed="rId10"/>
          <a:stretch>
            <a:fillRect/>
          </a:stretch>
        </p:blipFill>
        <p:spPr>
          <a:xfrm>
            <a:off x="2782897" y="2301909"/>
            <a:ext cx="7102456" cy="2139881"/>
          </a:xfrm>
          <a:prstGeom prst="rect">
            <a:avLst/>
          </a:prstGeom>
        </p:spPr>
      </p:pic>
    </p:spTree>
    <p:extLst>
      <p:ext uri="{BB962C8B-B14F-4D97-AF65-F5344CB8AC3E}">
        <p14:creationId xmlns:p14="http://schemas.microsoft.com/office/powerpoint/2010/main" val="320955914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1"/>
            <a:ext cx="12226925" cy="6865620"/>
          </a:xfrm>
          <a:prstGeom prst="rect">
            <a:avLst/>
          </a:prstGeom>
        </p:spPr>
      </p:pic>
      <p:sp>
        <p:nvSpPr>
          <p:cNvPr id="10" name="矩形 9"/>
          <p:cNvSpPr/>
          <p:nvPr/>
        </p:nvSpPr>
        <p:spPr>
          <a:xfrm>
            <a:off x="178540" y="215501"/>
            <a:ext cx="11885869" cy="6433392"/>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Cambria" panose="02040503050406030204" pitchFamily="18" charset="0"/>
              <a:ea typeface="等线" panose="02010600030101010101" pitchFamily="2" charset="-122"/>
            </a:endParaRPr>
          </a:p>
        </p:txBody>
      </p:sp>
      <p:pic>
        <p:nvPicPr>
          <p:cNvPr id="11" name="图片 9">
            <a:extLst>
              <a:ext uri="{FF2B5EF4-FFF2-40B4-BE49-F238E27FC236}">
                <a16:creationId xmlns:a16="http://schemas.microsoft.com/office/drawing/2014/main" id="{BC7EE304-C427-4665-B2EC-9FFC6271B4EF}"/>
              </a:ext>
            </a:extLst>
          </p:cNvPr>
          <p:cNvPicPr>
            <a:picLocks noChangeAspect="1"/>
          </p:cNvPicPr>
          <p:nvPr/>
        </p:nvPicPr>
        <p:blipFill>
          <a:blip r:embed="rId4"/>
          <a:stretch>
            <a:fillRect/>
          </a:stretch>
        </p:blipFill>
        <p:spPr>
          <a:xfrm>
            <a:off x="11645226" y="5221917"/>
            <a:ext cx="520237" cy="902287"/>
          </a:xfrm>
          <a:prstGeom prst="rect">
            <a:avLst/>
          </a:prstGeom>
        </p:spPr>
      </p:pic>
      <p:pic>
        <p:nvPicPr>
          <p:cNvPr id="13" name="图片 11">
            <a:extLst>
              <a:ext uri="{FF2B5EF4-FFF2-40B4-BE49-F238E27FC236}">
                <a16:creationId xmlns:a16="http://schemas.microsoft.com/office/drawing/2014/main" id="{C806BB20-7511-43AE-8344-A6050C11D4F1}"/>
              </a:ext>
            </a:extLst>
          </p:cNvPr>
          <p:cNvPicPr>
            <a:picLocks noChangeAspect="1"/>
          </p:cNvPicPr>
          <p:nvPr/>
        </p:nvPicPr>
        <p:blipFill>
          <a:blip r:embed="rId5"/>
          <a:stretch>
            <a:fillRect/>
          </a:stretch>
        </p:blipFill>
        <p:spPr>
          <a:xfrm>
            <a:off x="11647390" y="2131649"/>
            <a:ext cx="569009" cy="2292295"/>
          </a:xfrm>
          <a:prstGeom prst="rect">
            <a:avLst/>
          </a:prstGeom>
        </p:spPr>
      </p:pic>
      <p:sp>
        <p:nvSpPr>
          <p:cNvPr id="17" name="TextBox 16">
            <a:extLst>
              <a:ext uri="{FF2B5EF4-FFF2-40B4-BE49-F238E27FC236}">
                <a16:creationId xmlns:a16="http://schemas.microsoft.com/office/drawing/2014/main" id="{57E58A8C-C95A-48BA-8ACF-8AEE12F0065E}"/>
              </a:ext>
            </a:extLst>
          </p:cNvPr>
          <p:cNvSpPr txBox="1"/>
          <p:nvPr/>
        </p:nvSpPr>
        <p:spPr>
          <a:xfrm>
            <a:off x="633986" y="257195"/>
            <a:ext cx="10796108" cy="1077218"/>
          </a:xfrm>
          <a:prstGeom prst="rect">
            <a:avLst/>
          </a:prstGeom>
          <a:noFill/>
        </p:spPr>
        <p:txBody>
          <a:bodyPr wrap="square" rtlCol="0">
            <a:spAutoFit/>
          </a:bodyPr>
          <a:lstStyle/>
          <a:p>
            <a:pPr algn="ctr" defTabSz="609585"/>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1.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Hãy</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nói</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những</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việc</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nên</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làm</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và</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những</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việc</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không</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nên</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làm</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ở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mỗi</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hình</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Vì</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sao</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a:t>
            </a:r>
            <a:endParaRPr lang="en-US" sz="32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7F151DF2-CF10-4809-AB18-48369F3DDBBF}"/>
              </a:ext>
            </a:extLst>
          </p:cNvPr>
          <p:cNvPicPr>
            <a:picLocks noChangeAspect="1"/>
          </p:cNvPicPr>
          <p:nvPr/>
        </p:nvPicPr>
        <p:blipFill>
          <a:blip r:embed="rId6"/>
          <a:stretch>
            <a:fillRect/>
          </a:stretch>
        </p:blipFill>
        <p:spPr>
          <a:xfrm>
            <a:off x="157163" y="1404937"/>
            <a:ext cx="4014120" cy="3567113"/>
          </a:xfrm>
          <a:prstGeom prst="rect">
            <a:avLst/>
          </a:prstGeom>
        </p:spPr>
      </p:pic>
      <p:pic>
        <p:nvPicPr>
          <p:cNvPr id="6" name="Picture 5">
            <a:extLst>
              <a:ext uri="{FF2B5EF4-FFF2-40B4-BE49-F238E27FC236}">
                <a16:creationId xmlns:a16="http://schemas.microsoft.com/office/drawing/2014/main" id="{A96DE8A6-D42E-4FAA-A87B-32562E0803FB}"/>
              </a:ext>
            </a:extLst>
          </p:cNvPr>
          <p:cNvPicPr>
            <a:picLocks noChangeAspect="1"/>
          </p:cNvPicPr>
          <p:nvPr/>
        </p:nvPicPr>
        <p:blipFill>
          <a:blip r:embed="rId7"/>
          <a:stretch>
            <a:fillRect/>
          </a:stretch>
        </p:blipFill>
        <p:spPr>
          <a:xfrm>
            <a:off x="4100512" y="1471612"/>
            <a:ext cx="4311712" cy="3414713"/>
          </a:xfrm>
          <a:prstGeom prst="rect">
            <a:avLst/>
          </a:prstGeom>
        </p:spPr>
      </p:pic>
      <p:pic>
        <p:nvPicPr>
          <p:cNvPr id="8" name="Picture 7">
            <a:extLst>
              <a:ext uri="{FF2B5EF4-FFF2-40B4-BE49-F238E27FC236}">
                <a16:creationId xmlns:a16="http://schemas.microsoft.com/office/drawing/2014/main" id="{D622D2DB-B9E5-4760-A263-0B1420AA18C6}"/>
              </a:ext>
            </a:extLst>
          </p:cNvPr>
          <p:cNvPicPr>
            <a:picLocks noChangeAspect="1"/>
          </p:cNvPicPr>
          <p:nvPr/>
        </p:nvPicPr>
        <p:blipFill>
          <a:blip r:embed="rId8"/>
          <a:stretch>
            <a:fillRect/>
          </a:stretch>
        </p:blipFill>
        <p:spPr>
          <a:xfrm>
            <a:off x="8391525" y="1485900"/>
            <a:ext cx="3800475" cy="3314700"/>
          </a:xfrm>
          <a:prstGeom prst="rect">
            <a:avLst/>
          </a:prstGeom>
        </p:spPr>
      </p:pic>
      <p:pic>
        <p:nvPicPr>
          <p:cNvPr id="9" name="Picture 8">
            <a:extLst>
              <a:ext uri="{FF2B5EF4-FFF2-40B4-BE49-F238E27FC236}">
                <a16:creationId xmlns:a16="http://schemas.microsoft.com/office/drawing/2014/main" id="{85D189A6-7BB8-4663-9C28-4BD4B7BB00C9}"/>
              </a:ext>
            </a:extLst>
          </p:cNvPr>
          <p:cNvPicPr>
            <a:picLocks noChangeAspect="1"/>
          </p:cNvPicPr>
          <p:nvPr/>
        </p:nvPicPr>
        <p:blipFill>
          <a:blip r:embed="rId9"/>
          <a:stretch>
            <a:fillRect/>
          </a:stretch>
        </p:blipFill>
        <p:spPr>
          <a:xfrm>
            <a:off x="4095750" y="4729344"/>
            <a:ext cx="4357484" cy="21286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1"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9"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2"/>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2"/>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2"/>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2"/>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2" y="-100081"/>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8"/>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4" y="974664"/>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5" cy="3236395"/>
          </a:xfrm>
          <a:prstGeom prst="rect">
            <a:avLst/>
          </a:prstGeom>
          <a:solidFill>
            <a:srgbClr val="FFFFFF"/>
          </a:solidFill>
          <a:ln>
            <a:noFill/>
          </a:ln>
        </p:spPr>
        <p:txBody>
          <a:bodyPr spcFirstLastPara="1" wrap="square" lIns="121900" tIns="121900" rIns="121900" bIns="121900" anchor="t" anchorCtr="0">
            <a:noAutofit/>
          </a:bodyPr>
          <a:lstStyle/>
          <a:p>
            <a:pPr algn="ctr" defTabSz="1219140">
              <a:buClr>
                <a:srgbClr val="000000"/>
              </a:buClr>
              <a:defRPr/>
            </a:pPr>
            <a:endParaRPr sz="4667"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4" y="1194857"/>
            <a:ext cx="1091037" cy="1328843"/>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7" y="1211636"/>
            <a:ext cx="1091039"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1"/>
            <a:ext cx="5877496" cy="7911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8" y="2840828"/>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12360" y="1"/>
            <a:ext cx="12226925" cy="6865620"/>
          </a:xfrm>
          <a:prstGeom prst="rect">
            <a:avLst/>
          </a:prstGeom>
        </p:spPr>
      </p:pic>
      <p:sp>
        <p:nvSpPr>
          <p:cNvPr id="10" name="矩形 9"/>
          <p:cNvSpPr/>
          <p:nvPr/>
        </p:nvSpPr>
        <p:spPr>
          <a:xfrm>
            <a:off x="178540" y="165567"/>
            <a:ext cx="11885869" cy="648332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等线"/>
              <a:ea typeface="等线" panose="02010600030101010101" pitchFamily="2" charset="-122"/>
            </a:endParaRPr>
          </a:p>
        </p:txBody>
      </p:sp>
      <p:pic>
        <p:nvPicPr>
          <p:cNvPr id="8" name="Picture 7">
            <a:extLst>
              <a:ext uri="{FF2B5EF4-FFF2-40B4-BE49-F238E27FC236}">
                <a16:creationId xmlns:a16="http://schemas.microsoft.com/office/drawing/2014/main" id="{E5B77EB4-BB8A-4C30-9BEA-D1A36DC552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20000" y="1612219"/>
            <a:ext cx="4182679" cy="372566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descr="A picture containing whiteboard&#10;&#10;Description automatically generated">
            <a:extLst>
              <a:ext uri="{FF2B5EF4-FFF2-40B4-BE49-F238E27FC236}">
                <a16:creationId xmlns:a16="http://schemas.microsoft.com/office/drawing/2014/main" id="{E583A476-9847-49BE-B104-216F9AD7AE9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8099" y="1295400"/>
            <a:ext cx="7823201" cy="4800600"/>
          </a:xfrm>
          <a:prstGeom prst="rect">
            <a:avLst/>
          </a:prstGeom>
        </p:spPr>
      </p:pic>
      <p:sp>
        <p:nvSpPr>
          <p:cNvPr id="3" name="TextBox 2">
            <a:extLst>
              <a:ext uri="{FF2B5EF4-FFF2-40B4-BE49-F238E27FC236}">
                <a16:creationId xmlns:a16="http://schemas.microsoft.com/office/drawing/2014/main" id="{D398B20E-27E0-49AB-8948-706630C5E117}"/>
              </a:ext>
            </a:extLst>
          </p:cNvPr>
          <p:cNvSpPr txBox="1"/>
          <p:nvPr/>
        </p:nvSpPr>
        <p:spPr>
          <a:xfrm>
            <a:off x="2533650" y="1676400"/>
            <a:ext cx="4724400" cy="4031873"/>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Các bạn nhỏ nên xếp thành hàng và nghe theo sự chỉ dẫn của hướng dẫn viên và cô giáo vì trong khu di tích rất đông người, nếu các bạn không xếp thành hàng sẽ dễ đi lạc.</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088061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12360" y="1"/>
            <a:ext cx="12226925" cy="6865620"/>
          </a:xfrm>
          <a:prstGeom prst="rect">
            <a:avLst/>
          </a:prstGeom>
        </p:spPr>
      </p:pic>
      <p:sp>
        <p:nvSpPr>
          <p:cNvPr id="10" name="矩形 9"/>
          <p:cNvSpPr/>
          <p:nvPr/>
        </p:nvSpPr>
        <p:spPr>
          <a:xfrm>
            <a:off x="178540" y="165567"/>
            <a:ext cx="11885869" cy="648332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8" name="Picture 7">
            <a:extLst>
              <a:ext uri="{FF2B5EF4-FFF2-40B4-BE49-F238E27FC236}">
                <a16:creationId xmlns:a16="http://schemas.microsoft.com/office/drawing/2014/main" id="{E5B77EB4-BB8A-4C30-9BEA-D1A36DC552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20000" y="1817677"/>
            <a:ext cx="4182679" cy="331474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descr="A picture containing whiteboard&#10;&#10;Description automatically generated">
            <a:extLst>
              <a:ext uri="{FF2B5EF4-FFF2-40B4-BE49-F238E27FC236}">
                <a16:creationId xmlns:a16="http://schemas.microsoft.com/office/drawing/2014/main" id="{E583A476-9847-49BE-B104-216F9AD7AE9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8099" y="704850"/>
            <a:ext cx="7987174" cy="5867400"/>
          </a:xfrm>
          <a:prstGeom prst="rect">
            <a:avLst/>
          </a:prstGeom>
        </p:spPr>
      </p:pic>
      <p:sp>
        <p:nvSpPr>
          <p:cNvPr id="3" name="TextBox 2">
            <a:extLst>
              <a:ext uri="{FF2B5EF4-FFF2-40B4-BE49-F238E27FC236}">
                <a16:creationId xmlns:a16="http://schemas.microsoft.com/office/drawing/2014/main" id="{D398B20E-27E0-49AB-8948-706630C5E117}"/>
              </a:ext>
            </a:extLst>
          </p:cNvPr>
          <p:cNvSpPr txBox="1"/>
          <p:nvPr/>
        </p:nvSpPr>
        <p:spPr>
          <a:xfrm>
            <a:off x="2419349" y="781050"/>
            <a:ext cx="4886325" cy="5170646"/>
          </a:xfrm>
          <a:prstGeom prst="rect">
            <a:avLst/>
          </a:prstGeom>
          <a:noFill/>
        </p:spPr>
        <p:txBody>
          <a:bodyPr wrap="square" rtlCol="0">
            <a:spAutoFit/>
          </a:bodyPr>
          <a:lstStyle/>
          <a:p>
            <a:pPr marL="457200" lvl="0" indent="-457200" algn="just">
              <a:buFont typeface="Arial" panose="020B0604020202020204" pitchFamily="34" charset="0"/>
              <a:buChar char="•"/>
            </a:pPr>
            <a:r>
              <a:rPr lang="vi-VN" sz="3000" b="1" dirty="0">
                <a:solidFill>
                  <a:prstClr val="black"/>
                </a:solidFill>
                <a:latin typeface="Cambria" panose="02040503050406030204" pitchFamily="18" charset="0"/>
                <a:ea typeface="Cambria" panose="02040503050406030204" pitchFamily="18" charset="0"/>
              </a:rPr>
              <a:t>Bạn nhỏ không nên giờ vào hiện vật vì các hiện vật đã được bảo quản và lưu giữ rất cẩn thận, có hiện vật lên đến cả nghìn năm. </a:t>
            </a:r>
            <a:endParaRPr lang="en-US" sz="3000" b="1" dirty="0">
              <a:solidFill>
                <a:prstClr val="black"/>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000" b="1" dirty="0">
                <a:solidFill>
                  <a:prstClr val="black"/>
                </a:solidFill>
                <a:latin typeface="Cambria" panose="02040503050406030204" pitchFamily="18" charset="0"/>
                <a:ea typeface="Cambria" panose="02040503050406030204" pitchFamily="18" charset="0"/>
              </a:rPr>
              <a:t>Nếu sờ vào hiện vật là vi phạm nội quy và có thể gây hỏng hóc, xước và không còn nguyên như trạng thái ban đầu.</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059653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12360" y="1"/>
            <a:ext cx="12226925" cy="6865620"/>
          </a:xfrm>
          <a:prstGeom prst="rect">
            <a:avLst/>
          </a:prstGeom>
        </p:spPr>
      </p:pic>
      <p:sp>
        <p:nvSpPr>
          <p:cNvPr id="10" name="矩形 9"/>
          <p:cNvSpPr/>
          <p:nvPr/>
        </p:nvSpPr>
        <p:spPr>
          <a:xfrm>
            <a:off x="178540" y="165567"/>
            <a:ext cx="11885869" cy="648332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8" name="Picture 7">
            <a:extLst>
              <a:ext uri="{FF2B5EF4-FFF2-40B4-BE49-F238E27FC236}">
                <a16:creationId xmlns:a16="http://schemas.microsoft.com/office/drawing/2014/main" id="{E5B77EB4-BB8A-4C30-9BEA-D1A36DC552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11074" y="1817677"/>
            <a:ext cx="3800530" cy="331474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descr="A picture containing whiteboard&#10;&#10;Description automatically generated">
            <a:extLst>
              <a:ext uri="{FF2B5EF4-FFF2-40B4-BE49-F238E27FC236}">
                <a16:creationId xmlns:a16="http://schemas.microsoft.com/office/drawing/2014/main" id="{E583A476-9847-49BE-B104-216F9AD7AE9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8099" y="1295400"/>
            <a:ext cx="7823201" cy="4800600"/>
          </a:xfrm>
          <a:prstGeom prst="rect">
            <a:avLst/>
          </a:prstGeom>
        </p:spPr>
      </p:pic>
      <p:sp>
        <p:nvSpPr>
          <p:cNvPr id="3" name="TextBox 2">
            <a:extLst>
              <a:ext uri="{FF2B5EF4-FFF2-40B4-BE49-F238E27FC236}">
                <a16:creationId xmlns:a16="http://schemas.microsoft.com/office/drawing/2014/main" id="{D398B20E-27E0-49AB-8948-706630C5E117}"/>
              </a:ext>
            </a:extLst>
          </p:cNvPr>
          <p:cNvSpPr txBox="1"/>
          <p:nvPr/>
        </p:nvSpPr>
        <p:spPr>
          <a:xfrm>
            <a:off x="2533650" y="1676400"/>
            <a:ext cx="4486275" cy="3970318"/>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Các bạn nhỏ nên thu gom hết rác thải sau khi ra về để tránh làm ô nhiễm và giữ cảnh quan thiên nhiên luôn sạch sẽ và đẹp đẽ.</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4355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7DC8EB"/>
      </a:accent1>
      <a:accent2>
        <a:srgbClr val="81D67A"/>
      </a:accent2>
      <a:accent3>
        <a:srgbClr val="8CCBC5"/>
      </a:accent3>
      <a:accent4>
        <a:srgbClr val="FAD25F"/>
      </a:accent4>
      <a:accent5>
        <a:srgbClr val="F57364"/>
      </a:accent5>
      <a:accent6>
        <a:srgbClr val="8491CB"/>
      </a:accent6>
      <a:hlink>
        <a:srgbClr val="7DC8EB"/>
      </a:hlink>
      <a:folHlink>
        <a:srgbClr val="BFBFBF"/>
      </a:folHlink>
    </a:clrScheme>
    <a:fontScheme name="Custom 3">
      <a:majorFont>
        <a:latin typeface="Arial"/>
        <a:ea typeface=""/>
        <a:cs typeface=""/>
      </a:majorFont>
      <a:minorFont>
        <a:latin typeface="Arial"/>
        <a:ea typeface=""/>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473</Words>
  <Application>Microsoft Office PowerPoint</Application>
  <PresentationFormat>Widescreen</PresentationFormat>
  <Paragraphs>48</Paragraphs>
  <Slides>20</Slides>
  <Notes>18</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20</vt:i4>
      </vt:variant>
    </vt:vector>
  </HeadingPairs>
  <TitlesOfParts>
    <vt:vector size="36" baseType="lpstr">
      <vt:lpstr>等线</vt:lpstr>
      <vt:lpstr>等线 Light</vt:lpstr>
      <vt:lpstr>Arial</vt:lpstr>
      <vt:lpstr>Calibri</vt:lpstr>
      <vt:lpstr>Calibri Light</vt:lpstr>
      <vt:lpstr>Cambria</vt:lpstr>
      <vt:lpstr>Georgia</vt:lpstr>
      <vt:lpstr>Tahoma</vt:lpstr>
      <vt:lpstr>Times New Roman</vt:lpstr>
      <vt:lpstr>UTM Avo</vt:lpstr>
      <vt:lpstr>UTM Cookies</vt:lpstr>
      <vt:lpstr>5_Office 主题​​</vt:lpstr>
      <vt:lpstr>3_Office 主题​​</vt:lpstr>
      <vt:lpstr>1_Simple Light</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24</cp:revision>
  <dcterms:created xsi:type="dcterms:W3CDTF">2022-11-25T10:13:25Z</dcterms:created>
  <dcterms:modified xsi:type="dcterms:W3CDTF">2023-12-15T14:47:05Z</dcterms:modified>
</cp:coreProperties>
</file>