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80" r:id="rId2"/>
    <p:sldId id="312" r:id="rId3"/>
    <p:sldId id="282" r:id="rId4"/>
    <p:sldId id="283" r:id="rId5"/>
    <p:sldId id="307" r:id="rId6"/>
    <p:sldId id="320" r:id="rId7"/>
    <p:sldId id="286" r:id="rId8"/>
    <p:sldId id="308" r:id="rId9"/>
    <p:sldId id="314" r:id="rId10"/>
    <p:sldId id="315" r:id="rId11"/>
    <p:sldId id="316" r:id="rId12"/>
    <p:sldId id="319" r:id="rId13"/>
    <p:sldId id="291" r:id="rId14"/>
    <p:sldId id="321" r:id="rId15"/>
    <p:sldId id="301" r:id="rId16"/>
  </p:sldIdLst>
  <p:sldSz cx="9144000" cy="5715000" type="screen16x10"/>
  <p:notesSz cx="6858000" cy="9144000"/>
  <p:embeddedFontLst>
    <p:embeddedFont>
      <p:font typeface=".VnTifani Heavy" pitchFamily="34" charset="0"/>
      <p:regular r:id="rId18"/>
    </p:embeddedFont>
    <p:embeddedFont>
      <p:font typeface="Calibri" pitchFamily="34" charset="0"/>
      <p:regular r:id="rId19"/>
      <p:bold r:id="rId20"/>
      <p:italic r:id="rId21"/>
      <p:boldItalic r:id="rId22"/>
    </p:embeddedFont>
    <p:embeddedFont>
      <p:font typeface="宋体" pitchFamily="2" charset="-122"/>
      <p:regular r:id="rId23"/>
    </p:embeddedFont>
    <p:embeddedFont>
      <p:font typeface="VNI-Juni"/>
      <p:regular r:id="rId24"/>
    </p:embeddedFont>
    <p:embeddedFont>
      <p:font typeface=".VnAvant" pitchFamily="34" charset="0"/>
      <p:regular r:id="rId25"/>
      <p:bold r:id="rId26"/>
      <p:italic r:id="rId27"/>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06600"/>
    <a:srgbClr val="99FFCC"/>
    <a:srgbClr val="FF33CC"/>
    <a:srgbClr val="FF0066"/>
    <a:srgbClr val="FF66CC"/>
    <a:srgbClr val="FF66FF"/>
    <a:srgbClr val="00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8" autoAdjust="0"/>
    <p:restoredTop sz="88455" autoAdjust="0"/>
  </p:normalViewPr>
  <p:slideViewPr>
    <p:cSldViewPr snapToGrid="0">
      <p:cViewPr>
        <p:scale>
          <a:sx n="66" d="100"/>
          <a:sy n="66" d="100"/>
        </p:scale>
        <p:origin x="-1656" y="-312"/>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1/3/2021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2</a:t>
            </a:fld>
            <a:endParaRPr lang="en-US"/>
          </a:p>
        </p:txBody>
      </p:sp>
    </p:spTree>
    <p:extLst>
      <p:ext uri="{BB962C8B-B14F-4D97-AF65-F5344CB8AC3E}">
        <p14:creationId xmlns:p14="http://schemas.microsoft.com/office/powerpoint/2010/main" val="81038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7</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8</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9</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10</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11</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12</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13</a:t>
            </a:fld>
            <a:endParaRPr lang="en-US"/>
          </a:p>
        </p:txBody>
      </p:sp>
    </p:spTree>
    <p:extLst>
      <p:ext uri="{BB962C8B-B14F-4D97-AF65-F5344CB8AC3E}">
        <p14:creationId xmlns:p14="http://schemas.microsoft.com/office/powerpoint/2010/main" val="312246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2021/1/3</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jp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tags" Target="../tags/tag3.xml"/><Relationship Id="rId7" Type="http://schemas.openxmlformats.org/officeDocument/2006/relationships/audio" Target="../media/audio2.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Tập</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2)</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1981200" y="1816396"/>
            <a:ext cx="4962066"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TIẾNG VIỆT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5164" y="3449045"/>
            <a:ext cx="2656386" cy="2018619"/>
          </a:xfrm>
          <a:prstGeom prst="rect">
            <a:avLst/>
          </a:prstGeom>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130629" y="4389268"/>
            <a:ext cx="8812859" cy="954107"/>
          </a:xfrm>
          <a:prstGeom prst="rect">
            <a:avLst/>
          </a:prstGeom>
          <a:noFill/>
        </p:spPr>
        <p:txBody>
          <a:bodyPr wrap="square" rtlCol="0">
            <a:spAutoFit/>
          </a:bodyPr>
          <a:lstStyle/>
          <a:p>
            <a:pPr algn="ctr"/>
            <a:r>
              <a:rPr lang="en-US" sz="2800" b="1" dirty="0" smtClean="0">
                <a:solidFill>
                  <a:srgbClr val="006600"/>
                </a:solidFill>
                <a:latin typeface=".VnAvant" pitchFamily="34" charset="0"/>
              </a:rPr>
              <a:t>C¸ </a:t>
            </a:r>
            <a:r>
              <a:rPr lang="en-US" sz="2800" b="1" dirty="0" err="1" smtClean="0">
                <a:solidFill>
                  <a:srgbClr val="006600"/>
                </a:solidFill>
                <a:latin typeface=".VnAvant" pitchFamily="34" charset="0"/>
              </a:rPr>
              <a:t>s¨n</a:t>
            </a:r>
            <a:r>
              <a:rPr lang="en-US" sz="2800" b="1" dirty="0" smtClean="0">
                <a:solidFill>
                  <a:srgbClr val="006600"/>
                </a:solidFill>
                <a:latin typeface=".VnAvant" pitchFamily="34" charset="0"/>
              </a:rPr>
              <a:t> s¾t ®· </a:t>
            </a:r>
            <a:r>
              <a:rPr lang="en-US" sz="2800" b="1" dirty="0" err="1" smtClean="0">
                <a:solidFill>
                  <a:srgbClr val="006600"/>
                </a:solidFill>
                <a:latin typeface=".VnAvant" pitchFamily="34" charset="0"/>
              </a:rPr>
              <a:t>t×m</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thÊy</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trøng</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gióp</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chÞ</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chim</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sÎ</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Khi</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nã</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tiÕp</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tôc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cuéc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thi</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a:t>
            </a:r>
            <a:r>
              <a:rPr lang="en-US" sz="2800" b="1" dirty="0" smtClean="0">
                <a:solidFill>
                  <a:srgbClr val="006600"/>
                </a:solidFill>
                <a:latin typeface=".VnAvant" pitchFamily="34" charset="0"/>
              </a:rPr>
              <a:t>× c¸ r« ®· </a:t>
            </a:r>
            <a:r>
              <a:rPr lang="en-US" sz="2800" b="1" dirty="0" err="1" smtClean="0">
                <a:solidFill>
                  <a:srgbClr val="006600"/>
                </a:solidFill>
                <a:latin typeface=".VnAvant" pitchFamily="34" charset="0"/>
              </a:rPr>
              <a:t>vÒ</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Ých</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trưíc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råi</a:t>
            </a:r>
            <a:r>
              <a:rPr lang="en-US" sz="2800" b="1" dirty="0" smtClean="0">
                <a:solidFill>
                  <a:srgbClr val="006600"/>
                </a:solidFill>
                <a:latin typeface=".VnAvant" pitchFamily="34" charset="0"/>
              </a:rPr>
              <a:t>.</a:t>
            </a:r>
            <a:endParaRPr lang="en-US" sz="2800" b="1" dirty="0">
              <a:solidFill>
                <a:srgbClr val="0066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664" y="1133475"/>
            <a:ext cx="3975100" cy="3048700"/>
          </a:xfrm>
          <a:prstGeom prst="rect">
            <a:avLst/>
          </a:prstGeom>
        </p:spPr>
      </p:pic>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spTree>
    <p:extLst>
      <p:ext uri="{BB962C8B-B14F-4D97-AF65-F5344CB8AC3E}">
        <p14:creationId xmlns:p14="http://schemas.microsoft.com/office/powerpoint/2010/main" val="4284147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87595" y="3826548"/>
            <a:ext cx="8667720" cy="1292662"/>
          </a:xfrm>
          <a:prstGeom prst="rect">
            <a:avLst/>
          </a:prstGeom>
          <a:noFill/>
        </p:spPr>
        <p:txBody>
          <a:bodyPr wrap="square" rtlCol="0">
            <a:spAutoFit/>
          </a:bodyPr>
          <a:lstStyle/>
          <a:p>
            <a:pPr algn="just"/>
            <a:r>
              <a:rPr lang="en-US" sz="2600" b="1" dirty="0" smtClean="0">
                <a:solidFill>
                  <a:srgbClr val="006600"/>
                </a:solidFill>
                <a:latin typeface=".VnAvant" pitchFamily="34" charset="0"/>
              </a:rPr>
              <a:t>T¹i </a:t>
            </a:r>
            <a:r>
              <a:rPr lang="en-US" sz="2600" b="1" dirty="0" err="1" smtClean="0">
                <a:solidFill>
                  <a:srgbClr val="006600"/>
                </a:solidFill>
                <a:latin typeface=".VnAvant" pitchFamily="34" charset="0"/>
              </a:rPr>
              <a:t>lÔ</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trao</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gi¶i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chim</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sÎ</a:t>
            </a:r>
            <a:r>
              <a:rPr lang="en-US" sz="2600" b="1" dirty="0" smtClean="0">
                <a:solidFill>
                  <a:srgbClr val="006600"/>
                </a:solidFill>
                <a:latin typeface=".VnAvant" pitchFamily="34" charset="0"/>
              </a:rPr>
              <a:t> ®· </a:t>
            </a:r>
            <a:r>
              <a:rPr lang="en-US" sz="2600" b="1" dirty="0" err="1" smtClean="0">
                <a:solidFill>
                  <a:srgbClr val="006600"/>
                </a:solidFill>
                <a:latin typeface=".VnAvant" pitchFamily="34" charset="0"/>
              </a:rPr>
              <a:t>nãi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víi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mäi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ngưêi</a:t>
            </a:r>
            <a:r>
              <a:rPr lang="en-US" sz="2600" b="1" dirty="0" smtClean="0">
                <a:solidFill>
                  <a:srgbClr val="006600"/>
                </a:solidFill>
                <a:latin typeface=".VnAvant" pitchFamily="34" charset="0"/>
              </a:rPr>
              <a:t>: “C¸ </a:t>
            </a:r>
            <a:r>
              <a:rPr lang="en-US" sz="2600" b="1" dirty="0" err="1" smtClean="0">
                <a:solidFill>
                  <a:srgbClr val="006600"/>
                </a:solidFill>
                <a:latin typeface=".VnAvant" pitchFamily="34" charset="0"/>
              </a:rPr>
              <a:t>s¨n</a:t>
            </a:r>
            <a:r>
              <a:rPr lang="en-US" sz="2600" b="1" dirty="0" smtClean="0">
                <a:solidFill>
                  <a:srgbClr val="006600"/>
                </a:solidFill>
                <a:latin typeface=".VnAvant" pitchFamily="34" charset="0"/>
              </a:rPr>
              <a:t> s¾t ®</a:t>
            </a:r>
            <a:r>
              <a:rPr lang="en-US" sz="2600" b="1" dirty="0" err="1" smtClean="0">
                <a:solidFill>
                  <a:srgbClr val="006600"/>
                </a:solidFill>
                <a:latin typeface=".VnAvant" pitchFamily="34" charset="0"/>
              </a:rPr>
              <a:t>ang</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dÉn</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Çu</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cuéc</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ua</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nhưng</a:t>
            </a:r>
            <a:r>
              <a:rPr lang="en-US" sz="2600" b="1" dirty="0" smtClean="0">
                <a:solidFill>
                  <a:srgbClr val="006600"/>
                </a:solidFill>
                <a:latin typeface=".VnAvant" pitchFamily="34" charset="0"/>
              </a:rPr>
              <a:t> ah </a:t>
            </a:r>
            <a:r>
              <a:rPr lang="en-US" sz="2600" b="1" dirty="0" err="1" smtClean="0">
                <a:solidFill>
                  <a:srgbClr val="006600"/>
                </a:solidFill>
                <a:latin typeface=".VnAvant" pitchFamily="34" charset="0"/>
              </a:rPr>
              <a:t>Êy</a:t>
            </a:r>
            <a:r>
              <a:rPr lang="en-US" sz="2600" b="1" dirty="0" smtClean="0">
                <a:solidFill>
                  <a:srgbClr val="006600"/>
                </a:solidFill>
                <a:latin typeface=".VnAvant" pitchFamily="34" charset="0"/>
              </a:rPr>
              <a:t> ®· </a:t>
            </a:r>
            <a:r>
              <a:rPr lang="en-US" sz="2600" b="1" dirty="0" err="1" smtClean="0">
                <a:solidFill>
                  <a:srgbClr val="006600"/>
                </a:solidFill>
                <a:latin typeface=".VnAvant" pitchFamily="34" charset="0"/>
              </a:rPr>
              <a:t>dõng</a:t>
            </a:r>
            <a:r>
              <a:rPr lang="en-US" sz="2600" b="1" dirty="0" smtClean="0">
                <a:solidFill>
                  <a:srgbClr val="006600"/>
                </a:solidFill>
                <a:latin typeface=".VnAvant" pitchFamily="34" charset="0"/>
              </a:rPr>
              <a:t> l¹i ®Ó </a:t>
            </a:r>
            <a:r>
              <a:rPr lang="en-US" sz="2600" b="1" dirty="0" err="1" smtClean="0">
                <a:solidFill>
                  <a:srgbClr val="006600"/>
                </a:solidFill>
                <a:latin typeface=".VnAvant" pitchFamily="34" charset="0"/>
              </a:rPr>
              <a:t>cøu</a:t>
            </a:r>
            <a:r>
              <a:rPr lang="en-US" sz="2600" b="1" dirty="0" smtClean="0">
                <a:solidFill>
                  <a:srgbClr val="006600"/>
                </a:solidFill>
                <a:latin typeface=".VnAvant" pitchFamily="34" charset="0"/>
              </a:rPr>
              <a:t> con </a:t>
            </a:r>
            <a:r>
              <a:rPr lang="en-US" sz="2600" b="1" dirty="0" err="1" smtClean="0">
                <a:solidFill>
                  <a:srgbClr val="006600"/>
                </a:solidFill>
                <a:latin typeface=".VnAvant" pitchFamily="34" charset="0"/>
              </a:rPr>
              <a:t>t«i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nªn</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míi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vÒ</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Ých</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chËm</a:t>
            </a:r>
            <a:r>
              <a:rPr lang="en-US" sz="2600" b="1" dirty="0" smtClean="0">
                <a:solidFill>
                  <a:srgbClr val="006600"/>
                </a:solidFill>
                <a:latin typeface=".VnAvant" pitchFamily="34" charset="0"/>
              </a:rPr>
              <a:t>”.</a:t>
            </a:r>
            <a:endParaRPr lang="en-US" sz="2600" b="1" dirty="0">
              <a:solidFill>
                <a:srgbClr val="006600"/>
              </a:solidFill>
              <a:latin typeface=".VnAvant" pitchFamily="34" charset="0"/>
            </a:endParaRPr>
          </a:p>
        </p:txBody>
      </p:sp>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285" y="1195386"/>
            <a:ext cx="3328761" cy="2604793"/>
          </a:xfrm>
          <a:prstGeom prst="rect">
            <a:avLst/>
          </a:prstGeom>
        </p:spPr>
      </p:pic>
    </p:spTree>
    <p:extLst>
      <p:ext uri="{BB962C8B-B14F-4D97-AF65-F5344CB8AC3E}">
        <p14:creationId xmlns:p14="http://schemas.microsoft.com/office/powerpoint/2010/main" val="2330161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30883" y="4044864"/>
            <a:ext cx="8667720" cy="1569660"/>
          </a:xfrm>
          <a:prstGeom prst="rect">
            <a:avLst/>
          </a:prstGeom>
          <a:noFill/>
        </p:spPr>
        <p:txBody>
          <a:bodyPr wrap="square" rtlCol="0">
            <a:spAutoFit/>
          </a:bodyPr>
          <a:lstStyle/>
          <a:p>
            <a:pPr algn="just"/>
            <a:r>
              <a:rPr lang="en-US" sz="2400" b="1" dirty="0" smtClean="0">
                <a:solidFill>
                  <a:srgbClr val="006600"/>
                </a:solidFill>
                <a:latin typeface=".VnAvant" pitchFamily="34" charset="0"/>
              </a:rPr>
              <a:t>C¸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a:t>
            </a:r>
            <a:r>
              <a:rPr lang="en-US" sz="2400" b="1" dirty="0" err="1" smtClean="0">
                <a:solidFill>
                  <a:srgbClr val="006600"/>
                </a:solidFill>
                <a:latin typeface=".VnAvant" pitchFamily="34" charset="0"/>
              </a:rPr>
              <a:t>ưîc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trao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gi¶I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Æc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biÖt</a:t>
            </a:r>
            <a:r>
              <a:rPr lang="en-US" sz="2400" b="1" dirty="0" smtClean="0">
                <a:solidFill>
                  <a:srgbClr val="006600"/>
                </a:solidFill>
                <a:latin typeface=".VnAvant" pitchFamily="34" charset="0"/>
              </a:rPr>
              <a:t> v× </a:t>
            </a:r>
            <a:r>
              <a:rPr lang="en-US" sz="2400" b="1" dirty="0" err="1" smtClean="0">
                <a:solidFill>
                  <a:srgbClr val="006600"/>
                </a:solidFill>
                <a:latin typeface=".VnAvant" pitchFamily="34" charset="0"/>
              </a:rPr>
              <a:t>lßng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tèt</a:t>
            </a:r>
            <a:r>
              <a:rPr lang="en-US" sz="2400" b="1" dirty="0" smtClean="0">
                <a:solidFill>
                  <a:srgbClr val="006600"/>
                </a:solidFill>
                <a:latin typeface=".VnAvant" pitchFamily="34" charset="0"/>
              </a:rPr>
              <a:t> s½n </a:t>
            </a:r>
            <a:r>
              <a:rPr lang="en-US" sz="2400" b="1" dirty="0" err="1" smtClean="0">
                <a:solidFill>
                  <a:srgbClr val="006600"/>
                </a:solidFill>
                <a:latin typeface=".VnAvant" pitchFamily="34" charset="0"/>
              </a:rPr>
              <a:t>sµng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cøu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ngưêi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a:t>
            </a:r>
            <a:r>
              <a:rPr lang="en-US" sz="2400" b="1" dirty="0" err="1" smtClean="0">
                <a:solidFill>
                  <a:srgbClr val="006600"/>
                </a:solidFill>
                <a:latin typeface=".VnAvant" pitchFamily="34" charset="0"/>
              </a:rPr>
              <a:t>cßn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ưîc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gäi</a:t>
            </a:r>
            <a:r>
              <a:rPr lang="en-US" sz="2400" b="1" dirty="0" smtClean="0">
                <a:solidFill>
                  <a:srgbClr val="006600"/>
                </a:solidFill>
                <a:latin typeface=".VnAvant" pitchFamily="34" charset="0"/>
              </a:rPr>
              <a:t> lµ c¸ ®</a:t>
            </a:r>
            <a:r>
              <a:rPr lang="en-US" sz="2400" b="1" dirty="0" err="1" smtClean="0">
                <a:solidFill>
                  <a:srgbClr val="006600"/>
                </a:solidFill>
                <a:latin typeface=".VnAvant" pitchFamily="34" charset="0"/>
              </a:rPr>
              <a:t>u«i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cê</a:t>
            </a:r>
            <a:r>
              <a:rPr lang="en-US" sz="2400" b="1" dirty="0" smtClean="0">
                <a:solidFill>
                  <a:srgbClr val="006600"/>
                </a:solidFill>
                <a:latin typeface=".VnAvant" pitchFamily="34" charset="0"/>
              </a:rPr>
              <a:t> v× </a:t>
            </a:r>
            <a:r>
              <a:rPr lang="en-US" sz="2400" b="1" dirty="0" err="1" smtClean="0">
                <a:solidFill>
                  <a:srgbClr val="006600"/>
                </a:solidFill>
                <a:latin typeface=".VnAvant" pitchFamily="34" charset="0"/>
              </a:rPr>
              <a:t>mäi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người</a:t>
            </a:r>
            <a:r>
              <a:rPr lang="en-US" sz="2400" b="1" dirty="0" smtClean="0">
                <a:solidFill>
                  <a:srgbClr val="006600"/>
                </a:solidFill>
                <a:latin typeface=".VnAvant" pitchFamily="34" charset="0"/>
              </a:rPr>
              <a:t> ®· ®</a:t>
            </a:r>
            <a:r>
              <a:rPr lang="en-US" sz="2400" b="1" dirty="0" err="1" smtClean="0">
                <a:solidFill>
                  <a:srgbClr val="006600"/>
                </a:solidFill>
                <a:latin typeface=".VnAvant" pitchFamily="34" charset="0"/>
              </a:rPr>
              <a:t>Ýnh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gi¶i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thưëng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Æc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biÖt</a:t>
            </a:r>
            <a:r>
              <a:rPr lang="en-US" sz="2400" b="1" dirty="0" smtClean="0">
                <a:solidFill>
                  <a:srgbClr val="006600"/>
                </a:solidFill>
                <a:latin typeface=".VnAvant" pitchFamily="34" charset="0"/>
              </a:rPr>
              <a:t> lµ l¸ </a:t>
            </a:r>
            <a:r>
              <a:rPr lang="en-US" sz="2400" b="1" dirty="0" err="1" smtClean="0">
                <a:solidFill>
                  <a:srgbClr val="006600"/>
                </a:solidFill>
                <a:latin typeface=".VnAvant" pitchFamily="34" charset="0"/>
              </a:rPr>
              <a:t>cê</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vµo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u«i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nã</a:t>
            </a:r>
            <a:r>
              <a:rPr lang="en-US" sz="2400" b="1" dirty="0" smtClean="0">
                <a:solidFill>
                  <a:srgbClr val="006600"/>
                </a:solidFill>
                <a:latin typeface=".VnAvant" pitchFamily="34" charset="0"/>
              </a:rPr>
              <a:t>.</a:t>
            </a:r>
            <a:endParaRPr lang="en-US" sz="2400" b="1" dirty="0">
              <a:solidFill>
                <a:srgbClr val="006600"/>
              </a:solidFill>
              <a:latin typeface=".VnAvant" pitchFamily="34" charset="0"/>
            </a:endParaRPr>
          </a:p>
        </p:txBody>
      </p:sp>
      <p:sp>
        <p:nvSpPr>
          <p:cNvPr id="13" name="TextBox 12"/>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571" y="990599"/>
            <a:ext cx="3546475" cy="3117081"/>
          </a:xfrm>
          <a:prstGeom prst="rect">
            <a:avLst/>
          </a:prstGeom>
        </p:spPr>
      </p:pic>
    </p:spTree>
    <p:extLst>
      <p:ext uri="{BB962C8B-B14F-4D97-AF65-F5344CB8AC3E}">
        <p14:creationId xmlns:p14="http://schemas.microsoft.com/office/powerpoint/2010/main" val="1292788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 NHÓM</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417285" y="1620400"/>
            <a:ext cx="8269515" cy="1543713"/>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800" b="1" dirty="0" err="1" smtClean="0">
                <a:solidFill>
                  <a:srgbClr val="FFFF00"/>
                </a:solidFill>
                <a:latin typeface=".VnAvant" pitchFamily="34" charset="0"/>
              </a:rPr>
              <a:t>Em</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h·y</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kÓ</a:t>
            </a:r>
            <a:r>
              <a:rPr lang="en-US" sz="2800" b="1" dirty="0" smtClean="0">
                <a:solidFill>
                  <a:srgbClr val="FFFF00"/>
                </a:solidFill>
                <a:latin typeface=".VnAvant" pitchFamily="34" charset="0"/>
              </a:rPr>
              <a:t> l¹i </a:t>
            </a:r>
            <a:r>
              <a:rPr lang="en-US" sz="2800" b="1" dirty="0" err="1" smtClean="0">
                <a:solidFill>
                  <a:srgbClr val="FFFF00"/>
                </a:solidFill>
                <a:latin typeface=".VnAvant" pitchFamily="34" charset="0"/>
              </a:rPr>
              <a:t>c©u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chuyÖn</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cho</a:t>
            </a:r>
            <a:r>
              <a:rPr lang="en-US" sz="2800" b="1" dirty="0" smtClean="0">
                <a:solidFill>
                  <a:srgbClr val="FFFF00"/>
                </a:solidFill>
                <a:latin typeface=".VnAvant" pitchFamily="34" charset="0"/>
              </a:rPr>
              <a:t> b¹n </a:t>
            </a:r>
            <a:r>
              <a:rPr lang="en-US" sz="2800" b="1" dirty="0" err="1" smtClean="0">
                <a:solidFill>
                  <a:srgbClr val="FFFF00"/>
                </a:solidFill>
                <a:latin typeface=".VnAvant" pitchFamily="34" charset="0"/>
              </a:rPr>
              <a:t>cïng</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bµn</a:t>
            </a:r>
            <a:r>
              <a:rPr lang="en-US" sz="2800" b="1" dirty="0" smtClean="0">
                <a:solidFill>
                  <a:srgbClr val="FFFF00"/>
                </a:solidFill>
                <a:latin typeface=".VnAvant" pitchFamily="34" charset="0"/>
              </a:rPr>
              <a:t>. Qua </a:t>
            </a:r>
            <a:r>
              <a:rPr lang="en-US" sz="2800" b="1" dirty="0" err="1" smtClean="0">
                <a:solidFill>
                  <a:srgbClr val="FFFF00"/>
                </a:solidFill>
                <a:latin typeface=".VnAvant" pitchFamily="34" charset="0"/>
              </a:rPr>
              <a:t>c©u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chuyÖn</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gióp</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em</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hiÓu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ra</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iÒu</a:t>
            </a:r>
            <a:r>
              <a:rPr lang="en-US" sz="2800" b="1" dirty="0" smtClean="0">
                <a:solidFill>
                  <a:srgbClr val="FFFF00"/>
                </a:solidFill>
                <a:latin typeface=".VnAvant" pitchFamily="34" charset="0"/>
              </a:rPr>
              <a:t> g×?</a:t>
            </a:r>
            <a:endParaRPr lang="vi-VN" sz="2800" b="1" dirty="0">
              <a:solidFill>
                <a:srgbClr val="FFFF00"/>
              </a:solidFill>
            </a:endParaRPr>
          </a:p>
        </p:txBody>
      </p:sp>
      <p:sp>
        <p:nvSpPr>
          <p:cNvPr id="6153" name="TextBox 5"/>
          <p:cNvSpPr txBox="1">
            <a:spLocks noChangeArrowheads="1"/>
          </p:cNvSpPr>
          <p:nvPr/>
        </p:nvSpPr>
        <p:spPr bwMode="auto">
          <a:xfrm>
            <a:off x="76996" y="3545321"/>
            <a:ext cx="8991600" cy="144655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dirty="0" err="1">
                <a:solidFill>
                  <a:srgbClr val="006600"/>
                </a:solidFill>
                <a:latin typeface="Arial" charset="0"/>
                <a:cs typeface="Arial" charset="0"/>
              </a:rPr>
              <a:t>Yêu</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cầu</a:t>
            </a:r>
            <a:r>
              <a:rPr lang="en-US" altLang="en-US" sz="2200" b="1" dirty="0">
                <a:solidFill>
                  <a:srgbClr val="006600"/>
                </a:solidFill>
                <a:latin typeface="Arial" charset="0"/>
                <a:cs typeface="Arial" charset="0"/>
              </a:rPr>
              <a:t> </a:t>
            </a:r>
          </a:p>
          <a:p>
            <a:pPr algn="just" eaLnBrk="1" hangingPunct="1">
              <a:spcBef>
                <a:spcPct val="0"/>
              </a:spcBef>
              <a:buFontTx/>
              <a:buNone/>
            </a:pP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Làm</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việc</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theo</a:t>
            </a:r>
            <a:r>
              <a:rPr lang="en-US" altLang="en-US" sz="2200" b="1" dirty="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a:t>
            </a:r>
            <a:r>
              <a:rPr lang="en-US" altLang="en-US" sz="2200" b="1" dirty="0">
                <a:solidFill>
                  <a:srgbClr val="006600"/>
                </a:solidFill>
                <a:latin typeface="Arial" charset="0"/>
                <a:cs typeface="Arial" charset="0"/>
              </a:rPr>
              <a:t>4</a:t>
            </a:r>
          </a:p>
          <a:p>
            <a:pPr algn="just" eaLnBrk="1" hangingPunct="1">
              <a:spcBef>
                <a:spcPct val="0"/>
              </a:spcBef>
              <a:buFontTx/>
              <a:buNone/>
            </a:pPr>
            <a:r>
              <a:rPr lang="en-US" altLang="en-US" sz="2200" b="1" dirty="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Các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chia </a:t>
            </a:r>
            <a:r>
              <a:rPr lang="en-US" altLang="en-US" sz="2200" b="1" dirty="0" err="1" smtClean="0">
                <a:solidFill>
                  <a:srgbClr val="006600"/>
                </a:solidFill>
                <a:latin typeface="Arial" charset="0"/>
                <a:cs typeface="Arial" charset="0"/>
              </a:rPr>
              <a:t>cặp</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kể</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cho</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nhau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nghe</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câu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chuyện</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Cử</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đại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diện</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kể</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trước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lớp</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Giao</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lưu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với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khác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rút</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ra</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bài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học</a:t>
            </a:r>
            <a:r>
              <a:rPr lang="en-US" altLang="en-US" sz="2200" b="1" dirty="0" smtClean="0">
                <a:solidFill>
                  <a:srgbClr val="006600"/>
                </a:solidFill>
                <a:latin typeface="Arial" charset="0"/>
                <a:cs typeface="Arial" charset="0"/>
              </a:rPr>
              <a:t>.</a:t>
            </a:r>
            <a:endParaRPr lang="en-US" altLang="en-US" sz="2200" b="1" dirty="0">
              <a:solidFill>
                <a:srgbClr val="006600"/>
              </a:solidFill>
              <a:latin typeface="Arial" charset="0"/>
              <a:cs typeface="Arial" charset="0"/>
            </a:endParaRPr>
          </a:p>
        </p:txBody>
      </p:sp>
      <p:sp>
        <p:nvSpPr>
          <p:cNvPr id="6155"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130</a:t>
            </a:r>
            <a:endParaRPr lang="en-US" altLang="vi-VN" sz="54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140</a:t>
            </a:r>
            <a:endParaRPr lang="en-US" altLang="vi-VN" sz="54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150</a:t>
            </a:r>
            <a:endParaRPr lang="en-US" altLang="vi-VN" sz="54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160</a:t>
            </a:r>
            <a:endParaRPr lang="en-US" altLang="vi-VN" sz="54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170</a:t>
            </a:r>
            <a:endParaRPr lang="en-US" altLang="vi-VN" sz="54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180</a:t>
            </a:r>
            <a:endParaRPr lang="en-US" altLang="vi-VN" sz="54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716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6"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6"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6"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6"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6"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6"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6"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6"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6"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6"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6"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6"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6"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6"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6"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6"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6"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6"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6"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6"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6"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6"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6"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6"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6"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6"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6"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6"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7"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7" name="Rounded Rectangle 6"/>
          <p:cNvSpPr/>
          <p:nvPr/>
        </p:nvSpPr>
        <p:spPr>
          <a:xfrm>
            <a:off x="2013855" y="1079500"/>
            <a:ext cx="6611257" cy="3555999"/>
          </a:xfrm>
          <a:prstGeom prst="roundRect">
            <a:avLst/>
          </a:prstGeom>
          <a:solidFill>
            <a:schemeClr val="bg1"/>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093029" y="1262743"/>
            <a:ext cx="2518638" cy="646331"/>
          </a:xfrm>
          <a:prstGeom prst="rect">
            <a:avLst/>
          </a:prstGeom>
          <a:noFill/>
        </p:spPr>
        <p:txBody>
          <a:bodyPr wrap="none" rtlCol="0">
            <a:spAutoFit/>
          </a:bodyPr>
          <a:lstStyle/>
          <a:p>
            <a:r>
              <a:rPr lang="en-US" sz="3600" b="1" dirty="0" smtClean="0">
                <a:solidFill>
                  <a:srgbClr val="FF0000"/>
                </a:solidFill>
                <a:latin typeface="Arial" pitchFamily="34" charset="0"/>
                <a:cs typeface="Arial" pitchFamily="34" charset="0"/>
              </a:rPr>
              <a:t>KẾT LUẬN</a:t>
            </a:r>
            <a:endParaRPr lang="en-US" sz="3600" b="1" dirty="0">
              <a:solidFill>
                <a:srgbClr val="FF0000"/>
              </a:solidFill>
              <a:latin typeface="Arial" pitchFamily="34" charset="0"/>
              <a:cs typeface="Arial" pitchFamily="34" charset="0"/>
            </a:endParaRPr>
          </a:p>
        </p:txBody>
      </p:sp>
      <p:sp>
        <p:nvSpPr>
          <p:cNvPr id="2" name="Rectangle 1"/>
          <p:cNvSpPr/>
          <p:nvPr/>
        </p:nvSpPr>
        <p:spPr>
          <a:xfrm>
            <a:off x="2315028" y="1936636"/>
            <a:ext cx="5827486" cy="2554545"/>
          </a:xfrm>
          <a:prstGeom prst="rect">
            <a:avLst/>
          </a:prstGeom>
        </p:spPr>
        <p:txBody>
          <a:bodyPr wrap="square">
            <a:spAutoFit/>
          </a:bodyPr>
          <a:lstStyle/>
          <a:p>
            <a:pPr algn="just"/>
            <a:r>
              <a:rPr lang="vi-VN" sz="3200" dirty="0">
                <a:solidFill>
                  <a:srgbClr val="7030A0"/>
                </a:solidFill>
              </a:rPr>
              <a:t>Câu chuyện khen ngợi cá săn sắt đã giúp đỡ chị chim sẻ nên được mọi người yêu quý, được đính cờ vào đuôi nên có tên là cá đuôi cờ.</a:t>
            </a:r>
          </a:p>
        </p:txBody>
      </p:sp>
    </p:spTree>
    <p:extLst>
      <p:ext uri="{BB962C8B-B14F-4D97-AF65-F5344CB8AC3E}">
        <p14:creationId xmlns:p14="http://schemas.microsoft.com/office/powerpoint/2010/main" val="97049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WordArt 3"/>
          <p:cNvSpPr>
            <a:spLocks noChangeArrowheads="1" noChangeShapeType="1" noTextEdit="1"/>
          </p:cNvSpPr>
          <p:nvPr/>
        </p:nvSpPr>
        <p:spPr bwMode="auto">
          <a:xfrm>
            <a:off x="1341438" y="1841500"/>
            <a:ext cx="6553200" cy="1608667"/>
          </a:xfrm>
          <a:prstGeom prst="rect">
            <a:avLst/>
          </a:prstGeom>
        </p:spPr>
        <p:txBody>
          <a:bodyPr wrap="none" fromWordArt="1">
            <a:prstTxWarp prst="textCanUp">
              <a:avLst>
                <a:gd name="adj" fmla="val 85713"/>
              </a:avLst>
            </a:prstTxWarp>
          </a:bodyPr>
          <a:lstStyle/>
          <a:p>
            <a:pPr algn="ctr"/>
            <a:r>
              <a:rPr lang="it-IT" sz="3600" kern="10" spc="-360" dirty="0" smtClean="0">
                <a:ln w="12700">
                  <a:solidFill>
                    <a:srgbClr val="CCFFCC"/>
                  </a:solidFill>
                  <a:round/>
                  <a:headEnd/>
                  <a:tailEnd/>
                </a:ln>
                <a:solidFill>
                  <a:srgbClr val="FF0000"/>
                </a:solidFill>
                <a:latin typeface="VNI-Juni" pitchFamily="2" charset="0"/>
              </a:rPr>
              <a:t>TRAÂN TROÏNG CAÙM ÔN</a:t>
            </a:r>
            <a:endParaRPr lang="en-US" sz="3600" kern="10" spc="-360" dirty="0">
              <a:ln w="12700">
                <a:solidFill>
                  <a:srgbClr val="CCFFCC"/>
                </a:solidFill>
                <a:round/>
                <a:headEnd/>
                <a:tailEnd/>
              </a:ln>
              <a:solidFill>
                <a:srgbClr val="FF0000"/>
              </a:solidFill>
              <a:latin typeface="VNI-Juni" pitchFamily="2" charset="0"/>
            </a:endParaRPr>
          </a:p>
        </p:txBody>
      </p:sp>
      <p:sp>
        <p:nvSpPr>
          <p:cNvPr id="5" name="Oval 4"/>
          <p:cNvSpPr/>
          <p:nvPr/>
        </p:nvSpPr>
        <p:spPr>
          <a:xfrm>
            <a:off x="4672013" y="3829183"/>
            <a:ext cx="46038" cy="38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5000625" y="2440782"/>
            <a:ext cx="71438" cy="38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5-Point Star 8"/>
          <p:cNvSpPr/>
          <p:nvPr/>
        </p:nvSpPr>
        <p:spPr>
          <a:xfrm>
            <a:off x="7715250" y="476250"/>
            <a:ext cx="914400" cy="762000"/>
          </a:xfrm>
          <a:prstGeom prst="star5">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solidFill>
                <a:srgbClr val="FF0000"/>
              </a:solidFill>
            </a:endParaRPr>
          </a:p>
        </p:txBody>
      </p:sp>
      <p:sp>
        <p:nvSpPr>
          <p:cNvPr id="11" name="5-Point Star 10"/>
          <p:cNvSpPr/>
          <p:nvPr/>
        </p:nvSpPr>
        <p:spPr>
          <a:xfrm>
            <a:off x="7786688" y="4762500"/>
            <a:ext cx="914400" cy="7620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00"/>
              </a:solidFill>
            </a:endParaRPr>
          </a:p>
        </p:txBody>
      </p:sp>
      <p:pic>
        <p:nvPicPr>
          <p:cNvPr id="8"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95400" cy="143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01" y="3668669"/>
            <a:ext cx="1979613" cy="20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763" y="3698655"/>
            <a:ext cx="2000250" cy="203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603481">
            <a:off x="7779016" y="74348"/>
            <a:ext cx="143933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577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333964"/>
            <a:ext cx="9143245" cy="5047071"/>
          </a:xfrm>
          <a:prstGeom prst="rect">
            <a:avLst/>
          </a:prstGeom>
        </p:spPr>
      </p:pic>
      <p:sp>
        <p:nvSpPr>
          <p:cNvPr id="3" name="TextBox 2"/>
          <p:cNvSpPr txBox="1"/>
          <p:nvPr/>
        </p:nvSpPr>
        <p:spPr>
          <a:xfrm>
            <a:off x="1007174" y="1416245"/>
            <a:ext cx="7303818" cy="2554545"/>
          </a:xfrm>
          <a:prstGeom prst="rect">
            <a:avLst/>
          </a:prstGeom>
          <a:noFill/>
        </p:spPr>
        <p:txBody>
          <a:bodyPr wrap="square" rtlCol="0">
            <a:spAutoFit/>
          </a:bodyPr>
          <a:lstStyle/>
          <a:p>
            <a:pPr algn="ctr"/>
            <a:r>
              <a:rPr lang="en-US" sz="8000" b="1" dirty="0" err="1" smtClean="0">
                <a:solidFill>
                  <a:srgbClr val="C00000"/>
                </a:solidFill>
                <a:latin typeface=".VnAvant" pitchFamily="34" charset="0"/>
              </a:rPr>
              <a:t>Bµi</a:t>
            </a:r>
            <a:r>
              <a:rPr lang="en-US" sz="8000" b="1" dirty="0" smtClean="0">
                <a:solidFill>
                  <a:srgbClr val="C00000"/>
                </a:solidFill>
                <a:latin typeface=".VnAvant" pitchFamily="34" charset="0"/>
              </a:rPr>
              <a:t> </a:t>
            </a:r>
            <a:r>
              <a:rPr lang="en-US" sz="8000" b="1" dirty="0" smtClean="0">
                <a:solidFill>
                  <a:srgbClr val="C00000"/>
                </a:solidFill>
                <a:latin typeface=".VnAvant" pitchFamily="34" charset="0"/>
              </a:rPr>
              <a:t>128</a:t>
            </a:r>
            <a:endParaRPr lang="en-US" sz="8000" b="1" dirty="0" smtClean="0">
              <a:solidFill>
                <a:srgbClr val="C00000"/>
              </a:solidFill>
              <a:latin typeface=".VnAvant" pitchFamily="34" charset="0"/>
            </a:endParaRPr>
          </a:p>
          <a:p>
            <a:pPr algn="ctr"/>
            <a:r>
              <a:rPr lang="en-US" sz="8000" b="1" dirty="0" smtClean="0">
                <a:solidFill>
                  <a:srgbClr val="C00000"/>
                </a:solidFill>
                <a:latin typeface=".VnAvant" pitchFamily="34" charset="0"/>
              </a:rPr>
              <a:t>C¸ ®</a:t>
            </a:r>
            <a:r>
              <a:rPr lang="en-US" sz="8000" b="1" dirty="0" err="1" smtClean="0">
                <a:solidFill>
                  <a:srgbClr val="C00000"/>
                </a:solidFill>
                <a:latin typeface=".VnAvant" pitchFamily="34" charset="0"/>
              </a:rPr>
              <a:t>u«i</a:t>
            </a:r>
            <a:r>
              <a:rPr lang="en-US" sz="8000" b="1" dirty="0" smtClean="0">
                <a:solidFill>
                  <a:srgbClr val="C00000"/>
                </a:solidFill>
                <a:latin typeface=".VnAvant" pitchFamily="34" charset="0"/>
              </a:rPr>
              <a:t> </a:t>
            </a:r>
            <a:r>
              <a:rPr lang="en-US" sz="8000" b="1" dirty="0" err="1" smtClean="0">
                <a:solidFill>
                  <a:srgbClr val="C00000"/>
                </a:solidFill>
                <a:latin typeface=".VnAvant" pitchFamily="34" charset="0"/>
              </a:rPr>
              <a:t>cê</a:t>
            </a:r>
            <a:endParaRPr lang="en-US" sz="8000" b="1" dirty="0">
              <a:solidFill>
                <a:srgbClr val="C00000"/>
              </a:solidFill>
              <a:latin typeface=".VnAvant" pitchFamily="34" charset="0"/>
            </a:endParaRPr>
          </a:p>
        </p:txBody>
      </p:sp>
    </p:spTree>
    <p:extLst>
      <p:ext uri="{BB962C8B-B14F-4D97-AF65-F5344CB8AC3E}">
        <p14:creationId xmlns:p14="http://schemas.microsoft.com/office/powerpoint/2010/main" val="399014034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68232"/>
            <a:ext cx="9141569" cy="51467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63681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16115" y="694274"/>
            <a:ext cx="8868228" cy="4948156"/>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Arial" pitchFamily="34" charset="0"/>
              <a:cs typeface="Arial" pitchFamily="34" charset="0"/>
            </a:endParaRPr>
          </a:p>
        </p:txBody>
      </p:sp>
      <p:sp>
        <p:nvSpPr>
          <p:cNvPr id="2" name="TextBox 1"/>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sp>
        <p:nvSpPr>
          <p:cNvPr id="17" name="TextBox 16"/>
          <p:cNvSpPr txBox="1"/>
          <p:nvPr/>
        </p:nvSpPr>
        <p:spPr>
          <a:xfrm>
            <a:off x="130629" y="652601"/>
            <a:ext cx="8868228" cy="830997"/>
          </a:xfrm>
          <a:prstGeom prst="rect">
            <a:avLst/>
          </a:prstGeom>
          <a:noFill/>
        </p:spPr>
        <p:txBody>
          <a:bodyPr wrap="square" rtlCol="0">
            <a:spAutoFit/>
          </a:bodyPr>
          <a:lstStyle/>
          <a:p>
            <a:pPr algn="just"/>
            <a:r>
              <a:rPr lang="en-US" sz="2400" b="1" dirty="0" err="1" smtClean="0">
                <a:solidFill>
                  <a:srgbClr val="006600"/>
                </a:solidFill>
                <a:latin typeface=".VnAvant" pitchFamily="34" charset="0"/>
              </a:rPr>
              <a:t>C¸c</a:t>
            </a:r>
            <a:r>
              <a:rPr lang="en-US" sz="2400" b="1" dirty="0" smtClean="0">
                <a:solidFill>
                  <a:srgbClr val="006600"/>
                </a:solidFill>
                <a:latin typeface=".VnAvant" pitchFamily="34" charset="0"/>
              </a:rPr>
              <a:t> con </a:t>
            </a:r>
            <a:r>
              <a:rPr lang="en-US" sz="2400" b="1" dirty="0" err="1" smtClean="0">
                <a:solidFill>
                  <a:srgbClr val="006600"/>
                </a:solidFill>
                <a:latin typeface=".VnAvant" pitchFamily="34" charset="0"/>
              </a:rPr>
              <a:t>h·y</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quan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s¸t</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tranh</a:t>
            </a:r>
            <a:r>
              <a:rPr lang="en-US" sz="2400" b="1" dirty="0" smtClean="0">
                <a:solidFill>
                  <a:srgbClr val="006600"/>
                </a:solidFill>
                <a:latin typeface=".VnAvant" pitchFamily="34" charset="0"/>
              </a:rPr>
              <a:t> vµ ®</a:t>
            </a:r>
            <a:r>
              <a:rPr lang="en-US" sz="2400" b="1" dirty="0" err="1" smtClean="0">
                <a:solidFill>
                  <a:srgbClr val="006600"/>
                </a:solidFill>
                <a:latin typeface=".VnAvant" pitchFamily="34" charset="0"/>
              </a:rPr>
              <a:t>o¸n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cho</a:t>
            </a:r>
            <a:r>
              <a:rPr lang="en-US" sz="2400" b="1" dirty="0" smtClean="0">
                <a:solidFill>
                  <a:srgbClr val="006600"/>
                </a:solidFill>
                <a:latin typeface=".VnAvant" pitchFamily="34" charset="0"/>
              </a:rPr>
              <a:t> c« </a:t>
            </a:r>
            <a:r>
              <a:rPr lang="en-US" sz="2400" b="1" dirty="0" err="1" smtClean="0">
                <a:solidFill>
                  <a:srgbClr val="006600"/>
                </a:solidFill>
                <a:latin typeface=".VnAvant" pitchFamily="34" charset="0"/>
              </a:rPr>
              <a:t>néi</a:t>
            </a:r>
            <a:r>
              <a:rPr lang="en-US" sz="2400" b="1" dirty="0" smtClean="0">
                <a:solidFill>
                  <a:srgbClr val="006600"/>
                </a:solidFill>
                <a:latin typeface=".VnAvant" pitchFamily="34" charset="0"/>
              </a:rPr>
              <a:t> dung </a:t>
            </a:r>
            <a:r>
              <a:rPr lang="en-US" sz="2400" b="1" dirty="0" err="1" smtClean="0">
                <a:solidFill>
                  <a:srgbClr val="006600"/>
                </a:solidFill>
                <a:latin typeface=".VnAvant" pitchFamily="34" charset="0"/>
              </a:rPr>
              <a:t>c©u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chuyÖn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nµy</a:t>
            </a:r>
            <a:r>
              <a:rPr lang="en-US" sz="2400" b="1" dirty="0" smtClean="0">
                <a:solidFill>
                  <a:srgbClr val="006600"/>
                </a:solidFill>
                <a:latin typeface=".VnAvant" pitchFamily="34" charset="0"/>
              </a:rPr>
              <a:t>!</a:t>
            </a:r>
            <a:endParaRPr lang="en-US" sz="2400" b="1" dirty="0">
              <a:solidFill>
                <a:srgbClr val="006600"/>
              </a:solidFill>
              <a:latin typeface=".VnAvant" pitchFamily="34" charset="0"/>
            </a:endParaRPr>
          </a:p>
        </p:txBody>
      </p:sp>
      <p:sp>
        <p:nvSpPr>
          <p:cNvPr id="18" name="TextBox 17"/>
          <p:cNvSpPr txBox="1"/>
          <p:nvPr/>
        </p:nvSpPr>
        <p:spPr>
          <a:xfrm>
            <a:off x="81349" y="19485"/>
            <a:ext cx="3251211" cy="523220"/>
          </a:xfrm>
          <a:prstGeom prst="rect">
            <a:avLst/>
          </a:prstGeom>
          <a:noFill/>
        </p:spPr>
        <p:txBody>
          <a:bodyPr wrap="none" rtlCol="0">
            <a:spAutoFit/>
          </a:bodyPr>
          <a:lstStyle/>
          <a:p>
            <a:r>
              <a:rPr lang="en-US" sz="2800" b="1" dirty="0" smtClean="0">
                <a:solidFill>
                  <a:srgbClr val="0000CC"/>
                </a:solidFill>
                <a:latin typeface=".VnAvant" pitchFamily="34" charset="0"/>
              </a:rPr>
              <a:t>1. </a:t>
            </a:r>
            <a:r>
              <a:rPr lang="en-US" sz="2800" b="1" dirty="0" err="1" smtClean="0">
                <a:solidFill>
                  <a:srgbClr val="0000CC"/>
                </a:solidFill>
                <a:latin typeface=".VnAvant" pitchFamily="34" charset="0"/>
              </a:rPr>
              <a:t>Quan</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s¸t</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157"/>
          <a:stretch/>
        </p:blipFill>
        <p:spPr>
          <a:xfrm>
            <a:off x="259631" y="1597681"/>
            <a:ext cx="2648642" cy="1692085"/>
          </a:xfrm>
          <a:prstGeom prst="rect">
            <a:avLst/>
          </a:prstGeom>
          <a:ln w="38100">
            <a:solidFill>
              <a:srgbClr val="FFFF00"/>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3180"/>
          <a:stretch/>
        </p:blipFill>
        <p:spPr>
          <a:xfrm>
            <a:off x="3254805" y="1597681"/>
            <a:ext cx="2636818" cy="1692085"/>
          </a:xfrm>
          <a:prstGeom prst="rect">
            <a:avLst/>
          </a:prstGeom>
          <a:ln w="38100">
            <a:solidFill>
              <a:srgbClr val="FFFF00"/>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3442"/>
          <a:stretch/>
        </p:blipFill>
        <p:spPr>
          <a:xfrm>
            <a:off x="6212102" y="1581949"/>
            <a:ext cx="2636818" cy="1707817"/>
          </a:xfrm>
          <a:prstGeom prst="rect">
            <a:avLst/>
          </a:prstGeom>
          <a:ln w="38100">
            <a:solidFill>
              <a:srgbClr val="FFFF00"/>
            </a:solid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b="32288"/>
          <a:stretch/>
        </p:blipFill>
        <p:spPr>
          <a:xfrm>
            <a:off x="263153" y="3776213"/>
            <a:ext cx="2601578" cy="1681154"/>
          </a:xfrm>
          <a:prstGeom prst="rect">
            <a:avLst/>
          </a:prstGeom>
          <a:ln w="38100">
            <a:solidFill>
              <a:srgbClr val="FFFF00"/>
            </a:solidFill>
          </a:ln>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22743"/>
          <a:stretch/>
        </p:blipFill>
        <p:spPr>
          <a:xfrm>
            <a:off x="3231820" y="3776213"/>
            <a:ext cx="2636818" cy="1681154"/>
          </a:xfrm>
          <a:prstGeom prst="rect">
            <a:avLst/>
          </a:prstGeom>
          <a:ln w="38100">
            <a:solidFill>
              <a:srgbClr val="FFFF00"/>
            </a:solidFill>
          </a:ln>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b="31522"/>
          <a:stretch/>
        </p:blipFill>
        <p:spPr>
          <a:xfrm>
            <a:off x="6231413" y="3732671"/>
            <a:ext cx="2636818" cy="1724696"/>
          </a:xfrm>
          <a:prstGeom prst="rect">
            <a:avLst/>
          </a:prstGeom>
          <a:ln w="38100">
            <a:solidFill>
              <a:srgbClr val="FFFF00"/>
            </a:solidFill>
          </a:ln>
        </p:spPr>
      </p:pic>
    </p:spTree>
    <p:extLst>
      <p:ext uri="{BB962C8B-B14F-4D97-AF65-F5344CB8AC3E}">
        <p14:creationId xmlns:p14="http://schemas.microsoft.com/office/powerpoint/2010/main" val="2040037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93276"/>
            <a:ext cx="9141569" cy="5121724"/>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87087" y="689323"/>
            <a:ext cx="8868228" cy="4924079"/>
          </a:xfrm>
          <a:prstGeom prst="rect">
            <a:avLst/>
          </a:prstGeom>
          <a:solidFill>
            <a:schemeClr val="bg1"/>
          </a:solidFill>
          <a:ln>
            <a:solidFill>
              <a:srgbClr val="00B050"/>
            </a:solidFill>
          </a:ln>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13" name="TextBox 12"/>
          <p:cNvSpPr txBox="1"/>
          <p:nvPr/>
        </p:nvSpPr>
        <p:spPr>
          <a:xfrm>
            <a:off x="81349" y="48513"/>
            <a:ext cx="3251211" cy="523220"/>
          </a:xfrm>
          <a:prstGeom prst="rect">
            <a:avLst/>
          </a:prstGeom>
          <a:noFill/>
        </p:spPr>
        <p:txBody>
          <a:bodyPr wrap="none" rtlCol="0">
            <a:spAutoFit/>
          </a:bodyPr>
          <a:lstStyle/>
          <a:p>
            <a:r>
              <a:rPr lang="en-US" sz="2800" b="1" dirty="0" smtClean="0">
                <a:solidFill>
                  <a:srgbClr val="0000CC"/>
                </a:solidFill>
                <a:latin typeface=".VnAvant" pitchFamily="34" charset="0"/>
              </a:rPr>
              <a:t>1. </a:t>
            </a:r>
            <a:r>
              <a:rPr lang="en-US" sz="2800" b="1" dirty="0" err="1" smtClean="0">
                <a:solidFill>
                  <a:srgbClr val="0000CC"/>
                </a:solidFill>
                <a:latin typeface=".VnAvant" pitchFamily="34" charset="0"/>
              </a:rPr>
              <a:t>Quan</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s¸t</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sp>
        <p:nvSpPr>
          <p:cNvPr id="12" name="TextBox 11"/>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9" y="897937"/>
            <a:ext cx="2531955" cy="212503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875" y="852471"/>
            <a:ext cx="2520652" cy="214764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02" y="881498"/>
            <a:ext cx="2520652" cy="211861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85" y="3345391"/>
            <a:ext cx="2667596" cy="198695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875" y="3345391"/>
            <a:ext cx="2520652" cy="197243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2102" y="3345391"/>
            <a:ext cx="2520652" cy="2019362"/>
          </a:xfrm>
          <a:prstGeom prst="rect">
            <a:avLst/>
          </a:prstGeom>
        </p:spPr>
      </p:pic>
    </p:spTree>
    <p:extLst>
      <p:ext uri="{BB962C8B-B14F-4D97-AF65-F5344CB8AC3E}">
        <p14:creationId xmlns:p14="http://schemas.microsoft.com/office/powerpoint/2010/main" val="6800990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68232"/>
            <a:ext cx="9141569" cy="51467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63681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694274"/>
            <a:ext cx="8868228" cy="4948156"/>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Arial" pitchFamily="34" charset="0"/>
              <a:cs typeface="Arial" pitchFamily="34" charset="0"/>
            </a:endParaRPr>
          </a:p>
        </p:txBody>
      </p:sp>
      <p:sp>
        <p:nvSpPr>
          <p:cNvPr id="14" name="TextBox 13"/>
          <p:cNvSpPr txBox="1"/>
          <p:nvPr/>
        </p:nvSpPr>
        <p:spPr>
          <a:xfrm>
            <a:off x="81349" y="19485"/>
            <a:ext cx="3012363" cy="523220"/>
          </a:xfrm>
          <a:prstGeom prst="rect">
            <a:avLst/>
          </a:prstGeom>
          <a:noFill/>
        </p:spPr>
        <p:txBody>
          <a:bodyPr wrap="none" rtlCol="0">
            <a:spAutoFit/>
          </a:bodyPr>
          <a:lstStyle/>
          <a:p>
            <a:r>
              <a:rPr lang="en-US" sz="2800" b="1" dirty="0" smtClean="0">
                <a:solidFill>
                  <a:srgbClr val="0000CC"/>
                </a:solidFill>
                <a:latin typeface=".VnAvant" pitchFamily="34" charset="0"/>
              </a:rPr>
              <a:t>2. KÓ </a:t>
            </a:r>
            <a:r>
              <a:rPr lang="en-US" sz="2800" b="1" dirty="0" err="1" smtClean="0">
                <a:solidFill>
                  <a:srgbClr val="0000CC"/>
                </a:solidFill>
                <a:latin typeface=".VnAvant" pitchFamily="34" charset="0"/>
              </a:rPr>
              <a:t>theo</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sp>
        <p:nvSpPr>
          <p:cNvPr id="13" name="TextBox 12"/>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32157"/>
          <a:stretch/>
        </p:blipFill>
        <p:spPr>
          <a:xfrm>
            <a:off x="259631" y="1234831"/>
            <a:ext cx="2648642" cy="1692085"/>
          </a:xfrm>
          <a:prstGeom prst="rect">
            <a:avLst/>
          </a:prstGeom>
          <a:ln w="38100">
            <a:solidFill>
              <a:srgbClr val="FFFF00"/>
            </a:solidFill>
          </a:ln>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b="33180"/>
          <a:stretch/>
        </p:blipFill>
        <p:spPr>
          <a:xfrm>
            <a:off x="3254805" y="1234831"/>
            <a:ext cx="2636818" cy="1692085"/>
          </a:xfrm>
          <a:prstGeom prst="rect">
            <a:avLst/>
          </a:prstGeom>
          <a:ln w="38100">
            <a:solidFill>
              <a:srgbClr val="FFFF00"/>
            </a:solid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b="23442"/>
          <a:stretch/>
        </p:blipFill>
        <p:spPr>
          <a:xfrm>
            <a:off x="6212102" y="1219099"/>
            <a:ext cx="2636818" cy="1707817"/>
          </a:xfrm>
          <a:prstGeom prst="rect">
            <a:avLst/>
          </a:prstGeom>
          <a:ln w="38100">
            <a:solidFill>
              <a:srgbClr val="FFFF00"/>
            </a:solidFill>
          </a:ln>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b="32288"/>
          <a:stretch/>
        </p:blipFill>
        <p:spPr>
          <a:xfrm>
            <a:off x="263153" y="3413363"/>
            <a:ext cx="2601578" cy="1681154"/>
          </a:xfrm>
          <a:prstGeom prst="rect">
            <a:avLst/>
          </a:prstGeom>
          <a:ln w="38100">
            <a:solidFill>
              <a:srgbClr val="FFFF00"/>
            </a:solidFill>
          </a:ln>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b="22743"/>
          <a:stretch/>
        </p:blipFill>
        <p:spPr>
          <a:xfrm>
            <a:off x="3231820" y="3413363"/>
            <a:ext cx="2636818" cy="1681154"/>
          </a:xfrm>
          <a:prstGeom prst="rect">
            <a:avLst/>
          </a:prstGeom>
          <a:ln w="38100">
            <a:solidFill>
              <a:srgbClr val="FFFF00"/>
            </a:solidFill>
          </a:ln>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b="31522"/>
          <a:stretch/>
        </p:blipFill>
        <p:spPr>
          <a:xfrm>
            <a:off x="6231413" y="3369821"/>
            <a:ext cx="2636818" cy="1724696"/>
          </a:xfrm>
          <a:prstGeom prst="rect">
            <a:avLst/>
          </a:prstGeom>
          <a:ln w="38100">
            <a:solidFill>
              <a:srgbClr val="FFFF00"/>
            </a:solidFill>
          </a:ln>
        </p:spPr>
      </p:pic>
    </p:spTree>
    <p:extLst>
      <p:ext uri="{BB962C8B-B14F-4D97-AF65-F5344CB8AC3E}">
        <p14:creationId xmlns:p14="http://schemas.microsoft.com/office/powerpoint/2010/main" val="3598150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714228"/>
          </a:xfrm>
          <a:prstGeom prst="rect">
            <a:avLst/>
          </a:prstGeom>
        </p:spPr>
      </p:pic>
      <p:pic>
        <p:nvPicPr>
          <p:cNvPr id="3" name="TiengViet1TapHaiTrang6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286" r="4523"/>
          <a:stretch/>
        </p:blipFill>
        <p:spPr>
          <a:xfrm>
            <a:off x="1204688" y="556986"/>
            <a:ext cx="6850743" cy="4572000"/>
          </a:xfrm>
          <a:prstGeom prst="rect">
            <a:avLst/>
          </a:prstGeom>
        </p:spPr>
      </p:pic>
    </p:spTree>
    <p:extLst>
      <p:ext uri="{BB962C8B-B14F-4D97-AF65-F5344CB8AC3E}">
        <p14:creationId xmlns:p14="http://schemas.microsoft.com/office/powerpoint/2010/main" val="28656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30883" y="4335131"/>
            <a:ext cx="8667720" cy="1077218"/>
          </a:xfrm>
          <a:prstGeom prst="rect">
            <a:avLst/>
          </a:prstGeom>
          <a:noFill/>
        </p:spPr>
        <p:txBody>
          <a:bodyPr wrap="square" rtlCol="0">
            <a:spAutoFit/>
          </a:bodyPr>
          <a:lstStyle/>
          <a:p>
            <a:pPr algn="ctr"/>
            <a:r>
              <a:rPr lang="en-US" sz="3200" b="1" dirty="0" err="1" smtClean="0">
                <a:solidFill>
                  <a:srgbClr val="006600"/>
                </a:solidFill>
                <a:latin typeface=".VnAvant" pitchFamily="34" charset="0"/>
              </a:rPr>
              <a:t>C¸c</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loµi</a:t>
            </a:r>
            <a:r>
              <a:rPr lang="en-US" sz="3200" b="1" dirty="0" smtClean="0">
                <a:solidFill>
                  <a:srgbClr val="006600"/>
                </a:solidFill>
                <a:latin typeface=".VnAvant" pitchFamily="34" charset="0"/>
              </a:rPr>
              <a:t> c¸ </a:t>
            </a:r>
            <a:r>
              <a:rPr lang="en-US" sz="3200" b="1" dirty="0" err="1" smtClean="0">
                <a:solidFill>
                  <a:srgbClr val="006600"/>
                </a:solidFill>
                <a:latin typeface=".VnAvant" pitchFamily="34" charset="0"/>
              </a:rPr>
              <a:t>trong</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hå</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më</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héi</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thÞ</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b¬i</a:t>
            </a:r>
            <a:r>
              <a:rPr lang="en-US" sz="3200" b="1" dirty="0" smtClean="0">
                <a:solidFill>
                  <a:srgbClr val="006600"/>
                </a:solidFill>
                <a:latin typeface=".VnAvant" pitchFamily="34" charset="0"/>
              </a:rPr>
              <a:t>. C¸ </a:t>
            </a:r>
            <a:r>
              <a:rPr lang="en-US" sz="3200" b="1" dirty="0" err="1" smtClean="0">
                <a:solidFill>
                  <a:srgbClr val="006600"/>
                </a:solidFill>
                <a:latin typeface=".VnAvant" pitchFamily="34" charset="0"/>
              </a:rPr>
              <a:t>s¨n</a:t>
            </a:r>
            <a:r>
              <a:rPr lang="en-US" sz="3200" b="1" dirty="0" smtClean="0">
                <a:solidFill>
                  <a:srgbClr val="006600"/>
                </a:solidFill>
                <a:latin typeface=".VnAvant" pitchFamily="34" charset="0"/>
              </a:rPr>
              <a:t> s¾t vµ c¸ r« ®· </a:t>
            </a:r>
            <a:r>
              <a:rPr lang="en-US" sz="3200" b="1" dirty="0" err="1" smtClean="0">
                <a:solidFill>
                  <a:srgbClr val="006600"/>
                </a:solidFill>
                <a:latin typeface=".VnAvant" pitchFamily="34" charset="0"/>
              </a:rPr>
              <a:t>vưît</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lªn</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trưíc</a:t>
            </a:r>
            <a:r>
              <a:rPr lang="en-US" sz="3200" b="1" dirty="0" smtClean="0">
                <a:solidFill>
                  <a:srgbClr val="006600"/>
                </a:solidFill>
                <a:latin typeface=".VnAvant" pitchFamily="34" charset="0"/>
              </a:rPr>
              <a:t>.</a:t>
            </a:r>
            <a:endParaRPr lang="en-US" sz="3200" b="1" dirty="0">
              <a:solidFill>
                <a:srgbClr val="006600"/>
              </a:solidFill>
              <a:latin typeface=".VnAvant" pitchFamily="34" charset="0"/>
            </a:endParaRPr>
          </a:p>
        </p:txBody>
      </p:sp>
      <p:sp>
        <p:nvSpPr>
          <p:cNvPr id="11" name="TextBox 10"/>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16" y="1211943"/>
            <a:ext cx="3338286" cy="2801776"/>
          </a:xfrm>
          <a:prstGeom prst="rect">
            <a:avLst/>
          </a:prstGeom>
        </p:spPr>
      </p:pic>
    </p:spTree>
    <p:extLst>
      <p:ext uri="{BB962C8B-B14F-4D97-AF65-F5344CB8AC3E}">
        <p14:creationId xmlns:p14="http://schemas.microsoft.com/office/powerpoint/2010/main" val="1677998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5" name="TextBox 14"/>
          <p:cNvSpPr txBox="1"/>
          <p:nvPr/>
        </p:nvSpPr>
        <p:spPr>
          <a:xfrm>
            <a:off x="258567" y="4102907"/>
            <a:ext cx="8667720" cy="1569660"/>
          </a:xfrm>
          <a:prstGeom prst="rect">
            <a:avLst/>
          </a:prstGeom>
          <a:noFill/>
        </p:spPr>
        <p:txBody>
          <a:bodyPr wrap="square" rtlCol="0">
            <a:spAutoFit/>
          </a:bodyPr>
          <a:lstStyle/>
          <a:p>
            <a:pPr algn="ctr"/>
            <a:r>
              <a:rPr lang="en-US" sz="2400" b="1" dirty="0" err="1" smtClean="0">
                <a:solidFill>
                  <a:srgbClr val="006600"/>
                </a:solidFill>
                <a:latin typeface=".VnAvant" pitchFamily="34" charset="0"/>
              </a:rPr>
              <a:t>Khi</a:t>
            </a:r>
            <a:r>
              <a:rPr lang="en-US" sz="2400" b="1" dirty="0" smtClean="0">
                <a:solidFill>
                  <a:srgbClr val="006600"/>
                </a:solidFill>
                <a:latin typeface=".VnAvant" pitchFamily="34" charset="0"/>
              </a:rPr>
              <a:t> c¸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vµ c¸ r« ®</a:t>
            </a:r>
            <a:r>
              <a:rPr lang="en-US" sz="2400" b="1" dirty="0" err="1" smtClean="0">
                <a:solidFill>
                  <a:srgbClr val="006600"/>
                </a:solidFill>
                <a:latin typeface=".VnAvant" pitchFamily="34" charset="0"/>
              </a:rPr>
              <a:t>ang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cè</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søc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vÒ</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Ých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chÞ</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chim</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sÎ</a:t>
            </a:r>
            <a:r>
              <a:rPr lang="en-US" sz="2400" b="1" dirty="0" smtClean="0">
                <a:solidFill>
                  <a:srgbClr val="006600"/>
                </a:solidFill>
                <a:latin typeface=".VnAvant" pitchFamily="34" charset="0"/>
              </a:rPr>
              <a:t> bay ®</a:t>
            </a:r>
            <a:r>
              <a:rPr lang="en-US" sz="2400" b="1" dirty="0" err="1" smtClean="0">
                <a:solidFill>
                  <a:srgbClr val="006600"/>
                </a:solidFill>
                <a:latin typeface=".VnAvant" pitchFamily="34" charset="0"/>
              </a:rPr>
              <a:t>Õn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kªu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th¶m</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thiÕt</a:t>
            </a:r>
            <a:r>
              <a:rPr lang="en-US" sz="2400" b="1" dirty="0" smtClean="0">
                <a:solidFill>
                  <a:srgbClr val="006600"/>
                </a:solidFill>
                <a:latin typeface=".VnAvant" pitchFamily="34" charset="0"/>
              </a:rPr>
              <a:t>: “Ai </a:t>
            </a:r>
            <a:r>
              <a:rPr lang="en-US" sz="2400" b="1" dirty="0" err="1" smtClean="0">
                <a:solidFill>
                  <a:srgbClr val="006600"/>
                </a:solidFill>
                <a:latin typeface=".VnAvant" pitchFamily="34" charset="0"/>
              </a:rPr>
              <a:t>cøu</a:t>
            </a:r>
            <a:r>
              <a:rPr lang="en-US" sz="2400" b="1" dirty="0" smtClean="0">
                <a:solidFill>
                  <a:srgbClr val="006600"/>
                </a:solidFill>
                <a:latin typeface=".VnAvant" pitchFamily="34" charset="0"/>
              </a:rPr>
              <a:t> con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víi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Trøng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s¾p </a:t>
            </a:r>
            <a:r>
              <a:rPr lang="en-US" sz="2400" b="1" dirty="0" err="1" smtClean="0">
                <a:solidFill>
                  <a:srgbClr val="006600"/>
                </a:solidFill>
                <a:latin typeface=".VnAvant" pitchFamily="34" charset="0"/>
              </a:rPr>
              <a:t>në</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nh­ng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r«ng</a:t>
            </a:r>
            <a:r>
              <a:rPr lang="en-US" sz="2400" b="1" dirty="0" smtClean="0">
                <a:solidFill>
                  <a:srgbClr val="006600"/>
                </a:solidFill>
                <a:latin typeface=".VnAvant" pitchFamily="34" charset="0"/>
              </a:rPr>
              <a:t> ®· </a:t>
            </a:r>
            <a:r>
              <a:rPr lang="en-US" sz="2400" b="1" dirty="0" err="1" smtClean="0">
                <a:solidFill>
                  <a:srgbClr val="006600"/>
                </a:solidFill>
                <a:latin typeface=".VnAvant" pitchFamily="34" charset="0"/>
              </a:rPr>
              <a:t>lËt</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nhµo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tæ</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xuèng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hå</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råi</a:t>
            </a:r>
            <a:r>
              <a:rPr lang="en-US" sz="2400" b="1" dirty="0" smtClean="0">
                <a:solidFill>
                  <a:srgbClr val="006600"/>
                </a:solidFill>
                <a:latin typeface=".VnAvant" pitchFamily="34" charset="0"/>
              </a:rPr>
              <a:t>”. </a:t>
            </a:r>
            <a:endParaRPr lang="en-US" sz="2400" b="1" dirty="0">
              <a:solidFill>
                <a:srgbClr val="006600"/>
              </a:solidFill>
              <a:latin typeface=".VnAvant" pitchFamily="34" charset="0"/>
            </a:endParaRPr>
          </a:p>
        </p:txBody>
      </p:sp>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561" y="1047750"/>
            <a:ext cx="3299732" cy="2811431"/>
          </a:xfrm>
          <a:prstGeom prst="rect">
            <a:avLst/>
          </a:prstGeom>
        </p:spPr>
      </p:pic>
    </p:spTree>
    <p:extLst>
      <p:ext uri="{BB962C8B-B14F-4D97-AF65-F5344CB8AC3E}">
        <p14:creationId xmlns:p14="http://schemas.microsoft.com/office/powerpoint/2010/main" val="937894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4" name="TextBox 13"/>
          <p:cNvSpPr txBox="1"/>
          <p:nvPr/>
        </p:nvSpPr>
        <p:spPr>
          <a:xfrm>
            <a:off x="213432" y="3908997"/>
            <a:ext cx="8667720" cy="492443"/>
          </a:xfrm>
          <a:prstGeom prst="rect">
            <a:avLst/>
          </a:prstGeom>
          <a:noFill/>
        </p:spPr>
        <p:txBody>
          <a:bodyPr wrap="square" rtlCol="0">
            <a:spAutoFit/>
          </a:bodyPr>
          <a:lstStyle/>
          <a:p>
            <a:pPr algn="ctr"/>
            <a:r>
              <a:rPr lang="en-US" sz="2600" b="1" dirty="0" smtClean="0">
                <a:solidFill>
                  <a:srgbClr val="006600"/>
                </a:solidFill>
                <a:latin typeface=".VnAvant" pitchFamily="34" charset="0"/>
              </a:rPr>
              <a:t>C¸ </a:t>
            </a:r>
            <a:r>
              <a:rPr lang="en-US" sz="2600" b="1" dirty="0" err="1" smtClean="0">
                <a:solidFill>
                  <a:srgbClr val="006600"/>
                </a:solidFill>
                <a:latin typeface=".VnAvant" pitchFamily="34" charset="0"/>
              </a:rPr>
              <a:t>s¨n</a:t>
            </a:r>
            <a:r>
              <a:rPr lang="en-US" sz="2600" b="1" dirty="0" smtClean="0">
                <a:solidFill>
                  <a:srgbClr val="006600"/>
                </a:solidFill>
                <a:latin typeface=".VnAvant" pitchFamily="34" charset="0"/>
              </a:rPr>
              <a:t> s¾t </a:t>
            </a:r>
            <a:r>
              <a:rPr lang="en-US" sz="2600" b="1" dirty="0" err="1" smtClean="0">
                <a:solidFill>
                  <a:srgbClr val="006600"/>
                </a:solidFill>
                <a:latin typeface=".VnAvant" pitchFamily="34" charset="0"/>
              </a:rPr>
              <a:t>lËp</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tøc</a:t>
            </a:r>
            <a:r>
              <a:rPr lang="en-US" sz="2600" b="1" dirty="0" smtClean="0">
                <a:solidFill>
                  <a:srgbClr val="006600"/>
                </a:solidFill>
                <a:latin typeface=".VnAvant" pitchFamily="34" charset="0"/>
              </a:rPr>
              <a:t> quay l¹i </a:t>
            </a:r>
            <a:r>
              <a:rPr lang="en-US" sz="2600" b="1" dirty="0" err="1" smtClean="0">
                <a:solidFill>
                  <a:srgbClr val="006600"/>
                </a:solidFill>
                <a:latin typeface=".VnAvant" pitchFamily="34" charset="0"/>
              </a:rPr>
              <a:t>gióp</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chÞ</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chim</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sÎ</a:t>
            </a:r>
            <a:r>
              <a:rPr lang="en-US" sz="2600" b="1" dirty="0" smtClean="0">
                <a:solidFill>
                  <a:srgbClr val="006600"/>
                </a:solidFill>
                <a:latin typeface=".VnAvant" pitchFamily="34" charset="0"/>
              </a:rPr>
              <a:t>.</a:t>
            </a:r>
            <a:endParaRPr lang="en-US" sz="2600" b="1" dirty="0">
              <a:solidFill>
                <a:srgbClr val="006600"/>
              </a:solidFill>
              <a:latin typeface=".VnAvant" pitchFamily="34" charset="0"/>
            </a:endParaRPr>
          </a:p>
        </p:txBody>
      </p:sp>
      <p:sp>
        <p:nvSpPr>
          <p:cNvPr id="12" name="TextBox 11"/>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014" y="1069749"/>
            <a:ext cx="3299732" cy="2596874"/>
          </a:xfrm>
          <a:prstGeom prst="rect">
            <a:avLst/>
          </a:prstGeom>
        </p:spPr>
      </p:pic>
    </p:spTree>
    <p:extLst>
      <p:ext uri="{BB962C8B-B14F-4D97-AF65-F5344CB8AC3E}">
        <p14:creationId xmlns:p14="http://schemas.microsoft.com/office/powerpoint/2010/main" val="2136007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1828</TotalTime>
  <Words>514</Words>
  <Application>Microsoft Office PowerPoint</Application>
  <PresentationFormat>On-screen Show (16:10)</PresentationFormat>
  <Paragraphs>74</Paragraphs>
  <Slides>15</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.VnTifani Heavy</vt:lpstr>
      <vt:lpstr>Calibri</vt:lpstr>
      <vt:lpstr>宋体</vt:lpstr>
      <vt:lpstr>VNI-Juni</vt:lpstr>
      <vt:lpstr>.VnAvant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274</cp:revision>
  <dcterms:created xsi:type="dcterms:W3CDTF">2020-02-10T09:35:50Z</dcterms:created>
  <dcterms:modified xsi:type="dcterms:W3CDTF">2021-01-03T03:40:37Z</dcterms:modified>
</cp:coreProperties>
</file>