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6" r:id="rId3"/>
    <p:sldMasterId id="2147483679" r:id="rId4"/>
  </p:sldMasterIdLst>
  <p:notesMasterIdLst>
    <p:notesMasterId r:id="rId18"/>
  </p:notesMasterIdLst>
  <p:sldIdLst>
    <p:sldId id="257" r:id="rId5"/>
    <p:sldId id="268" r:id="rId6"/>
    <p:sldId id="275" r:id="rId7"/>
    <p:sldId id="270" r:id="rId8"/>
    <p:sldId id="271" r:id="rId9"/>
    <p:sldId id="272" r:id="rId10"/>
    <p:sldId id="273" r:id="rId11"/>
    <p:sldId id="274" r:id="rId12"/>
    <p:sldId id="276" r:id="rId13"/>
    <p:sldId id="259" r:id="rId14"/>
    <p:sldId id="260" r:id="rId15"/>
    <p:sldId id="261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1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2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3/24/2021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3/24/2021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3/24/2021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3/24/2021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3/24/2021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3/24/2021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3/24/2021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3/24/2021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3/24/2021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3/24/2021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3/24/2021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3/24/2021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dirty="0"/>
              <a:t>3/24/2021</a:t>
            </a:fld>
            <a:endParaRPr lang="en-US" altLang="x-none" dirty="0">
              <a:latin typeface=".VnAvant" panose="020B7200000000000000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lang="en-US" alt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cs typeface="Arial" panose="020B0604020202020204" pitchFamily="34" charset="0"/>
              </a:rPr>
              <a:t>‹#›</a:t>
            </a:fld>
            <a:endParaRPr lang="en-US" altLang="x-none" dirty="0">
              <a:latin typeface=".VnAvant" panose="020B7200000000000000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97693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8998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64492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22764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393050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fld id="{BB962C8B-B14F-4D97-AF65-F5344CB8AC3E}" type="datetimeFigureOut">
              <a:rPr lang="en-US" altLang="x-none" dirty="0"/>
              <a:t>3/24/2021</a:t>
            </a:fld>
            <a:endParaRPr lang="en-US" altLang="x-none" dirty="0">
              <a:latin typeface=".VnAvant" panose="020B720000000000000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endParaRPr lang="en-US" alt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cs typeface="Arial" panose="020B0604020202020204" pitchFamily="34" charset="0"/>
              </a:rPr>
              <a:t>‹#›</a:t>
            </a:fld>
            <a:endParaRPr lang="en-US" altLang="x-none" dirty="0">
              <a:latin typeface=".VnAvant" panose="020B7200000000000000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84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audio" Target="../media/audio1.wav"/><Relationship Id="rId21" Type="http://schemas.openxmlformats.org/officeDocument/2006/relationships/image" Target="../media/image22.GIF"/><Relationship Id="rId7" Type="http://schemas.openxmlformats.org/officeDocument/2006/relationships/image" Target="../media/image12.png"/><Relationship Id="rId12" Type="http://schemas.openxmlformats.org/officeDocument/2006/relationships/slide" Target="slide12.xml"/><Relationship Id="rId17" Type="http://schemas.openxmlformats.org/officeDocument/2006/relationships/image" Target="../media/image18.png"/><Relationship Id="rId2" Type="http://schemas.openxmlformats.org/officeDocument/2006/relationships/audio" Target="../media/audio2.wav"/><Relationship Id="rId16" Type="http://schemas.openxmlformats.org/officeDocument/2006/relationships/slide" Target="slide7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slide" Target="slide11.xml"/><Relationship Id="rId19" Type="http://schemas.openxmlformats.org/officeDocument/2006/relationships/image" Target="../media/image2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slide" Target="slide13.xml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7.xml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7.xml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7.xml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 eaLnBrk="1" hangingPunct="1">
              <a:buNone/>
            </a:pP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</a:t>
            </a:r>
            <a:r>
              <a:rPr sz="7200" b="1">
                <a:solidFill>
                  <a:srgbClr val="FF0000"/>
                </a:solidFill>
                <a:latin typeface="UTM Avo" panose="02040603050506020204"/>
              </a:rPr>
              <a:t>các </a:t>
            </a:r>
            <a:r>
              <a:rPr lang="en-US" sz="7200" b="1" smtClean="0">
                <a:solidFill>
                  <a:srgbClr val="FF0000"/>
                </a:solidFill>
                <a:latin typeface="UTM Avo" panose="02040603050506020204"/>
              </a:rPr>
              <a:t>em</a:t>
            </a:r>
            <a:r>
              <a:rPr sz="7200" b="1" smtClean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đến với </a:t>
            </a:r>
            <a:r>
              <a:rPr sz="7200" b="1">
                <a:solidFill>
                  <a:srgbClr val="FF0000"/>
                </a:solidFill>
                <a:latin typeface="UTM Avo" panose="02040603050506020204"/>
              </a:rPr>
              <a:t>tiết </a:t>
            </a:r>
            <a:r>
              <a:rPr lang="en-US" sz="7200" b="1" smtClean="0">
                <a:solidFill>
                  <a:srgbClr val="FF0000"/>
                </a:solidFill>
                <a:latin typeface="UTM Avo" panose="02040603050506020204"/>
              </a:rPr>
              <a:t>chính tả</a:t>
            </a:r>
            <a:endParaRPr lang="en-US" sz="7200" b="1" dirty="0">
              <a:solidFill>
                <a:srgbClr val="FF0000"/>
              </a:solidFill>
              <a:latin typeface="UTM Avo" panose="02040603050506020204"/>
            </a:endParaRP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5495" y="307975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2. Chữ nào hợp với chỗ trống: ng hay ngh?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37573" y="2147570"/>
            <a:ext cx="2872740" cy="937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......ừng một lát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400047" y="2147570"/>
            <a:ext cx="2296160" cy="937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.......</a:t>
            </a:r>
            <a:r>
              <a:rPr lang="en-US" sz="2800" smtClean="0">
                <a:latin typeface="UTM Avo" panose="02040603050506020204" charset="0"/>
                <a:cs typeface="UTM Avo" panose="02040603050506020204" charset="0"/>
              </a:rPr>
              <a:t>evậy</a:t>
            </a:r>
            <a:endParaRPr lang="en-US" sz="280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38720" y="2147570"/>
            <a:ext cx="3065780" cy="937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hiểu </a:t>
            </a:r>
            <a:r>
              <a:rPr lang="en-US" sz="2800" smtClean="0">
                <a:latin typeface="UTM Avo" panose="02040603050506020204" charset="0"/>
                <a:cs typeface="UTM Avo" panose="02040603050506020204" charset="0"/>
              </a:rPr>
              <a:t>ra ....</a:t>
            </a:r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ay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938670" y="2355215"/>
            <a:ext cx="710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ng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810768" y="2355215"/>
            <a:ext cx="890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ngh</a:t>
            </a:r>
            <a:endParaRPr lang="en-US" sz="280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9184500" y="2354984"/>
            <a:ext cx="890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45" y="252095"/>
            <a:ext cx="9601200" cy="54387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820" y="256540"/>
            <a:ext cx="9220200" cy="52863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defTabSz="685800" eaLnBrk="1" hangingPunct="1">
              <a:buNone/>
            </a:pPr>
            <a:r>
              <a:rPr sz="6665" dirty="0">
                <a:solidFill>
                  <a:srgbClr val="FF0000"/>
                </a:solidFill>
                <a:latin typeface="UTM Avo" panose="02040603050506020204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6400" b="0" dirty="0">
                <a:latin typeface="VNI-Avo" pitchFamily="2" charset="0"/>
              </a:rPr>
              <a:t>KHÔÛI ÑOÄNG</a:t>
            </a:r>
            <a:endParaRPr lang="en-US" altLang="en-US" sz="6400" b="0" dirty="0">
              <a:latin typeface="VNI-Avo" pitchFamily="2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825" y="903288"/>
            <a:ext cx="6938963" cy="5021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3" y="9525"/>
            <a:ext cx="12192000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113" y="1098550"/>
            <a:ext cx="3219450" cy="224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5050" y="1098550"/>
            <a:ext cx="3213100" cy="2255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738" y="3417888"/>
            <a:ext cx="3194050" cy="2224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1400" y="3438525"/>
            <a:ext cx="3176588" cy="222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1a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1763" y="1077913"/>
            <a:ext cx="3213100" cy="231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2a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2988" y="1095375"/>
            <a:ext cx="3205162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3a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6850" y="3422650"/>
            <a:ext cx="3176588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4a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66793" y="3417888"/>
            <a:ext cx="3173413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4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59008">
            <a:off x="11579225" y="2857500"/>
            <a:ext cx="24288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8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-829490">
            <a:off x="1835150" y="2493963"/>
            <a:ext cx="963613" cy="922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6" name="Picture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43050" y="4935538"/>
            <a:ext cx="506413" cy="50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7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81100" y="144463"/>
            <a:ext cx="868363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8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2"/>
          <a:srcRect t="10052" b="11201"/>
          <a:stretch>
            <a:fillRect/>
          </a:stretch>
        </p:blipFill>
        <p:spPr>
          <a:xfrm>
            <a:off x="7446963" y="6219825"/>
            <a:ext cx="1506537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88938" y="923925"/>
            <a:ext cx="2633663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Zap" pitchFamily="2" charset="0"/>
              <a:ea typeface="Tahom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605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0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9363" y="1157288"/>
            <a:ext cx="8458835" cy="14452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4400" b="0" dirty="0">
                <a:solidFill>
                  <a:srgbClr val="FFFFFF"/>
                </a:solidFill>
                <a:latin typeface="UTM Avo" panose="02040603050506020204" charset="0"/>
              </a:rPr>
              <a:t>Trong bài chuột con đáng yêu</a:t>
            </a:r>
          </a:p>
          <a:p>
            <a:pPr eaLnBrk="1" hangingPunct="1"/>
            <a:r>
              <a:rPr lang="en-US" altLang="en-US" sz="4400" b="0" dirty="0">
                <a:solidFill>
                  <a:srgbClr val="FFFFFF"/>
                </a:solidFill>
                <a:latin typeface="UTM Avo" panose="02040603050506020204" charset="0"/>
              </a:rPr>
              <a:t> chuột con ước gì?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9363" y="3300413"/>
            <a:ext cx="6834505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0" dirty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Đáp án: </a:t>
            </a:r>
            <a:r>
              <a:rPr lang="en-US" altLang="en-US" sz="4000" b="0" dirty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 ước to như con voi </a:t>
            </a:r>
            <a:endParaRPr lang="en-US" altLang="en-US" sz="4000" b="0" dirty="0">
              <a:solidFill>
                <a:schemeClr val="bg1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2" y="4754104"/>
            <a:ext cx="1101388" cy="881047"/>
          </a:xfrm>
          <a:prstGeom prst="rect">
            <a:avLst/>
          </a:prstGeom>
        </p:spPr>
      </p:pic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9363" y="1354138"/>
            <a:ext cx="9539287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000" b="0" dirty="0">
                <a:solidFill>
                  <a:srgbClr val="FFFFFF"/>
                </a:solidFill>
                <a:latin typeface="UTM Avo" panose="02040603050506020204" charset="0"/>
              </a:rPr>
              <a:t>Câu hỏi số 2: Nếu chuột con to như con voi thì thế nào?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947035" y="3051175"/>
            <a:ext cx="6046470" cy="11163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x-none" sz="4800" b="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mẹ không bế được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8993467" y="3744172"/>
            <a:ext cx="1101386" cy="881045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150" y="795338"/>
            <a:ext cx="9103995" cy="14452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4400" b="0" dirty="0">
                <a:solidFill>
                  <a:srgbClr val="FFFFFF"/>
                </a:solidFill>
                <a:latin typeface="UTM Avo" panose="02040603050506020204" charset="0"/>
              </a:rPr>
              <a:t>Câu hỏi số 3: Điền vào chỗ trống</a:t>
            </a:r>
          </a:p>
          <a:p>
            <a:pPr eaLnBrk="1" hangingPunct="1"/>
            <a:r>
              <a:rPr lang="en-US" altLang="en-US" sz="4400" b="0" dirty="0">
                <a:solidFill>
                  <a:srgbClr val="FFFFFF"/>
                </a:solidFill>
                <a:latin typeface="UTM Avo" panose="02040603050506020204" charset="0"/>
              </a:rPr>
              <a:t>Chuột con.... nhất lớp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9363" y="3300413"/>
            <a:ext cx="2814955" cy="922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0" dirty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Đáp án: </a:t>
            </a:r>
            <a:r>
              <a:rPr lang="en-US" altLang="en-US" sz="5400" b="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bé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4167667" y="3434043"/>
            <a:ext cx="1101386" cy="881047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6980238" y="6049963"/>
            <a:ext cx="2163763" cy="639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x-none" sz="3200" b="0"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5375" y="665466"/>
            <a:ext cx="456247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 b="1" smtClean="0">
                <a:solidFill>
                  <a:schemeClr val="bg1"/>
                </a:solidFill>
                <a:latin typeface=".VnAvant" pitchFamily="34" charset="0"/>
              </a:rPr>
              <a:t>Chuét con ®¸ng yªu</a:t>
            </a:r>
            <a:endParaRPr lang="en-US" altLang="en-US" sz="32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08406" y="1237079"/>
            <a:ext cx="7929232" cy="46463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834" y="1219200"/>
            <a:ext cx="9070428" cy="37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36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5168" y="122656"/>
            <a:ext cx="7216775" cy="6505577"/>
            <a:chOff x="1143000" y="123827"/>
            <a:chExt cx="7216775" cy="6505577"/>
          </a:xfrm>
        </p:grpSpPr>
        <p:pic>
          <p:nvPicPr>
            <p:cNvPr id="5" name="Picture 73" descr="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143000" y="123827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3" descr="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98703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3" descr="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452941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768634" y="134671"/>
            <a:ext cx="7216775" cy="6493545"/>
            <a:chOff x="1143000" y="123827"/>
            <a:chExt cx="7216775" cy="6493545"/>
          </a:xfrm>
        </p:grpSpPr>
        <p:pic>
          <p:nvPicPr>
            <p:cNvPr id="9" name="Picture 73" descr="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143000" y="123827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3" descr="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98703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3" descr="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440909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2526669" y="433134"/>
            <a:ext cx="5763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HP001" pitchFamily="34" charset="0"/>
                <a:ea typeface="HP001" pitchFamily="34" charset="0"/>
              </a:rPr>
              <a:t>Con </a:t>
            </a:r>
            <a:r>
              <a:rPr lang="en-US" sz="4000" b="1" smtClean="0">
                <a:latin typeface="HP001 4H"/>
                <a:ea typeface="HP001" pitchFamily="34" charset="0"/>
              </a:rPr>
              <a:t>ɡ</a:t>
            </a:r>
            <a:r>
              <a:rPr lang="en-US" sz="4000" b="1" smtClean="0">
                <a:latin typeface="HP001" pitchFamily="34" charset="0"/>
                <a:ea typeface="HP001" pitchFamily="34" charset="0"/>
              </a:rPr>
              <a:t>èo </a:t>
            </a:r>
            <a:r>
              <a:rPr lang="en-US" sz="4000" b="1">
                <a:latin typeface="HP001" pitchFamily="34" charset="0"/>
                <a:ea typeface="HP001" pitchFamily="34" charset="0"/>
              </a:rPr>
              <a:t>mà </a:t>
            </a:r>
            <a:r>
              <a:rPr lang="el-GR" sz="4000" b="1">
                <a:latin typeface="HP001 4H"/>
                <a:ea typeface="HP001" pitchFamily="34" charset="0"/>
              </a:rPr>
              <a:t>Ι</a:t>
            </a:r>
            <a:r>
              <a:rPr lang="en-US" sz="4000" b="1">
                <a:latin typeface="HP001" pitchFamily="34" charset="0"/>
                <a:ea typeface="HP001" pitchFamily="34" charset="0"/>
              </a:rPr>
              <a:t>ςèo</a:t>
            </a:r>
            <a:r>
              <a:rPr lang="en-US" sz="4000" b="1" smtClean="0">
                <a:latin typeface="HP001" pitchFamily="34" charset="0"/>
                <a:ea typeface="HP001" pitchFamily="34" charset="0"/>
              </a:rPr>
              <a:t> </a:t>
            </a:r>
            <a:r>
              <a:rPr lang="en-US" sz="4000" b="1">
                <a:latin typeface="HP001" pitchFamily="34" charset="0"/>
                <a:ea typeface="HP001" pitchFamily="34" charset="0"/>
              </a:rPr>
              <a:t>cây cau.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34685" y="1860926"/>
            <a:ext cx="5763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HP001" pitchFamily="34" charset="0"/>
                <a:ea typeface="HP001" pitchFamily="34" charset="0"/>
              </a:rPr>
              <a:t>Con </a:t>
            </a:r>
            <a:r>
              <a:rPr lang="en-US" sz="4000" b="1" smtClean="0">
                <a:latin typeface="HP001 4H"/>
                <a:ea typeface="HP001" pitchFamily="34" charset="0"/>
              </a:rPr>
              <a:t>ɡ</a:t>
            </a:r>
            <a:r>
              <a:rPr lang="en-US" sz="4000" b="1" smtClean="0">
                <a:latin typeface="HP001" pitchFamily="34" charset="0"/>
                <a:ea typeface="HP001" pitchFamily="34" charset="0"/>
              </a:rPr>
              <a:t>èo </a:t>
            </a:r>
            <a:r>
              <a:rPr lang="en-US" sz="4000" b="1">
                <a:latin typeface="HP001" pitchFamily="34" charset="0"/>
                <a:ea typeface="HP001" pitchFamily="34" charset="0"/>
              </a:rPr>
              <a:t>mà </a:t>
            </a:r>
            <a:r>
              <a:rPr lang="el-GR" sz="4000" b="1" smtClean="0">
                <a:latin typeface="HP001 4H"/>
                <a:ea typeface="HP001" pitchFamily="34" charset="0"/>
              </a:rPr>
              <a:t>Ι</a:t>
            </a:r>
            <a:r>
              <a:rPr lang="en-US" sz="4000" b="1" smtClean="0">
                <a:latin typeface="HP001" pitchFamily="34" charset="0"/>
                <a:ea typeface="HP001" pitchFamily="34" charset="0"/>
              </a:rPr>
              <a:t>ςèo </a:t>
            </a:r>
            <a:r>
              <a:rPr lang="en-US" sz="4000" b="1">
                <a:latin typeface="HP001" pitchFamily="34" charset="0"/>
                <a:ea typeface="HP001" pitchFamily="34" charset="0"/>
              </a:rPr>
              <a:t>cây cau.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0528" y="2602865"/>
            <a:ext cx="8804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smtClean="0">
                <a:latin typeface="HP001" pitchFamily="34" charset="0"/>
                <a:ea typeface="HP001" pitchFamily="34" charset="0"/>
              </a:rPr>
              <a:t>H</a:t>
            </a:r>
            <a:r>
              <a:rPr lang="en-US" sz="4000" b="1" smtClean="0">
                <a:latin typeface="HP001 4H"/>
                <a:ea typeface="HP001" pitchFamily="34" charset="0"/>
              </a:rPr>
              <a:t>ŤŁ</a:t>
            </a:r>
            <a:r>
              <a:rPr lang="vi-VN" sz="4000" b="1" smtClean="0">
                <a:latin typeface="HP001" pitchFamily="34" charset="0"/>
                <a:ea typeface="HP001" pitchFamily="34" charset="0"/>
              </a:rPr>
              <a:t> </a:t>
            </a:r>
            <a:r>
              <a:rPr lang="el-GR" sz="4000" b="1">
                <a:latin typeface="HP001 4H"/>
                <a:ea typeface="HP001" pitchFamily="34" charset="0"/>
              </a:rPr>
              <a:t>Ǉ</a:t>
            </a:r>
            <a:r>
              <a:rPr lang="vi-VN" sz="4000" b="1" smtClean="0">
                <a:latin typeface="HP001" pitchFamily="34" charset="0"/>
                <a:ea typeface="HP001" pitchFamily="34" charset="0"/>
              </a:rPr>
              <a:t>hăm </a:t>
            </a:r>
            <a:r>
              <a:rPr lang="vi-VN" sz="4000" b="1">
                <a:latin typeface="HP001" pitchFamily="34" charset="0"/>
                <a:ea typeface="HP001" pitchFamily="34" charset="0"/>
              </a:rPr>
              <a:t>chú </a:t>
            </a:r>
            <a:r>
              <a:rPr lang="vi-VN" sz="4000" b="1" smtClean="0">
                <a:latin typeface="HP001" pitchFamily="34" charset="0"/>
                <a:ea typeface="HP001" pitchFamily="34" charset="0"/>
              </a:rPr>
              <a:t>chu</a:t>
            </a:r>
            <a:r>
              <a:rPr lang="vi-VN" sz="4000" b="1" smtClean="0">
                <a:latin typeface="HP001"/>
                <a:ea typeface="HP001"/>
              </a:rPr>
              <a:t>Ŏ</a:t>
            </a:r>
            <a:r>
              <a:rPr lang="vi-VN" sz="4000" b="1" smtClean="0">
                <a:latin typeface="HP001" pitchFamily="34" charset="0"/>
                <a:ea typeface="HP001" pitchFamily="34" charset="0"/>
              </a:rPr>
              <a:t> </a:t>
            </a:r>
            <a:r>
              <a:rPr lang="vi-VN" sz="4000" b="1">
                <a:latin typeface="HP001" pitchFamily="34" charset="0"/>
                <a:ea typeface="HP001" pitchFamily="34" charset="0"/>
              </a:rPr>
              <a:t>đi đâu vắng nhà</a:t>
            </a:r>
            <a:endParaRPr lang="en-US" sz="4000" b="1">
              <a:latin typeface="HP001" pitchFamily="34" charset="0"/>
              <a:ea typeface="HP001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29670" y="3327656"/>
            <a:ext cx="628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latin typeface="HP001" pitchFamily="34" charset="0"/>
                <a:ea typeface="HP001" pitchFamily="34" charset="0"/>
              </a:rPr>
              <a:t>Chú </a:t>
            </a:r>
            <a:r>
              <a:rPr lang="vi-VN" sz="4000" b="1" smtClean="0">
                <a:latin typeface="HP001" pitchFamily="34" charset="0"/>
                <a:ea typeface="HP001" pitchFamily="34" charset="0"/>
              </a:rPr>
              <a:t>chu</a:t>
            </a:r>
            <a:r>
              <a:rPr lang="vi-VN" sz="4000" b="1" smtClean="0">
                <a:latin typeface="HP001"/>
                <a:ea typeface="HP001"/>
              </a:rPr>
              <a:t>Ŏ</a:t>
            </a:r>
            <a:r>
              <a:rPr lang="vi-VN" sz="4000" b="1" smtClean="0">
                <a:latin typeface="HP001" pitchFamily="34" charset="0"/>
                <a:ea typeface="HP001" pitchFamily="34" charset="0"/>
              </a:rPr>
              <a:t> </a:t>
            </a:r>
            <a:r>
              <a:rPr lang="vi-VN" sz="4000" b="1">
                <a:latin typeface="HP001" pitchFamily="34" charset="0"/>
                <a:ea typeface="HP001" pitchFamily="34" charset="0"/>
              </a:rPr>
              <a:t>đi chợ đường xa</a:t>
            </a:r>
            <a:endParaRPr lang="en-US" sz="4000" b="1">
              <a:latin typeface="HP001" pitchFamily="34" charset="0"/>
              <a:ea typeface="HP001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6511" y="4028852"/>
            <a:ext cx="8777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HP001" pitchFamily="34" charset="0"/>
                <a:ea typeface="HP001" pitchFamily="34" charset="0"/>
              </a:rPr>
              <a:t>Mua mắm mua </a:t>
            </a:r>
            <a:r>
              <a:rPr lang="en-US" sz="4000" b="1" smtClean="0">
                <a:latin typeface="HP001" pitchFamily="34" charset="0"/>
                <a:ea typeface="HP001" pitchFamily="34" charset="0"/>
              </a:rPr>
              <a:t>mu</a:t>
            </a:r>
            <a:r>
              <a:rPr lang="en-US" sz="4000" b="1" smtClean="0">
                <a:latin typeface="HP001 4H"/>
                <a:ea typeface="HP001" pitchFamily="34" charset="0"/>
              </a:rPr>
              <a:t>çŁ</a:t>
            </a:r>
            <a:r>
              <a:rPr lang="en-US" sz="4000" b="1" smtClean="0">
                <a:latin typeface="HP001" pitchFamily="34" charset="0"/>
                <a:ea typeface="HP001" pitchFamily="34" charset="0"/>
              </a:rPr>
              <a:t> </a:t>
            </a:r>
            <a:r>
              <a:rPr lang="en-US" sz="4000" b="1">
                <a:latin typeface="HP001" pitchFamily="34" charset="0"/>
                <a:ea typeface="HP001" pitchFamily="34" charset="0"/>
              </a:rPr>
              <a:t>giỗ cha chú </a:t>
            </a:r>
            <a:r>
              <a:rPr lang="en-US" sz="4000" b="1" smtClean="0">
                <a:latin typeface="HP001 4H"/>
                <a:ea typeface="HP001" pitchFamily="34" charset="0"/>
              </a:rPr>
              <a:t>ɡ</a:t>
            </a:r>
            <a:r>
              <a:rPr lang="en-US" sz="4000" b="1" smtClean="0">
                <a:latin typeface="HP001" pitchFamily="34" charset="0"/>
                <a:ea typeface="HP001" pitchFamily="34" charset="0"/>
              </a:rPr>
              <a:t>èo</a:t>
            </a:r>
            <a:r>
              <a:rPr lang="en-US" sz="4000" b="1">
                <a:latin typeface="HP001" pitchFamily="34" charset="0"/>
                <a:ea typeface="HP001" pitchFamily="34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56701" y="4753344"/>
            <a:ext cx="2338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HP001" pitchFamily="34" charset="0"/>
                <a:ea typeface="HP001" pitchFamily="34" charset="0"/>
              </a:rPr>
              <a:t>Đồng dao</a:t>
            </a:r>
          </a:p>
        </p:txBody>
      </p:sp>
    </p:spTree>
    <p:extLst>
      <p:ext uri="{BB962C8B-B14F-4D97-AF65-F5344CB8AC3E}">
        <p14:creationId xmlns:p14="http://schemas.microsoft.com/office/powerpoint/2010/main" val="662249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148</Words>
  <Application>Microsoft Office PowerPoint</Application>
  <PresentationFormat>Custom</PresentationFormat>
  <Paragraphs>27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1_Office Theme</vt:lpstr>
      <vt:lpstr>Office 主题</vt:lpstr>
      <vt:lpstr>4_Office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15</cp:revision>
  <dcterms:created xsi:type="dcterms:W3CDTF">2021-01-17T13:59:52Z</dcterms:created>
  <dcterms:modified xsi:type="dcterms:W3CDTF">2021-03-23T17:01:20Z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