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409" r:id="rId4"/>
    <p:sldId id="400" r:id="rId5"/>
    <p:sldId id="412" r:id="rId6"/>
    <p:sldId id="347" r:id="rId7"/>
    <p:sldId id="333" r:id="rId8"/>
    <p:sldId id="332" r:id="rId9"/>
    <p:sldId id="375" r:id="rId10"/>
    <p:sldId id="414" r:id="rId11"/>
    <p:sldId id="422" r:id="rId12"/>
    <p:sldId id="429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1F85-9C9C-4A51-9D30-F9312C4DF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0F9FE-3461-4A03-A77A-D66459AD1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8F7E-1B1E-4235-8929-D5FE69E3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F5F8-4114-4580-9FE7-7B623BAD6C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E0369-8044-43D3-8FDC-AC98950E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9A1B-3F08-4F06-B2AF-A76CDB27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F42-A7D2-493D-ADB6-6A8A7C7B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5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BDD2-F03A-4465-8EAE-4C34701C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309A8-AF0E-4808-9247-84156C14D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5E4F-D8B0-468E-9A12-811E1414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F5F8-4114-4580-9FE7-7B623BAD6C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6059B-8526-429E-B446-9A4563EC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4B14F-A0D0-4E70-ABCF-E1444D23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F42-A7D2-493D-ADB6-6A8A7C7B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0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63B20-611C-43DB-9766-4E629B4F4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BE5F2-0A55-41D4-96B8-6D75C1076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158C0-C588-46CF-9837-6DA5B1DA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F5F8-4114-4580-9FE7-7B623BAD6C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4C0EC-498C-4404-9EC8-6E1B3055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A97F5-0046-41CE-B08C-469CE84D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F42-A7D2-493D-ADB6-6A8A7C7B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1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3173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B7E3C-9071-4C19-98E1-F56485919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3AD2-1E88-46B5-AAF9-D7D8FB41D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8CC9C-536D-4214-A4D3-367A6367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F5F8-4114-4580-9FE7-7B623BAD6C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4D78-7400-42B3-B5AC-30CCB4FE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058A6-F8A5-495C-8A60-778240B2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F42-A7D2-493D-ADB6-6A8A7C7B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4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224-1A5A-431B-8824-AB95F172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EF300-F69C-4F9A-B22E-7DBFDB6C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CFC99-F568-46A8-8284-C485CFF2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F5F8-4114-4580-9FE7-7B623BAD6C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8342-C8B2-4824-9DCD-6F11E506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C2D04-8C60-4401-91C7-A31C9962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F42-A7D2-493D-ADB6-6A8A7C7B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50C3-553B-44A8-BF05-B77003F7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CD8DC-912B-40B4-BA99-B2C311984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B59E0-D2CD-4A08-AB39-FF45DB38E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45617-C775-4394-93CF-744FE969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F5F8-4114-4580-9FE7-7B623BAD6C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BAFE4-931D-4227-B2C6-FC6CDD92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9FBE1-0DD4-4570-8771-D6A0BD9C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F42-A7D2-493D-ADB6-6A8A7C7B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E260-3E8B-4E56-93EA-4D9D0196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A57F-C61B-4AA2-B30C-B2CEB38D5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AA5CF-B3E6-4D15-A689-FB9CA7F60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2B153-54E1-4653-ACBB-61346BDD8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9259A-4AA3-4AF4-89AD-3B41AD5A2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555E3-2D83-4D24-9DA7-07F946D9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F5F8-4114-4580-9FE7-7B623BAD6C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A252FE-5721-44F0-BE8F-36DFD68D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B1CDDB-9FF0-425E-BFA7-7838831C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F42-A7D2-493D-ADB6-6A8A7C7B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5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0360-4182-4AB8-AB74-09F4D0C7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D39F7-5775-4703-A0B3-044474FE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F5F8-4114-4580-9FE7-7B623BAD6C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89DDB-70D8-4B03-A2B0-0C503A4F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DADC7-9E61-4A29-8EEE-F2983B30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F42-A7D2-493D-ADB6-6A8A7C7B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66435-EC26-47E4-9906-7596F468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F5F8-4114-4580-9FE7-7B623BAD6C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B376C-52F4-45AA-A2AC-5D3367B6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CC639-2451-4492-8E61-D2B80A6F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F42-A7D2-493D-ADB6-6A8A7C7B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5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9476-008B-4704-85FF-1E429226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F2A09-77CC-41E0-BBF9-482F96A8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085ED-217B-41C8-A59D-542557E80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3E917-E698-4CAD-AB80-E2FDA391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F5F8-4114-4580-9FE7-7B623BAD6C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AD53C-A429-4F33-8F6F-CAA1281B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4CEA4-9416-4C29-A276-5124776D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F42-A7D2-493D-ADB6-6A8A7C7B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5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78A7-5EDF-4877-AD26-AEDC3F1E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4DA8DA-2BF3-40A3-8B18-3CAE08A421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8EF00-8E70-40AE-937A-7BC1A1175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F49D7-A734-44B2-B8B0-62B89B72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F5F8-4114-4580-9FE7-7B623BAD6C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E9162-B54E-4B90-B67C-351071A5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C3ED7-30F2-4138-A1E7-0A99F2EE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F42-A7D2-493D-ADB6-6A8A7C7B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9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70330-6D5C-4969-9480-01BCFEE4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B18EA-FA5B-4E81-AB62-9406EA297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00DE6-EF09-4906-B98F-195254704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8F5F8-4114-4580-9FE7-7B623BAD6C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CEB1B-1F4F-4D10-A9EC-A231828A3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998C4-9DC6-4929-9788-9E3A1CE6A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EF42-A7D2-493D-ADB6-6A8A7C7B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0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6.xml"/><Relationship Id="rId7" Type="http://schemas.openxmlformats.org/officeDocument/2006/relationships/image" Target="../media/image15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 dirty="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 dirty="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377935" y="2799940"/>
            <a:ext cx="9534526" cy="6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635070" y="327979"/>
            <a:ext cx="8830420" cy="62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336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760774" y="1704250"/>
            <a:ext cx="507492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20" y="4078987"/>
            <a:ext cx="3878248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5" y="120845"/>
            <a:ext cx="2797392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87851" y="1706885"/>
            <a:ext cx="10101943" cy="494211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indent="-548640" algn="just"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 algn="just"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 algn="just"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sành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sứ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 algn="just"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ngậm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miệng</a:t>
            </a:r>
            <a:endParaRPr lang="en-US" sz="336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548640" indent="-548640" algn="just"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đừa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đạc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4501" y="1069948"/>
            <a:ext cx="811953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nhọn</a:t>
            </a:r>
            <a:endParaRPr lang="en-US" sz="288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3288" y="271194"/>
            <a:ext cx="2675732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8939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5" y="120845"/>
            <a:ext cx="2797392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7957" y="1087365"/>
            <a:ext cx="1049197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6" y="1858296"/>
            <a:ext cx="2633806" cy="2399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84" y="1858296"/>
            <a:ext cx="2601816" cy="2367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61" y="1858296"/>
            <a:ext cx="2868395" cy="243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28" y="1815643"/>
            <a:ext cx="2537837" cy="24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9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904" y="1669749"/>
            <a:ext cx="10154192" cy="465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360" dirty="0">
                <a:solidFill>
                  <a:srgbClr val="FF0000"/>
                </a:solidFill>
              </a:rPr>
              <a:t>+ Bước 1: </a:t>
            </a:r>
            <a:r>
              <a:rPr lang="vi-VN" sz="3360" dirty="0">
                <a:solidFill>
                  <a:srgbClr val="008000"/>
                </a:solidFill>
              </a:rPr>
              <a:t>Rửa tay sạch trước và sau khi sơ cứu chảy máu.</a:t>
            </a:r>
          </a:p>
          <a:p>
            <a:pPr algn="just">
              <a:lnSpc>
                <a:spcPct val="150000"/>
              </a:lnSpc>
            </a:pPr>
            <a:r>
              <a:rPr lang="vi-VN" sz="3360" dirty="0">
                <a:solidFill>
                  <a:srgbClr val="FF0000"/>
                </a:solidFill>
              </a:rPr>
              <a:t>+ Bước 2: </a:t>
            </a:r>
            <a:r>
              <a:rPr lang="vi-VN" sz="3360" dirty="0">
                <a:solidFill>
                  <a:srgbClr val="008000"/>
                </a:solidFill>
              </a:rPr>
              <a:t>Rửa vét thương bằng nước sạch, có thể rửa dưới vòi nước máy.</a:t>
            </a:r>
          </a:p>
          <a:p>
            <a:pPr algn="just">
              <a:lnSpc>
                <a:spcPct val="150000"/>
              </a:lnSpc>
            </a:pPr>
            <a:r>
              <a:rPr lang="vi-VN" sz="3360" dirty="0">
                <a:solidFill>
                  <a:srgbClr val="FF0000"/>
                </a:solidFill>
              </a:rPr>
              <a:t>+ Bước 3: </a:t>
            </a:r>
            <a:r>
              <a:rPr lang="vi-VN" sz="3360" dirty="0">
                <a:solidFill>
                  <a:srgbClr val="008000"/>
                </a:solidFill>
              </a:rPr>
              <a:t>Đặt miếng gạc lên vết thương.</a:t>
            </a:r>
          </a:p>
          <a:p>
            <a:pPr algn="just">
              <a:lnSpc>
                <a:spcPct val="150000"/>
              </a:lnSpc>
            </a:pPr>
            <a:r>
              <a:rPr lang="vi-VN" sz="3360" dirty="0">
                <a:solidFill>
                  <a:srgbClr val="FF0000"/>
                </a:solidFill>
              </a:rPr>
              <a:t>+ Bước 4: </a:t>
            </a:r>
            <a:r>
              <a:rPr lang="vi-VN" sz="3360" dirty="0">
                <a:solidFill>
                  <a:srgbClr val="008000"/>
                </a:solidFill>
              </a:rPr>
              <a:t>Băng lại hoặc dùng băng keo băng kín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4165" y="995768"/>
            <a:ext cx="811472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endParaRPr lang="en-US" sz="3360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5" y="120845"/>
            <a:ext cx="2797392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70"/>
            <a:ext cx="109728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5772" y="-19516"/>
            <a:ext cx="10388267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80672"/>
              <a:ext cx="823540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84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84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84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2942283" y="2577311"/>
            <a:ext cx="1759132" cy="992778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3228" y="2428419"/>
            <a:ext cx="525335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6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sắc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nhọn</a:t>
            </a:r>
            <a:endParaRPr lang="en-US" sz="336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94" y="3573347"/>
            <a:ext cx="3814355" cy="255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7" y="0"/>
            <a:ext cx="2715709" cy="8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09600" y="93835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3" name="TextBox 2"/>
          <p:cNvSpPr txBox="1"/>
          <p:nvPr/>
        </p:nvSpPr>
        <p:spPr>
          <a:xfrm>
            <a:off x="815995" y="1046704"/>
            <a:ext cx="409433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36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995" y="1634726"/>
            <a:ext cx="10644486" cy="1547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09600" y="781598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7" y="68595"/>
            <a:ext cx="2797392" cy="7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697" y="771740"/>
            <a:ext cx="107096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71" y="1867430"/>
            <a:ext cx="3683888" cy="2471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01" y="1768936"/>
            <a:ext cx="3577619" cy="25330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21" y="4452617"/>
            <a:ext cx="4152515" cy="24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75360" y="1237838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16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3092" y="1233732"/>
            <a:ext cx="85839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8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753290" y="1857397"/>
            <a:ext cx="6463666" cy="275814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36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01040" y="4842808"/>
            <a:ext cx="10789920" cy="186512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Một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kết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quả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nhận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xét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bổ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sung. 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609600" y="119960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6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147310" y="80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09016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107308" y="110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5147310" y="12317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5118734" y="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509016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5118734" y="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5118734" y="2436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5118734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10" y="-33448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0" y="-1916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32" y="1857396"/>
            <a:ext cx="3869056" cy="257324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5854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868681" y="825501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6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sp>
        <p:nvSpPr>
          <p:cNvPr id="2" name="TextBox 1"/>
          <p:cNvSpPr txBox="1"/>
          <p:nvPr/>
        </p:nvSpPr>
        <p:spPr>
          <a:xfrm>
            <a:off x="1162050" y="5243001"/>
            <a:ext cx="988041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đâm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0" y="1070254"/>
            <a:ext cx="5531858" cy="37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868681" y="825501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6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sp>
        <p:nvSpPr>
          <p:cNvPr id="37" name="TextBox 36"/>
          <p:cNvSpPr txBox="1"/>
          <p:nvPr/>
        </p:nvSpPr>
        <p:spPr>
          <a:xfrm>
            <a:off x="1141829" y="4917279"/>
            <a:ext cx="997148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360" dirty="0">
                <a:solidFill>
                  <a:srgbClr val="008000"/>
                </a:solidFill>
              </a:rPr>
              <a:t>Bạn nhỏ nghịch ngậm đầu nhọn của chiếc bút vào miệng. Việc làm đó có</a:t>
            </a:r>
            <a:r>
              <a:rPr lang="en-US" sz="3360" dirty="0">
                <a:solidFill>
                  <a:srgbClr val="008000"/>
                </a:solidFill>
              </a:rPr>
              <a:t> </a:t>
            </a:r>
            <a:r>
              <a:rPr lang="vi-VN" sz="3360" dirty="0">
                <a:solidFill>
                  <a:srgbClr val="008000"/>
                </a:solidFill>
              </a:rPr>
              <a:t>thể khiến bạn bị đầu nhọn của bút đâm vào họng khi vấp ngã, rất nguy hiểm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86" y="898270"/>
            <a:ext cx="5760590" cy="40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868680" y="887022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6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sp>
        <p:nvSpPr>
          <p:cNvPr id="34" name="Rectangle 33"/>
          <p:cNvSpPr/>
          <p:nvPr/>
        </p:nvSpPr>
        <p:spPr>
          <a:xfrm>
            <a:off x="868682" y="4994126"/>
            <a:ext cx="10260872" cy="1120553"/>
          </a:xfrm>
          <a:prstGeom prst="rect">
            <a:avLst/>
          </a:prstGeom>
        </p:spPr>
        <p:txBody>
          <a:bodyPr wrap="square" lIns="85588" tIns="42794" rIns="85588" bIns="42794">
            <a:spAutoFit/>
          </a:bodyPr>
          <a:lstStyle/>
          <a:p>
            <a:pPr algn="just"/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dọa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hiểm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mạng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63" y="980125"/>
            <a:ext cx="6548436" cy="379324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75360" y="1237838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16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3092" y="1233732"/>
            <a:ext cx="85839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8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341121" y="2305472"/>
            <a:ext cx="4632146" cy="220556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336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3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3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3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3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3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3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36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3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3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33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33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01040" y="5370174"/>
            <a:ext cx="10789920" cy="142192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411480" indent="-411480" algn="just">
              <a:spcBef>
                <a:spcPct val="0"/>
              </a:spcBef>
              <a:buFontTx/>
              <a:buChar char="-"/>
            </a:pP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8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411480" indent="-411480" algn="just">
              <a:spcBef>
                <a:spcPct val="0"/>
              </a:spcBef>
              <a:buFontTx/>
              <a:buChar char="-"/>
            </a:pP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609600" y="119960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6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147310" y="80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09016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107308" y="110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10" y="158058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10" y="150883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40" y="1858166"/>
            <a:ext cx="3723089" cy="34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444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.VnTifani Heavy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Thu Minh</cp:lastModifiedBy>
  <cp:revision>1</cp:revision>
  <dcterms:created xsi:type="dcterms:W3CDTF">2021-04-05T14:36:58Z</dcterms:created>
  <dcterms:modified xsi:type="dcterms:W3CDTF">2021-04-05T14:38:23Z</dcterms:modified>
</cp:coreProperties>
</file>