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3"/>
  </p:notesMasterIdLst>
  <p:sldIdLst>
    <p:sldId id="280" r:id="rId2"/>
    <p:sldId id="256" r:id="rId3"/>
    <p:sldId id="355" r:id="rId4"/>
    <p:sldId id="257" r:id="rId5"/>
    <p:sldId id="389" r:id="rId6"/>
    <p:sldId id="360" r:id="rId7"/>
    <p:sldId id="323" r:id="rId8"/>
    <p:sldId id="396" r:id="rId9"/>
    <p:sldId id="393" r:id="rId10"/>
    <p:sldId id="391" r:id="rId11"/>
    <p:sldId id="308" r:id="rId12"/>
  </p:sldIdLst>
  <p:sldSz cx="9144000" cy="5715000" type="screen16x10"/>
  <p:notesSz cx="6858000" cy="9144000"/>
  <p:embeddedFontLst>
    <p:embeddedFont>
      <p:font typeface=".VnAvant" panose="020B7200000000000000"/>
      <p:regular r:id="rId14"/>
      <p:bold r:id="rId15"/>
      <p:italic r:id="rId16"/>
    </p:embeddedFont>
    <p:embeddedFont>
      <p:font typeface=".VnTifani Heavy" panose="020B720000000000000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VNI-Thufap2"/>
      <p:regular r:id="rId2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CCFF"/>
    <a:srgbClr val="FF33CC"/>
    <a:srgbClr val="CCFFFF"/>
    <a:srgbClr val="FF7C80"/>
    <a:srgbClr val="99FFCC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67" d="100"/>
          <a:sy n="67" d="100"/>
        </p:scale>
        <p:origin x="1416" y="4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08-Mar-21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5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76" y="0"/>
            <a:ext cx="9353167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247" y="2656115"/>
            <a:ext cx="6575839" cy="1650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thÝch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nh©n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vËt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nhÊt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V×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2364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130</a:t>
            </a:r>
          </a:p>
          <a:p>
            <a:pPr algn="ctr"/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o¨ng</a:t>
            </a:r>
            <a:r>
              <a:rPr lang="en-US" sz="8800" b="1" dirty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800" b="1" dirty="0" err="1">
                <a:solidFill>
                  <a:srgbClr val="FFFF00"/>
                </a:solidFill>
                <a:latin typeface=".VnAvant" pitchFamily="34" charset="0"/>
              </a:rPr>
              <a:t>o¨c</a:t>
            </a:r>
            <a:endParaRPr lang="en-US" sz="8800" b="1" dirty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64967" y="1047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130: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o¨ng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o¨c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236" y="3654970"/>
            <a:ext cx="3869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con h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o½ng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65234" y="12164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ho½ng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5233" y="1801304"/>
            <a:ext cx="493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 –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¨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o¨ng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· - ho½ng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5234" y="2808585"/>
            <a:ext cx="47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con ho½ng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76" y="1207045"/>
            <a:ext cx="30384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0" y="3746648"/>
            <a:ext cx="4145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o¾c</a:t>
            </a:r>
            <a:r>
              <a:rPr lang="en-US" sz="5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tay</a:t>
            </a:r>
            <a:endParaRPr lang="en-US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5234" y="1216471"/>
            <a:ext cx="4743338" cy="441352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Ph©n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tÝch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o¨c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5233" y="1801304"/>
            <a:ext cx="493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 -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¨ - c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ngê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</a:rPr>
              <a:t>o¨c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</a:rPr>
              <a:t> – s¾c – ngo¾c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5234" y="2808585"/>
            <a:ext cx="47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: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ngo¾c </a:t>
            </a:r>
            <a:r>
              <a:rPr lang="en-US" sz="24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tay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64967" y="1047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130: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o¨ng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o¨c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4" y="1216471"/>
            <a:ext cx="313372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25368" y="567341"/>
            <a:ext cx="7444822" cy="5162173"/>
            <a:chOff x="5247411" y="216040"/>
            <a:chExt cx="7444822" cy="5162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411" y="216040"/>
              <a:ext cx="7444822" cy="516217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416801" y="812800"/>
              <a:ext cx="3048000" cy="39478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0628" y="-16541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÷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øng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477164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0" t="10742" r="37036" b="78516"/>
          <a:stretch/>
        </p:blipFill>
        <p:spPr>
          <a:xfrm>
            <a:off x="3672114" y="1245242"/>
            <a:ext cx="2032000" cy="5545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 t="28794" r="32356" b="61646"/>
          <a:stretch/>
        </p:blipFill>
        <p:spPr>
          <a:xfrm>
            <a:off x="3541486" y="2148114"/>
            <a:ext cx="2656114" cy="49348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7" t="44821" r="32356" b="43932"/>
          <a:stretch/>
        </p:blipFill>
        <p:spPr>
          <a:xfrm>
            <a:off x="3541486" y="2975429"/>
            <a:ext cx="2656114" cy="5805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2" t="61410" r="30602" b="27906"/>
          <a:stretch/>
        </p:blipFill>
        <p:spPr>
          <a:xfrm>
            <a:off x="3323771" y="3831771"/>
            <a:ext cx="3004458" cy="55154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 t="79405" r="29236" b="10298"/>
          <a:stretch/>
        </p:blipFill>
        <p:spPr>
          <a:xfrm>
            <a:off x="3323771" y="4760686"/>
            <a:ext cx="3106058" cy="53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9.77235E-7 L 0.29914 0.159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7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69795E-6 L -0.3007 0.096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35" y="48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62687E-6 L 0.296 0.109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5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10439E-6 L 0.296 0.24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12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86452E-6 L -0.30243 0.08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22" y="44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204686" y="1620401"/>
            <a:ext cx="7213600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o¨ng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o¨c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" y="1454603"/>
            <a:ext cx="89344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54683"/>
          </a:xfrm>
          <a:prstGeom prst="rect">
            <a:avLst/>
          </a:prstGeom>
        </p:spPr>
      </p:pic>
      <p:pic>
        <p:nvPicPr>
          <p:cNvPr id="5" name="Bai 13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204" t="15119" b="12818"/>
          <a:stretch/>
        </p:blipFill>
        <p:spPr>
          <a:xfrm>
            <a:off x="1640114" y="1088569"/>
            <a:ext cx="6402976" cy="36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3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0" y="-1"/>
            <a:ext cx="9144000" cy="57397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96" y="2240641"/>
            <a:ext cx="48101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9066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4348</TotalTime>
  <Words>288</Words>
  <Application>Microsoft Office PowerPoint</Application>
  <PresentationFormat>On-screen Show (16:10)</PresentationFormat>
  <Paragraphs>61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Times New Roman</vt:lpstr>
      <vt:lpstr>.VnTifani Heavy</vt:lpstr>
      <vt:lpstr>Calibri</vt:lpstr>
      <vt:lpstr>VNI-Thufap2</vt:lpstr>
      <vt:lpstr>.VnAvant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482</cp:revision>
  <dcterms:created xsi:type="dcterms:W3CDTF">2020-02-10T09:35:50Z</dcterms:created>
  <dcterms:modified xsi:type="dcterms:W3CDTF">2021-03-08T14:00:17Z</dcterms:modified>
</cp:coreProperties>
</file>