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5" r:id="rId4"/>
    <p:sldId id="257" r:id="rId5"/>
    <p:sldId id="394" r:id="rId6"/>
    <p:sldId id="389" r:id="rId7"/>
    <p:sldId id="351" r:id="rId8"/>
    <p:sldId id="360" r:id="rId9"/>
    <p:sldId id="323" r:id="rId10"/>
    <p:sldId id="308" r:id="rId11"/>
  </p:sldIdLst>
  <p:sldSz cx="9144000" cy="5715000" type="screen16x10"/>
  <p:notesSz cx="6858000" cy="9144000"/>
  <p:embeddedFontLst>
    <p:embeddedFont>
      <p:font typeface=".VnAvant" panose="020B7200000000000000"/>
      <p:regular r:id="rId13"/>
      <p:bold r:id="rId14"/>
      <p:italic r:id="rId15"/>
    </p:embeddedFont>
    <p:embeddedFont>
      <p:font typeface=".VnTifani Heavy" panose="020B720000000000000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Thufap2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uây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</a:t>
            </a:r>
          </a:p>
          <a:p>
            <a:pPr algn="ctr"/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Oai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oay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u©y</a:t>
            </a:r>
            <a:endParaRPr lang="en-US" sz="66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tho¹i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 – a- 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thoai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tho¹i.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tho¹i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931" y="3884557"/>
            <a:ext cx="3552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o¹i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5" y="1216471"/>
            <a:ext cx="2736584" cy="2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77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xoay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3542" y="4575125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ghÕ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oay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22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 – a- 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xoay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711" y="3155050"/>
            <a:ext cx="40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ghÕ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xoay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2987"/>
            <a:ext cx="25146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77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khuÊy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3542" y="3936496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uÊy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bét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22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- ©- 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khuÊy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4711" y="3155050"/>
            <a:ext cx="40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khuÊy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bét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9" y="1321035"/>
            <a:ext cx="3170404" cy="24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6007" y="2437029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qu</a:t>
            </a:r>
            <a:r>
              <a:rPr lang="en-US" sz="3200" b="1" dirty="0">
                <a:latin typeface=".VnAvant" pitchFamily="34" charset="0"/>
              </a:rPr>
              <a:t>¶ </a:t>
            </a:r>
            <a:r>
              <a:rPr lang="en-US" sz="3200" b="1" dirty="0" err="1">
                <a:latin typeface=".VnAvant" pitchFamily="34" charset="0"/>
              </a:rPr>
              <a:t>xoµi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991" y="248327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ngo¸i</a:t>
            </a:r>
            <a:r>
              <a:rPr lang="en-US" sz="3200" b="1" dirty="0">
                <a:latin typeface=".VnAvant" pitchFamily="34" charset="0"/>
              </a:rPr>
              <a:t> l¹i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2851" y="5064528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ngoe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nguÈy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296" y="499615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lèc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xo¸y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3" y="631626"/>
            <a:ext cx="2162133" cy="179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81" y="689682"/>
            <a:ext cx="2283772" cy="178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7" y="3111176"/>
            <a:ext cx="1926009" cy="182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8" y="3202300"/>
            <a:ext cx="2526400" cy="17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4693" y="2349117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qu</a:t>
            </a:r>
            <a:r>
              <a:rPr lang="en-US" sz="3200" b="1" dirty="0">
                <a:latin typeface=".VnAvant" pitchFamily="34" charset="0"/>
              </a:rPr>
              <a:t>¶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oµi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61" y="2304097"/>
            <a:ext cx="384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o¸i</a:t>
            </a:r>
            <a:r>
              <a:rPr lang="en-US" sz="3200" b="1" dirty="0">
                <a:latin typeface=".VnAvant" pitchFamily="34" charset="0"/>
              </a:rPr>
              <a:t> l¹i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28" y="-16541"/>
            <a:ext cx="90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71" y="590342"/>
            <a:ext cx="2162133" cy="1793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541453"/>
            <a:ext cx="2283772" cy="1785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2" y="3007864"/>
            <a:ext cx="1926009" cy="182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3007864"/>
            <a:ext cx="2526400" cy="1747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68" y="4942117"/>
            <a:ext cx="28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ngoe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uÈy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9638" y="4834252"/>
            <a:ext cx="28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lèc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o¸y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504289"/>
            <a:ext cx="7213600" cy="260395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,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314223"/>
            <a:ext cx="8905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411</Words>
  <Application>Microsoft Office PowerPoint</Application>
  <PresentationFormat>On-screen Show (16:10)</PresentationFormat>
  <Paragraphs>75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.VnAvant</vt:lpstr>
      <vt:lpstr>Arial</vt:lpstr>
      <vt:lpstr>.VnTifani Heavy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462</cp:revision>
  <dcterms:created xsi:type="dcterms:W3CDTF">2020-02-10T09:35:50Z</dcterms:created>
  <dcterms:modified xsi:type="dcterms:W3CDTF">2021-03-08T14:03:31Z</dcterms:modified>
</cp:coreProperties>
</file>