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59" r:id="rId3"/>
    <p:sldId id="269" r:id="rId4"/>
    <p:sldId id="258" r:id="rId5"/>
    <p:sldId id="265" r:id="rId6"/>
    <p:sldId id="271" r:id="rId7"/>
    <p:sldId id="263" r:id="rId8"/>
    <p:sldId id="280" r:id="rId9"/>
    <p:sldId id="264" r:id="rId10"/>
    <p:sldId id="260" r:id="rId11"/>
    <p:sldId id="272" r:id="rId12"/>
    <p:sldId id="273" r:id="rId13"/>
    <p:sldId id="274" r:id="rId14"/>
    <p:sldId id="275" r:id="rId15"/>
    <p:sldId id="267" r:id="rId16"/>
    <p:sldId id="266" r:id="rId17"/>
    <p:sldId id="279" r:id="rId18"/>
    <p:sldId id="276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3T13:43:37.194" idx="2">
    <p:pos x="10" y="10"/>
    <p:text/>
    <p:extLst>
      <p:ext uri="{C676402C-5697-4E1C-873F-D02D1690AC5C}">
        <p15:threadingInfo xmlns:p15="http://schemas.microsoft.com/office/powerpoint/2012/main" xmlns="" timeZoneBias="-420"/>
      </p:ext>
    </p:extLst>
  </p:cm>
  <p:cm authorId="1" dt="2021-03-23T20:28:27.052" idx="3">
    <p:pos x="106" y="106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3T13:25:31.786" idx="1">
    <p:pos x="10" y="10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CF1BE-1BEA-432C-9B0C-F06607FA6BE0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BFD10-C474-406E-B413-B3287D1B1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9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8113E-1BC8-408B-B0CA-2C7E2295B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949F91-EFA4-48E7-9424-6D8018768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DB27AA-2415-4E7C-9417-D1CD4B70A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CFF-1E26-464A-8858-220428C17E52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672632-56E4-4D68-BCFC-19FD3EBF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050B1B-1033-44D6-AA82-2C7924EF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B74A-79AD-4C36-A919-567757D6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0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1930C5-4B0C-4741-AA46-FC4040FD2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E25D947-85B6-4F1C-A571-A25C15A79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2DE6FA-8AF7-4EAE-A700-83449CD3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CFF-1E26-464A-8858-220428C17E52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892754-C768-4D12-841F-7A892619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DB13E2-E017-4157-884B-6C8A6E44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B74A-79AD-4C36-A919-567757D6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D16AE25-01D3-402A-9116-94DBFEEE4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A20610-6148-4533-8DCD-1D5DB00DB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BD75DA-967B-4910-BF69-7A817D02C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CFF-1E26-464A-8858-220428C17E52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7E6A42-8A6C-4BB1-8D41-C5BC8EDA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96A02D-1D3F-4BC3-A961-BB164C36B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B74A-79AD-4C36-A919-567757D6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90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38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60B3DE-1655-42BD-B4D3-D6C69817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59C099-32FD-4ED6-AD75-CCBF69827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EF50B8-C610-4BA2-A110-7D3E3DD6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CFF-1E26-464A-8858-220428C17E52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6E95F7-831B-433E-9530-806A9914D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3B0D6C-8A32-4DF3-A55A-6AA66391E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B74A-79AD-4C36-A919-567757D6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5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9A9EBA-DA59-49D2-8BC1-D3B553DF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40B925-9639-4241-BC40-68C50A1A0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A07A45-A49F-462E-A976-BFE9B795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CFF-1E26-464A-8858-220428C17E52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5AFBE6-7C53-4010-8202-4415C939F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DEE961-976A-4F7F-8358-963A1DE3E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B74A-79AD-4C36-A919-567757D6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8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46EA50-2E1D-4A59-884E-1BBFC967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C61904-0CBC-4315-B857-6D31B686B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A76C96-336C-4DC3-8DF6-66A88698D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980BDF-B50A-4F49-9E3B-7B8D02778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CFF-1E26-464A-8858-220428C17E52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34F4D4-BB7C-4467-9B28-70A19F18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200FE8-1A02-48DF-A315-E1F942AD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B74A-79AD-4C36-A919-567757D6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1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7B511-DF10-4BB1-B512-8018A2D8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C90341-57DC-449B-8EC7-016C2E81F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E8D9AA-6B47-4525-80AC-829165007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EE6F551-C258-4DFF-AF0C-3C6869F54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9A05E4C-18F4-49E2-9706-B217CDA8A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71B063-C8F6-4C59-B1FD-DDE9A4E4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CFF-1E26-464A-8858-220428C17E52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720CAF9-E137-4769-A7C9-701A55FB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64D3F4-F75F-4036-94EB-5E6C9971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B74A-79AD-4C36-A919-567757D6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7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6F8DE2-34B1-410D-A3B0-D97C944F3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BE40C3-404A-4FCB-8CB5-4F85914D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CFF-1E26-464A-8858-220428C17E52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113E63-1E3C-49CF-A69E-6741CE668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56F3DD-25E0-45BD-B045-EE7C3008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B74A-79AD-4C36-A919-567757D6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2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6A75808-C7B6-49D9-A7F2-0F98044E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CFF-1E26-464A-8858-220428C17E52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507AAE-6B57-406E-B943-2ECD9D5D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AEA6E8-1C60-47E8-96C2-5B370E1E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B74A-79AD-4C36-A919-567757D6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6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5A854-1200-4840-B522-D2120AB0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2058C8-B7E3-4B51-B2CD-FDA74AA48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FB2270-D746-431E-9D4F-96467FD64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71C9FF-F015-400A-84AA-4EFCAA8F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CFF-1E26-464A-8858-220428C17E52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2E63D8-8AB6-4E4F-A43E-DABCE50F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3B21F0-0470-4C1B-9890-64FE5FF2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B74A-79AD-4C36-A919-567757D6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8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C859A8-7D66-41EC-A30F-0804DB03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44AB226-6B73-4CA7-A3B4-18594D046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692230-7261-4CFC-9963-0EA822DCA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2FAE1C-782E-4342-9010-08EDE0B3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CFF-1E26-464A-8858-220428C17E52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3F8E8D-8895-4EAA-94F6-5652E399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3A071F-62D8-46C6-A528-8CF22371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B74A-79AD-4C36-A919-567757D6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3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1F8EBAE-3D51-4684-88FC-FD19D36D4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98127E-2B14-4A10-97F3-7EF367A65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7E2DA9-C4B6-48D9-9C88-0821EF00A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06CFF-1E26-464A-8858-220428C17E52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4E2D4B-FAB0-4581-9C1F-2D5D56578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8F6411-0821-4EB0-ACD4-37106E792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8B74A-79AD-4C36-A919-567757D6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2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9810751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1" rIns="109723" bIns="54861" anchor="ctr"/>
          <a:lstStyle/>
          <a:p>
            <a:endParaRPr lang="en-US" sz="216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3680" y="4495800"/>
            <a:ext cx="9144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12192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109723" tIns="54861" rIns="109723" bIns="54861" anchor="ctr"/>
          <a:lstStyle/>
          <a:p>
            <a:endParaRPr lang="en-US" sz="2160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41" y="5222573"/>
            <a:ext cx="1947260" cy="1486203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288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8180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60" y="4343401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3379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992883" y="304801"/>
            <a:ext cx="4042411" cy="44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1" rIns="109723" bIns="54861">
            <a:spAutoFit/>
          </a:bodyPr>
          <a:lstStyle/>
          <a:p>
            <a:endParaRPr lang="en-US" sz="2160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1394461" y="327980"/>
            <a:ext cx="10187940" cy="55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1" rIns="109723" bIns="54861">
            <a:spAutoFit/>
          </a:bodyPr>
          <a:lstStyle/>
          <a:p>
            <a:pPr algn="ctr"/>
            <a:r>
              <a:rPr lang="en-US" sz="288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CHAØO MÖØNG CAÙC THAÀY COÂ VEÀ DÖÏ CHUYEÂN ÑEÀ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3361765" y="1840058"/>
            <a:ext cx="5542999" cy="76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1" rIns="109723" bIns="548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67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Moân</a:t>
            </a:r>
            <a:r>
              <a:rPr lang="en-US" sz="4267" b="1" dirty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: </a:t>
            </a:r>
            <a:r>
              <a:rPr lang="en-US" sz="4267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Tieáng</a:t>
            </a:r>
            <a:r>
              <a:rPr lang="en-US" sz="4267" b="1" dirty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Vieät</a:t>
            </a:r>
            <a:endParaRPr lang="vi-VN" sz="4267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51560"/>
            <a:ext cx="109728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609600" y="1143000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1" rIns="109723" bIns="54861" anchor="ctr"/>
          <a:lstStyle/>
          <a:p>
            <a:endParaRPr lang="en-US" sz="2160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609600" y="1508760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1" rIns="109723" bIns="54861">
            <a:spAutoFit/>
          </a:bodyPr>
          <a:lstStyle/>
          <a:p>
            <a:endParaRPr lang="en-US" sz="2160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609600" y="1565911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1" rIns="109723" bIns="54861">
            <a:spAutoFit/>
          </a:bodyPr>
          <a:lstStyle/>
          <a:p>
            <a:endParaRPr lang="en-US" sz="2160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609601" y="1236288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609600" y="1245003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609600" y="1292628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657905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646725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343705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332525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5029505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086905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7772705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458505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5" rIns="85588" bIns="42795" anchor="ctr"/>
          <a:lstStyle/>
          <a:p>
            <a:endParaRPr lang="en-US" sz="2160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3932225" y="654312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618025" y="654312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235245" y="654312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5921045" y="654312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606845" y="654312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361225" y="654312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047025" y="654312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5" rIns="85588" bIns="42795">
            <a:spAutoFit/>
          </a:bodyPr>
          <a:lstStyle/>
          <a:p>
            <a:endParaRPr lang="en-US" sz="2160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634148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579284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373163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423836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469556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524420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743876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798740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4116219" y="3280827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4573419" y="3280827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5122059" y="3280827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5670699" y="3280827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6219339" y="3280827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6767979" y="3280827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7316619" y="3280827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7865259" y="3280827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6890122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326136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71272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6096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10668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5240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207264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46176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91312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8100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2672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7244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27304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966216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11352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0104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4676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79248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47344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2108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06680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125200" y="1152627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609600" y="1518387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609600" y="1575536"/>
            <a:ext cx="109728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39446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88976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43840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307848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62712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408432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560571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509016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63880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7888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82752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33806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78002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29056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883920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47928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02792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053846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099566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39952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922020" y="991162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C9B5D6-E798-48E7-A02A-CBA72CEC60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45674" r="5088" b="9698"/>
          <a:stretch/>
        </p:blipFill>
        <p:spPr>
          <a:xfrm>
            <a:off x="4352801" y="3951423"/>
            <a:ext cx="3197928" cy="224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5FABD819-0400-4BDD-BBD4-3C82E082D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" y="-44450"/>
            <a:ext cx="3895725" cy="11715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6376893-0127-4913-9285-534C1F8D0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529" y="31493"/>
            <a:ext cx="3895725" cy="117157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4B8A903-3307-4596-B385-922779D63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481" y="1329323"/>
            <a:ext cx="6457951" cy="132092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/>
                <a:latin typeface="VNI-Avo" pitchFamily="2" charset="0"/>
              </a:rPr>
              <a:t>MOÙN QUAØ QUYÙ NHAÁT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3CDB6FD-C9FF-4FE6-B5D0-DAD4E16E9EAE}"/>
              </a:ext>
            </a:extLst>
          </p:cNvPr>
          <p:cNvSpPr/>
          <p:nvPr/>
        </p:nvSpPr>
        <p:spPr>
          <a:xfrm>
            <a:off x="4352925" y="3162300"/>
            <a:ext cx="68580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chemeClr val="bg1"/>
              </a:solidFill>
            </a:endParaRP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72727FA-CA63-4280-BA6D-95E5A7059FAA}"/>
              </a:ext>
            </a:extLst>
          </p:cNvPr>
          <p:cNvSpPr/>
          <p:nvPr/>
        </p:nvSpPr>
        <p:spPr>
          <a:xfrm>
            <a:off x="3044482" y="1989783"/>
            <a:ext cx="6457951" cy="2807174"/>
          </a:xfrm>
          <a:prstGeom prst="rect">
            <a:avLst/>
          </a:prstGeom>
          <a:solidFill>
            <a:srgbClr val="00808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4E6A2CC-996D-419B-9DF7-3F959891968B}"/>
              </a:ext>
            </a:extLst>
          </p:cNvPr>
          <p:cNvSpPr txBox="1"/>
          <p:nvPr/>
        </p:nvSpPr>
        <p:spPr>
          <a:xfrm>
            <a:off x="3764209" y="2341387"/>
            <a:ext cx="5018498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Hai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baø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chaùu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raát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yeâu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thöông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nhau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Vôùi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baø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tình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caûm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cuûa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chaùu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laø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moùn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quaø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quyù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</a:rPr>
              <a:t>nhaát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</a:rPr>
              <a:t>.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046BA3-630E-4714-B70A-0E60A2269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4233"/>
            <a:ext cx="2847975" cy="16097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A69A0C9-4543-4534-B48A-2A5DC9134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74" y="5583673"/>
            <a:ext cx="2847975" cy="160972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BBE7FFC-9590-4E9F-B6C5-C7D23EE5EC41}"/>
              </a:ext>
            </a:extLst>
          </p:cNvPr>
          <p:cNvCxnSpPr/>
          <p:nvPr/>
        </p:nvCxnSpPr>
        <p:spPr>
          <a:xfrm>
            <a:off x="3167730" y="2002249"/>
            <a:ext cx="0" cy="278224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0FE76EC1-F0F9-44BE-A8A1-312168412A23}"/>
              </a:ext>
            </a:extLst>
          </p:cNvPr>
          <p:cNvCxnSpPr/>
          <p:nvPr/>
        </p:nvCxnSpPr>
        <p:spPr>
          <a:xfrm>
            <a:off x="9364023" y="1990282"/>
            <a:ext cx="0" cy="278224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99B521B9-7559-4407-B68A-9135EA0A801A}"/>
              </a:ext>
            </a:extLst>
          </p:cNvPr>
          <p:cNvCxnSpPr/>
          <p:nvPr/>
        </p:nvCxnSpPr>
        <p:spPr>
          <a:xfrm>
            <a:off x="3167730" y="2124635"/>
            <a:ext cx="619629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373088E0-2CEA-456F-A1DC-E810F400A9CC}"/>
              </a:ext>
            </a:extLst>
          </p:cNvPr>
          <p:cNvCxnSpPr/>
          <p:nvPr/>
        </p:nvCxnSpPr>
        <p:spPr>
          <a:xfrm>
            <a:off x="3167730" y="4661647"/>
            <a:ext cx="619629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0A151403-C52A-49DB-9DC7-7F59986AEFBF}"/>
              </a:ext>
            </a:extLst>
          </p:cNvPr>
          <p:cNvCxnSpPr/>
          <p:nvPr/>
        </p:nvCxnSpPr>
        <p:spPr>
          <a:xfrm>
            <a:off x="3980329" y="4796957"/>
            <a:ext cx="0" cy="14721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0C528A9F-F8A0-4496-BD12-AA567EC2CF7C}"/>
              </a:ext>
            </a:extLst>
          </p:cNvPr>
          <p:cNvCxnSpPr/>
          <p:nvPr/>
        </p:nvCxnSpPr>
        <p:spPr>
          <a:xfrm>
            <a:off x="8396759" y="4787992"/>
            <a:ext cx="0" cy="14721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9F6AA67-D5E2-41FA-A1DF-F905F9645C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200" b="46000" l="68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6136" r="-856" b="51782"/>
          <a:stretch/>
        </p:blipFill>
        <p:spPr>
          <a:xfrm>
            <a:off x="2960469" y="5644833"/>
            <a:ext cx="6403554" cy="140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3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834A19-2A71-47F2-83CB-66C06122E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355" y="2038865"/>
            <a:ext cx="7118521" cy="4100268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xmlns="" id="{C93E0FD0-2CBF-4634-AB95-6A9F7CFE7B43}"/>
              </a:ext>
            </a:extLst>
          </p:cNvPr>
          <p:cNvSpPr/>
          <p:nvPr/>
        </p:nvSpPr>
        <p:spPr>
          <a:xfrm>
            <a:off x="180329" y="184313"/>
            <a:ext cx="5318428" cy="183483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VNI-Avo" pitchFamily="2" charset="0"/>
              </a:rPr>
              <a:t>Luyeän</a:t>
            </a:r>
            <a:r>
              <a:rPr lang="en-US" sz="36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Avo" pitchFamily="2" charset="0"/>
              </a:rPr>
              <a:t>ñoïc</a:t>
            </a:r>
            <a:r>
              <a:rPr lang="en-US" sz="36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Avo" pitchFamily="2" charset="0"/>
              </a:rPr>
              <a:t>laïi</a:t>
            </a:r>
            <a:endParaRPr lang="en-US" sz="3600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E1DFC9D5-3BBF-48B3-8276-634313F217E4}"/>
              </a:ext>
            </a:extLst>
          </p:cNvPr>
          <p:cNvSpPr/>
          <p:nvPr/>
        </p:nvSpPr>
        <p:spPr>
          <a:xfrm rot="1291775">
            <a:off x="2728023" y="2242702"/>
            <a:ext cx="399571" cy="2701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03342CB-72C0-438F-B6BF-2CE82A500665}"/>
              </a:ext>
            </a:extLst>
          </p:cNvPr>
          <p:cNvSpPr/>
          <p:nvPr/>
        </p:nvSpPr>
        <p:spPr>
          <a:xfrm rot="1291775">
            <a:off x="3198839" y="2559454"/>
            <a:ext cx="399571" cy="2701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D40B1DB-098D-423C-824C-E20DB2FD3EB7}"/>
              </a:ext>
            </a:extLst>
          </p:cNvPr>
          <p:cNvSpPr/>
          <p:nvPr/>
        </p:nvSpPr>
        <p:spPr>
          <a:xfrm rot="1291775">
            <a:off x="3657815" y="2878779"/>
            <a:ext cx="399571" cy="2701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25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7F183-40B6-4C90-9FBE-160E43F1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8255"/>
            <a:ext cx="6191250" cy="114379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Moùn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quaø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quyù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nhaát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3D592F-435A-48C9-84F9-476D77513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1" y="910033"/>
            <a:ext cx="11911013" cy="52474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Sinh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beù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ñöïng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chieác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nhoû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nhieân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thaáy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aø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ñaùp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Ñaây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phaûi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aï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göûi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raát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nuï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ñeán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ñaày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aép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thoâi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caûm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oâm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ngoan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quaù</a:t>
            </a:r>
            <a:r>
              <a:rPr lang="en-US" dirty="0">
                <a:latin typeface="VNI-Avo" pitchFamily="2" charset="0"/>
              </a:rPr>
              <a:t>!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quyù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nhaát</a:t>
            </a:r>
            <a:r>
              <a:rPr lang="en-US" dirty="0">
                <a:latin typeface="VNI-Avo" pitchFamily="2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1F5C38-33CF-41B9-BA3A-393D8EFDB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6" y="88287"/>
            <a:ext cx="2879091" cy="865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B81C47-38C9-411A-8434-E5818516C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130248"/>
            <a:ext cx="2879091" cy="8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99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7F183-40B6-4C90-9FBE-160E43F1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8255"/>
            <a:ext cx="6191250" cy="114379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Moùn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quaø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quyù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nhaát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3D592F-435A-48C9-84F9-476D77513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1" y="910033"/>
            <a:ext cx="11891963" cy="52474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Sinh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beù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ñöïng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chieác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nhoû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nhieân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    -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Baø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khoâng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thaáy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gì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ôû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beân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trong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chaùu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aø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ñaùp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Ñaây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phaûi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aï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göûi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raát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nuï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ñeán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ñaày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aép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thoâi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caûm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oâm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    -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Chaùu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ngoan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quaù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!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Quaø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cuûa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chaùu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laø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moùn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quaø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quyù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nhaát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1F5C38-33CF-41B9-BA3A-393D8EFDB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6" y="88287"/>
            <a:ext cx="2879091" cy="865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B81C47-38C9-411A-8434-E5818516C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130248"/>
            <a:ext cx="2879091" cy="8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25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7F183-40B6-4C90-9FBE-160E43F1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8255"/>
            <a:ext cx="6191250" cy="114379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Moùn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quaø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quyù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nhaát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3D592F-435A-48C9-84F9-476D77513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1" y="910033"/>
            <a:ext cx="11968163" cy="52474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Sinh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beù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ñöïng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chieác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nhoû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nhieân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thaáy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aø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ñaùp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Ñaây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khoâng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phaûi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laø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caùi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hoäp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roãng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ñaâu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aï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Chaùu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ñaõ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göûi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raát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nhieàu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nuï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hoân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vaøo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ñoù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ñeán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khi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ñaày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aép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môùi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thoâi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caûm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oâm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ngoan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quaù</a:t>
            </a:r>
            <a:r>
              <a:rPr lang="en-US" dirty="0">
                <a:latin typeface="VNI-Avo" pitchFamily="2" charset="0"/>
              </a:rPr>
              <a:t>!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quyù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nhaát</a:t>
            </a:r>
            <a:r>
              <a:rPr lang="en-US" dirty="0">
                <a:latin typeface="VNI-Avo" pitchFamily="2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1F5C38-33CF-41B9-BA3A-393D8EFDB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6" y="88287"/>
            <a:ext cx="2879091" cy="865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B81C47-38C9-411A-8434-E5818516C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130248"/>
            <a:ext cx="2879091" cy="8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3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7F183-40B6-4C90-9FBE-160E43F1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8255"/>
            <a:ext cx="6191250" cy="114379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Moùn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quaø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quyù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nhaát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3D592F-435A-48C9-84F9-476D77513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1" y="910033"/>
            <a:ext cx="11911013" cy="52474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Sinh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beù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ñöïng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chieác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nhoû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nhieân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    -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Baø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khoâng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thaáy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gì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ôû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beân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trong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chaùu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aø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ñaùp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    -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Ñaây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khoâng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phaûi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laø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caùi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hoäp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roãng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ñaâu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aï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Chaùu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ñaõ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göûi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raát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nhieàu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nuï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hoân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vaøo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ñoù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ñeán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khi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ñaày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aép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môùi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VNI-Avo" pitchFamily="2" charset="0"/>
              </a:rPr>
              <a:t>thoâi</a:t>
            </a:r>
            <a:r>
              <a:rPr lang="en-US" dirty="0">
                <a:solidFill>
                  <a:srgbClr val="0000FF"/>
                </a:solidFill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caûm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oâm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-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Chaùu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ngoan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quaù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!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Quaø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cuûa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chaùu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laø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moùn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quaø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quyù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VNI-Avo" pitchFamily="2" charset="0"/>
              </a:rPr>
              <a:t>nhaát</a:t>
            </a:r>
            <a:r>
              <a:rPr lang="en-US" dirty="0">
                <a:solidFill>
                  <a:srgbClr val="FF0066"/>
                </a:solidFill>
                <a:latin typeface="VNI-Avo" pitchFamily="2" charset="0"/>
              </a:rPr>
              <a:t>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587BF35-302A-4F43-8B9D-722982868100}"/>
              </a:ext>
            </a:extLst>
          </p:cNvPr>
          <p:cNvSpPr/>
          <p:nvPr/>
        </p:nvSpPr>
        <p:spPr>
          <a:xfrm>
            <a:off x="385762" y="998220"/>
            <a:ext cx="68580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59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A6EE1F-8CFB-4EE6-9F20-6D755FE66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70" y="2100649"/>
            <a:ext cx="8793893" cy="4757351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xmlns="" id="{8C42CC86-AF6E-4E73-8E8C-827FC563C710}"/>
              </a:ext>
            </a:extLst>
          </p:cNvPr>
          <p:cNvSpPr/>
          <p:nvPr/>
        </p:nvSpPr>
        <p:spPr>
          <a:xfrm>
            <a:off x="3436786" y="265818"/>
            <a:ext cx="5318428" cy="183483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VNI-Avo" pitchFamily="2" charset="0"/>
              </a:rPr>
              <a:t>Ñoïc</a:t>
            </a:r>
            <a:r>
              <a:rPr lang="en-US" sz="36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Avo" pitchFamily="2" charset="0"/>
              </a:rPr>
              <a:t>phaân</a:t>
            </a:r>
            <a:r>
              <a:rPr lang="en-US" sz="36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VNI-Avo" pitchFamily="2" charset="0"/>
              </a:rPr>
              <a:t>vai</a:t>
            </a:r>
            <a:endParaRPr lang="en-US" sz="3600" dirty="0">
              <a:solidFill>
                <a:srgbClr val="0000FF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83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546AC9D-2F73-4DE9-B3BB-E0137CA56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3" t="39699" r="24603" b="36618"/>
          <a:stretch/>
        </p:blipFill>
        <p:spPr>
          <a:xfrm>
            <a:off x="358345" y="273651"/>
            <a:ext cx="10861589" cy="6415746"/>
          </a:xfrm>
        </p:spPr>
      </p:pic>
    </p:spTree>
    <p:extLst>
      <p:ext uri="{BB962C8B-B14F-4D97-AF65-F5344CB8AC3E}">
        <p14:creationId xmlns:p14="http://schemas.microsoft.com/office/powerpoint/2010/main" val="743949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8DF5F6E-7B47-4D60-9D55-64D6922C5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19" y="76095"/>
            <a:ext cx="8905719" cy="667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44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7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1126F16B-8208-41FE-B05D-0D4FDC8E73E6}"/>
              </a:ext>
            </a:extLst>
          </p:cNvPr>
          <p:cNvSpPr/>
          <p:nvPr/>
        </p:nvSpPr>
        <p:spPr>
          <a:xfrm>
            <a:off x="404812" y="3252786"/>
            <a:ext cx="557213" cy="5572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3D592F-435A-48C9-84F9-476D77513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2" y="910033"/>
            <a:ext cx="11977688" cy="52474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Sinh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beù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ñöïng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chieác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nhoû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nhieân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thaáy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aø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ñaùp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Ñaây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phaûi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aï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göûi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raát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nuï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ñeán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ñaày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aép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thoâi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caûm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oâm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ngoan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quaù</a:t>
            </a:r>
            <a:r>
              <a:rPr lang="en-US" dirty="0">
                <a:latin typeface="VNI-Avo" pitchFamily="2" charset="0"/>
              </a:rPr>
              <a:t>!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quyù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nhaát</a:t>
            </a:r>
            <a:r>
              <a:rPr lang="en-US" dirty="0">
                <a:latin typeface="VNI-Avo" pitchFamily="2" charset="0"/>
              </a:rPr>
              <a:t>!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0D0EB848-B7CA-441A-B755-4535B03FF3E1}"/>
              </a:ext>
            </a:extLst>
          </p:cNvPr>
          <p:cNvSpPr/>
          <p:nvPr/>
        </p:nvSpPr>
        <p:spPr>
          <a:xfrm>
            <a:off x="385762" y="998220"/>
            <a:ext cx="557213" cy="5572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7F183-40B6-4C90-9FBE-160E43F1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8255"/>
            <a:ext cx="6191250" cy="114379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Moùn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quaø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quyù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nhaát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587BF35-302A-4F43-8B9D-722982868100}"/>
              </a:ext>
            </a:extLst>
          </p:cNvPr>
          <p:cNvSpPr/>
          <p:nvPr/>
        </p:nvSpPr>
        <p:spPr>
          <a:xfrm>
            <a:off x="314325" y="998220"/>
            <a:ext cx="68580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FF2B740-0F2E-461B-9475-BF273C24F6A2}"/>
              </a:ext>
            </a:extLst>
          </p:cNvPr>
          <p:cNvSpPr/>
          <p:nvPr/>
        </p:nvSpPr>
        <p:spPr>
          <a:xfrm>
            <a:off x="385762" y="3257549"/>
            <a:ext cx="68580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0533BD-F007-4A42-9693-1374EBB2E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6" y="88287"/>
            <a:ext cx="2879091" cy="865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829AD4-C4BB-4D60-BC40-AA487CF61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132381"/>
            <a:ext cx="2879091" cy="8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7F183-40B6-4C90-9FBE-160E43F1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8255"/>
            <a:ext cx="6191250" cy="114379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Moùn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quaø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quyù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nhaát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3D592F-435A-48C9-84F9-476D77513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2" y="1294719"/>
            <a:ext cx="11806238" cy="52474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Sinh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beù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ñöïng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chieác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nhoû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nhieân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thaáy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 </a:t>
            </a:r>
            <a:r>
              <a:rPr lang="en-US" dirty="0" err="1">
                <a:latin typeface="VNI-Avo" pitchFamily="2" charset="0"/>
              </a:rPr>
              <a:t>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aø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ñaùp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Ñaây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phaûi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aï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göûi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raát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nuï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ñeán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ñaày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aép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thoâi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caûm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oâm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ngoan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quaù</a:t>
            </a:r>
            <a:r>
              <a:rPr lang="en-US" dirty="0">
                <a:latin typeface="VNI-Avo" pitchFamily="2" charset="0"/>
              </a:rPr>
              <a:t>!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quyù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nhaát</a:t>
            </a:r>
            <a:r>
              <a:rPr lang="en-US" dirty="0">
                <a:latin typeface="VNI-Avo" pitchFamily="2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1F5C38-33CF-41B9-BA3A-393D8EFDB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6" y="88287"/>
            <a:ext cx="2879091" cy="865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B81C47-38C9-411A-8434-E5818516C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130248"/>
            <a:ext cx="2879091" cy="8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3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546AC9D-2F73-4DE9-B3BB-E0137CA56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3" t="39699" r="24603" b="36618"/>
          <a:stretch/>
        </p:blipFill>
        <p:spPr>
          <a:xfrm>
            <a:off x="2692399" y="2377757"/>
            <a:ext cx="6106161" cy="3606800"/>
          </a:xfr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xmlns="" id="{7631095B-DD60-429B-A387-67E00E4FDA25}"/>
              </a:ext>
            </a:extLst>
          </p:cNvPr>
          <p:cNvSpPr/>
          <p:nvPr/>
        </p:nvSpPr>
        <p:spPr>
          <a:xfrm>
            <a:off x="328610" y="219076"/>
            <a:ext cx="5062539" cy="183483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VNI-Avo" pitchFamily="2" charset="0"/>
              </a:rPr>
              <a:t>Tìm</a:t>
            </a:r>
            <a:r>
              <a:rPr lang="en-US" sz="40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VNI-Avo" pitchFamily="2" charset="0"/>
              </a:rPr>
              <a:t>hieåu</a:t>
            </a:r>
            <a:r>
              <a:rPr lang="en-US" sz="40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VNI-Avo" pitchFamily="2" charset="0"/>
              </a:rPr>
              <a:t>baøi</a:t>
            </a:r>
            <a:endParaRPr lang="en-US" sz="4000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556BB60-6EA6-4DE0-8232-9B842FB8DE3A}"/>
              </a:ext>
            </a:extLst>
          </p:cNvPr>
          <p:cNvSpPr/>
          <p:nvPr/>
        </p:nvSpPr>
        <p:spPr>
          <a:xfrm rot="1291775">
            <a:off x="2728023" y="2242702"/>
            <a:ext cx="399571" cy="2701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46691EB-6539-41D3-BF05-0F4CAAF95AB1}"/>
              </a:ext>
            </a:extLst>
          </p:cNvPr>
          <p:cNvSpPr/>
          <p:nvPr/>
        </p:nvSpPr>
        <p:spPr>
          <a:xfrm rot="1291775">
            <a:off x="3198839" y="2559454"/>
            <a:ext cx="399571" cy="2701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12F26FF-E817-4BE2-9936-C2FD55F14D61}"/>
              </a:ext>
            </a:extLst>
          </p:cNvPr>
          <p:cNvSpPr/>
          <p:nvPr/>
        </p:nvSpPr>
        <p:spPr>
          <a:xfrm rot="1291775">
            <a:off x="3657815" y="2878779"/>
            <a:ext cx="399571" cy="2701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6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6D0C889-DE2C-40BD-846D-AE6FA940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80" y="314960"/>
            <a:ext cx="10515600" cy="161543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VNI-Avo" pitchFamily="2" charset="0"/>
              </a:rPr>
              <a:t/>
            </a:r>
            <a:br>
              <a:rPr lang="en-US" sz="2800" dirty="0">
                <a:latin typeface="VNI-Avo" pitchFamily="2" charset="0"/>
              </a:rPr>
            </a:br>
            <a:endParaRPr lang="en-US" sz="2800" dirty="0">
              <a:latin typeface="VNI-Avo" pitchFamily="2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xmlns="" id="{CE84EC11-01AC-4D77-BF76-CF9DB43EDEA9}"/>
              </a:ext>
            </a:extLst>
          </p:cNvPr>
          <p:cNvSpPr/>
          <p:nvPr/>
        </p:nvSpPr>
        <p:spPr>
          <a:xfrm>
            <a:off x="2493167" y="244797"/>
            <a:ext cx="7205665" cy="1412554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Caâu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1: Khi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môû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hoäp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quaø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baø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noùi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F58A8E-1294-4AE8-AF50-43CA96EA5E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075" y="5743575"/>
            <a:ext cx="1672925" cy="1114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B802EF-D43A-49D8-BD45-64A1B58364E8}"/>
              </a:ext>
            </a:extLst>
          </p:cNvPr>
          <p:cNvSpPr txBox="1"/>
          <p:nvPr/>
        </p:nvSpPr>
        <p:spPr>
          <a:xfrm>
            <a:off x="1163320" y="1930399"/>
            <a:ext cx="10057130" cy="2964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VNI-Avo" pitchFamily="2" charset="0"/>
              </a:rPr>
              <a:t>	</a:t>
            </a:r>
            <a:r>
              <a:rPr lang="en-US" sz="3200" dirty="0" err="1">
                <a:latin typeface="VNI-Avo" pitchFamily="2" charset="0"/>
              </a:rPr>
              <a:t>Sinh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nhaät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baø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beù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Hueä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mang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taëng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moät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moùn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quaø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Quaø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ñöôïc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ñöïng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trong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moät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chieác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hoäp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nhoû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Baø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môû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hoäp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quaø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ngaïc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nhieân</a:t>
            </a:r>
            <a:r>
              <a:rPr lang="en-US" sz="3200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VNI-Avo" pitchFamily="2" charset="0"/>
              </a:rPr>
              <a:t>     - </a:t>
            </a:r>
            <a:r>
              <a:rPr lang="en-US" sz="3200" dirty="0" err="1">
                <a:latin typeface="VNI-Avo" pitchFamily="2" charset="0"/>
              </a:rPr>
              <a:t>Baø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khoâng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thaáy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gì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ôû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beân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trong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chaùu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aø</a:t>
            </a:r>
            <a:r>
              <a:rPr lang="en-US" sz="3200" dirty="0">
                <a:latin typeface="VNI-Avo" pitchFamily="2" charset="0"/>
              </a:rPr>
              <a:t>.</a:t>
            </a:r>
            <a:endParaRPr lang="en-US" sz="32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78FED87-7CB3-4423-A7B0-E6FEA2EA0A84}"/>
              </a:ext>
            </a:extLst>
          </p:cNvPr>
          <p:cNvSpPr/>
          <p:nvPr/>
        </p:nvSpPr>
        <p:spPr>
          <a:xfrm>
            <a:off x="1375092" y="2076116"/>
            <a:ext cx="557213" cy="5572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595E90C-BDF0-4B48-B38E-E0736282E09C}"/>
              </a:ext>
            </a:extLst>
          </p:cNvPr>
          <p:cNvSpPr/>
          <p:nvPr/>
        </p:nvSpPr>
        <p:spPr>
          <a:xfrm>
            <a:off x="1303655" y="2076116"/>
            <a:ext cx="68580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00F01D4-C0B5-43D2-9BD7-8A23E49CB02B}"/>
              </a:ext>
            </a:extLst>
          </p:cNvPr>
          <p:cNvCxnSpPr/>
          <p:nvPr/>
        </p:nvCxnSpPr>
        <p:spPr>
          <a:xfrm>
            <a:off x="1737631" y="4837778"/>
            <a:ext cx="79176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E889100-2D70-45D9-82FE-71862E1FF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" y="4894928"/>
            <a:ext cx="2228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3D592F-435A-48C9-84F9-476D77513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95659"/>
            <a:ext cx="11053763" cy="410964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ñaùp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Ñaây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phaûi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aï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göûi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raát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nuï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ñeán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ñaày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aép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thoâi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caûm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oâm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ngoan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quaù</a:t>
            </a:r>
            <a:r>
              <a:rPr lang="en-US" dirty="0">
                <a:latin typeface="VNI-Avo" pitchFamily="2" charset="0"/>
              </a:rPr>
              <a:t>!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quyù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nhaát</a:t>
            </a:r>
            <a:r>
              <a:rPr lang="en-US" dirty="0">
                <a:latin typeface="VNI-Avo" pitchFamily="2" charset="0"/>
              </a:rPr>
              <a:t>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11963B1-BE66-4C97-8A15-F435EC70B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78" b="100000" l="1778" r="94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" y="2702476"/>
            <a:ext cx="1453047" cy="145304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1126F16B-8208-41FE-B05D-0D4FDC8E73E6}"/>
              </a:ext>
            </a:extLst>
          </p:cNvPr>
          <p:cNvSpPr/>
          <p:nvPr/>
        </p:nvSpPr>
        <p:spPr>
          <a:xfrm>
            <a:off x="157162" y="267424"/>
            <a:ext cx="557213" cy="5572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FF2B740-0F2E-461B-9475-BF273C24F6A2}"/>
              </a:ext>
            </a:extLst>
          </p:cNvPr>
          <p:cNvSpPr/>
          <p:nvPr/>
        </p:nvSpPr>
        <p:spPr>
          <a:xfrm>
            <a:off x="100010" y="267424"/>
            <a:ext cx="68580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7279D6FF-5511-4A95-A70C-6E9B5A58090C}"/>
              </a:ext>
            </a:extLst>
          </p:cNvPr>
          <p:cNvSpPr/>
          <p:nvPr/>
        </p:nvSpPr>
        <p:spPr>
          <a:xfrm>
            <a:off x="1382824" y="4531046"/>
            <a:ext cx="7913575" cy="189560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Caâu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2: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Hueä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traû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lôøi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theá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naøo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5C18BB0-C1A4-49AF-9785-157A2980A7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075" y="5725248"/>
            <a:ext cx="1672925" cy="111442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DA95C27-806B-4E2A-A862-99D5C8D180D0}"/>
              </a:ext>
            </a:extLst>
          </p:cNvPr>
          <p:cNvCxnSpPr>
            <a:cxnSpLocks/>
          </p:cNvCxnSpPr>
          <p:nvPr/>
        </p:nvCxnSpPr>
        <p:spPr>
          <a:xfrm>
            <a:off x="1509032" y="1615606"/>
            <a:ext cx="99862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69A281D-5529-4A0C-A2A4-6A35143C047F}"/>
              </a:ext>
            </a:extLst>
          </p:cNvPr>
          <p:cNvCxnSpPr>
            <a:cxnSpLocks/>
          </p:cNvCxnSpPr>
          <p:nvPr/>
        </p:nvCxnSpPr>
        <p:spPr>
          <a:xfrm>
            <a:off x="785810" y="2268749"/>
            <a:ext cx="82928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55DA1BF-9F23-4AA0-9029-0979949950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78" b="60000" l="68000" r="93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62" t="17873" r="6673" b="45111"/>
          <a:stretch/>
        </p:blipFill>
        <p:spPr>
          <a:xfrm>
            <a:off x="936848" y="2880317"/>
            <a:ext cx="457200" cy="53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4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5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BFFAF34-C45B-420E-8013-98AF052D1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485" y="81871"/>
            <a:ext cx="2337515" cy="1451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984034-7413-46F1-BC82-641DFF58E5EC}"/>
              </a:ext>
            </a:extLst>
          </p:cNvPr>
          <p:cNvSpPr txBox="1"/>
          <p:nvPr/>
        </p:nvSpPr>
        <p:spPr>
          <a:xfrm>
            <a:off x="738233" y="2414239"/>
            <a:ext cx="10576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VNI-Avo" pitchFamily="2" charset="0"/>
              </a:rPr>
              <a:t>a) </a:t>
            </a:r>
            <a:r>
              <a:rPr lang="en-US" sz="3200" dirty="0" err="1">
                <a:latin typeface="VNI-Avo" pitchFamily="2" charset="0"/>
              </a:rPr>
              <a:t>Vì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moùn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ñaày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aép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tình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caûm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cuûa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chaùu</a:t>
            </a:r>
            <a:r>
              <a:rPr lang="en-US" sz="3200" dirty="0">
                <a:latin typeface="VNI-Avo" pitchFamily="2" charset="0"/>
              </a:rPr>
              <a:t>.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3DFE81-866F-43A1-97C1-C675F87A704B}"/>
              </a:ext>
            </a:extLst>
          </p:cNvPr>
          <p:cNvSpPr txBox="1"/>
          <p:nvPr/>
        </p:nvSpPr>
        <p:spPr>
          <a:xfrm>
            <a:off x="738233" y="3274209"/>
            <a:ext cx="10576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VNI-Avo" pitchFamily="2" charset="0"/>
              </a:rPr>
              <a:t>b) </a:t>
            </a:r>
            <a:r>
              <a:rPr lang="en-US" sz="3200" dirty="0" err="1">
                <a:latin typeface="VNI-Avo" pitchFamily="2" charset="0"/>
              </a:rPr>
              <a:t>Vì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tình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yeâu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cuûa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chaùu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moùn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quyù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nhaát</a:t>
            </a:r>
            <a:r>
              <a:rPr lang="en-US" sz="3200" dirty="0">
                <a:latin typeface="VNI-Avo" pitchFamily="2" charset="0"/>
              </a:rPr>
              <a:t>.</a:t>
            </a: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74D845A-09A4-4BD4-B671-BA5859C05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61" y="4237286"/>
            <a:ext cx="3698240" cy="24610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D7B5D8D-E802-4D85-B172-107577E096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" b="10314"/>
          <a:stretch/>
        </p:blipFill>
        <p:spPr>
          <a:xfrm>
            <a:off x="175686" y="5114924"/>
            <a:ext cx="2298552" cy="174307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1B51430B-9D09-4079-AE63-1E5C64AB9ED2}"/>
              </a:ext>
            </a:extLst>
          </p:cNvPr>
          <p:cNvSpPr/>
          <p:nvPr/>
        </p:nvSpPr>
        <p:spPr>
          <a:xfrm>
            <a:off x="598130" y="226705"/>
            <a:ext cx="8831620" cy="15163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Caâu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3: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sao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baø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noùi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ñoù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laø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moùn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quaø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quyù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nhaát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?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          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Choïn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yù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traû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lôøi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4092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7F183-40B6-4C90-9FBE-160E43F1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8255"/>
            <a:ext cx="6191250" cy="114379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Moùn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quaø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quyù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nhaát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3D592F-435A-48C9-84F9-476D77513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87" y="910033"/>
            <a:ext cx="11901488" cy="52474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Sinh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beù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ñöïng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chieác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nhoû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nhieân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thaáy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 </a:t>
            </a:r>
            <a:r>
              <a:rPr lang="en-US" dirty="0" err="1">
                <a:latin typeface="VNI-Avo" pitchFamily="2" charset="0"/>
              </a:rPr>
              <a:t>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aø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Hueä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ñaùp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Ñaây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phaûi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hoäp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aï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göûi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raát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nuï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ñeán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ñaày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aép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thoâi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</a:t>
            </a:r>
            <a:r>
              <a:rPr lang="en-US" dirty="0" err="1">
                <a:latin typeface="VNI-Avo" pitchFamily="2" charset="0"/>
              </a:rPr>
              <a:t>Baø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caûm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oâm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     -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ngoan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quaù</a:t>
            </a:r>
            <a:r>
              <a:rPr lang="en-US" dirty="0">
                <a:latin typeface="VNI-Avo" pitchFamily="2" charset="0"/>
              </a:rPr>
              <a:t>!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chaùu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quyù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nhaát</a:t>
            </a:r>
            <a:r>
              <a:rPr lang="en-US" dirty="0">
                <a:latin typeface="VNI-Avo" pitchFamily="2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1F5C38-33CF-41B9-BA3A-393D8EFDB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6" y="88287"/>
            <a:ext cx="2879091" cy="865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B81C47-38C9-411A-8434-E5818516C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130248"/>
            <a:ext cx="2879091" cy="8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36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5A4B37-ABB6-40FF-BCC0-289171114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" b="10572"/>
          <a:stretch/>
        </p:blipFill>
        <p:spPr>
          <a:xfrm>
            <a:off x="147955" y="4074160"/>
            <a:ext cx="2554696" cy="267208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509034A-D935-450A-9DFB-624F59A30714}"/>
              </a:ext>
            </a:extLst>
          </p:cNvPr>
          <p:cNvSpPr/>
          <p:nvPr/>
        </p:nvSpPr>
        <p:spPr>
          <a:xfrm>
            <a:off x="292407" y="211779"/>
            <a:ext cx="11607185" cy="9385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Caâu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4: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caâu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“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Chaùu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ngoan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quaù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”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baèng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lôøi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caûm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ôn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cuûa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Avo" pitchFamily="2" charset="0"/>
              </a:rPr>
              <a:t>baø</a:t>
            </a:r>
            <a:r>
              <a:rPr lang="en-US" sz="2800" dirty="0">
                <a:solidFill>
                  <a:srgbClr val="0000FF"/>
                </a:solidFill>
                <a:latin typeface="VNI-Avo" pitchFamily="2" charset="0"/>
              </a:rPr>
              <a:t>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8CFFB3E-DBCD-4400-8E71-A3BCD2374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85" y="4144408"/>
            <a:ext cx="1614488" cy="265698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7E79E2F8-C7DB-4AD5-AB6A-D72651D7B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17" y="1710282"/>
            <a:ext cx="11053763" cy="17146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VNI-Avo" pitchFamily="2" charset="0"/>
              </a:rPr>
              <a:t>     </a:t>
            </a:r>
            <a:r>
              <a:rPr lang="en-US" sz="3200" dirty="0" err="1">
                <a:latin typeface="VNI-Avo" pitchFamily="2" charset="0"/>
              </a:rPr>
              <a:t>Baø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caûm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ñoäng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oâm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chaùu</a:t>
            </a:r>
            <a:r>
              <a:rPr lang="en-US" sz="3200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VNI-Avo" pitchFamily="2" charset="0"/>
              </a:rPr>
              <a:t>     -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Chaùu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ngoan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quaù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! </a:t>
            </a:r>
            <a:r>
              <a:rPr lang="en-US" sz="3200" dirty="0" err="1">
                <a:latin typeface="VNI-Avo" pitchFamily="2" charset="0"/>
              </a:rPr>
              <a:t>Quaø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cuûa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chaùu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moùn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quyù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nhaát</a:t>
            </a:r>
            <a:r>
              <a:rPr lang="en-US" sz="3200" dirty="0">
                <a:latin typeface="VNI-Avo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4952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943</Words>
  <Application>Microsoft Office PowerPoint</Application>
  <PresentationFormat>Custom</PresentationFormat>
  <Paragraphs>76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Moùn quaø quyù nhaát</vt:lpstr>
      <vt:lpstr>Moùn quaø quyù nhaát</vt:lpstr>
      <vt:lpstr>PowerPoint Presentation</vt:lpstr>
      <vt:lpstr> </vt:lpstr>
      <vt:lpstr>PowerPoint Presentation</vt:lpstr>
      <vt:lpstr>PowerPoint Presentation</vt:lpstr>
      <vt:lpstr>Moùn quaø quyù nhaát</vt:lpstr>
      <vt:lpstr>PowerPoint Presentation</vt:lpstr>
      <vt:lpstr>MOÙN QUAØ QUYÙ NHAÁT</vt:lpstr>
      <vt:lpstr>PowerPoint Presentation</vt:lpstr>
      <vt:lpstr>Moùn quaø quyù nhaát</vt:lpstr>
      <vt:lpstr>Moùn quaø quyù nhaát</vt:lpstr>
      <vt:lpstr>Moùn quaø quyù nhaát</vt:lpstr>
      <vt:lpstr>Moùn quaø quyù nhaát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65</cp:revision>
  <dcterms:created xsi:type="dcterms:W3CDTF">2021-03-23T05:40:34Z</dcterms:created>
  <dcterms:modified xsi:type="dcterms:W3CDTF">2023-03-20T02:24:43Z</dcterms:modified>
</cp:coreProperties>
</file>