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  <p:sldMasterId id="2147483702" r:id="rId3"/>
    <p:sldMasterId id="2147483714" r:id="rId4"/>
    <p:sldMasterId id="2147483726" r:id="rId5"/>
  </p:sldMasterIdLst>
  <p:notesMasterIdLst>
    <p:notesMasterId r:id="rId18"/>
  </p:notesMasterIdLst>
  <p:sldIdLst>
    <p:sldId id="257" r:id="rId6"/>
    <p:sldId id="258" r:id="rId7"/>
    <p:sldId id="267" r:id="rId8"/>
    <p:sldId id="268" r:id="rId9"/>
    <p:sldId id="259" r:id="rId10"/>
    <p:sldId id="270" r:id="rId11"/>
    <p:sldId id="260" r:id="rId12"/>
    <p:sldId id="271" r:id="rId13"/>
    <p:sldId id="261" r:id="rId14"/>
    <p:sldId id="272" r:id="rId15"/>
    <p:sldId id="265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8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7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2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578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31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16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46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2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09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89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6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97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0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85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80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5934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smtClean="0">
                <a:latin typeface="Calibri" panose="020F0502020204030204" charset="0"/>
              </a:rPr>
              <a:t>3/21/2021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smtClean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33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639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361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652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0885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smtClean="0">
                <a:latin typeface="Calibri" panose="020F0502020204030204" charset="0"/>
              </a:rPr>
              <a:t>3/21/2021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smtClean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96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3093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9087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50117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2F06-58FC-4EF4-9117-02DDD026F0D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FCB0-9D4C-42E8-83D1-2ECDDE7A7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7564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836612"/>
            <a:ext cx="998577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5" y="6021388"/>
            <a:ext cx="1800225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13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smtClean="0">
                <a:latin typeface="Calibri" panose="020F0502020204030204" charset="0"/>
              </a:rPr>
              <a:t>3/21/2021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smtClean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4779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4917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59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39495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9454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smtClean="0">
                <a:latin typeface="Calibri" panose="020F0502020204030204" charset="0"/>
              </a:rPr>
              <a:t>3/21/2021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smtClean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81258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32732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14432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36734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969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968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66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11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187" y="0"/>
            <a:ext cx="927218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1532467" y="1576918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/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</a:t>
            </a:r>
            <a:r>
              <a:rPr sz="7200" b="1">
                <a:solidFill>
                  <a:srgbClr val="FF0000"/>
                </a:solidFill>
                <a:latin typeface="UTM Avo" panose="02040603050506020204"/>
              </a:rPr>
              <a:t>con </a:t>
            </a:r>
            <a:endParaRPr lang="en-US" sz="7200" b="1" smtClean="0">
              <a:solidFill>
                <a:srgbClr val="FF0000"/>
              </a:solidFill>
              <a:latin typeface="UTM Avo" panose="02040603050506020204"/>
            </a:endParaRPr>
          </a:p>
          <a:p>
            <a:pPr algn="ctr" defTabSz="913130"/>
            <a:r>
              <a:rPr sz="7200" b="1" smtClean="0">
                <a:solidFill>
                  <a:srgbClr val="FF0000"/>
                </a:solidFill>
                <a:latin typeface="UTM Avo" panose="02040603050506020204"/>
              </a:rPr>
              <a:t>đến 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với </a:t>
            </a:r>
            <a:r>
              <a:rPr sz="7200" b="1">
                <a:solidFill>
                  <a:srgbClr val="FF0000"/>
                </a:solidFill>
                <a:latin typeface="UTM Avo" panose="02040603050506020204"/>
              </a:rPr>
              <a:t>tiết </a:t>
            </a:r>
            <a:r>
              <a:rPr lang="en-US" sz="7200" b="1">
                <a:solidFill>
                  <a:srgbClr val="FF0000"/>
                </a:solidFill>
                <a:latin typeface="UTM Avo" panose="02040603050506020204"/>
              </a:rPr>
              <a:t>học</a:t>
            </a:r>
            <a:endParaRPr lang="en-US" sz="72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15" y="-213997"/>
            <a:ext cx="6699903" cy="71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-6858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-152400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-685800" y="2018867"/>
            <a:ext cx="11329672" cy="48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-735566" y="3585675"/>
            <a:ext cx="8403217" cy="9694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5700" b="1" dirty="0">
                <a:solidFill>
                  <a:srgbClr val="0000FF"/>
                </a:solidFill>
                <a:latin typeface="HP001 4 hàng" panose="020B0603050302020204" pitchFamily="34" charset="0"/>
              </a:rPr>
              <a:t>dịu </a:t>
            </a:r>
            <a:r>
              <a:rPr lang="en-US" altLang="en-US" sz="5700" b="1">
                <a:solidFill>
                  <a:srgbClr val="0000FF"/>
                </a:solidFill>
                <a:latin typeface="HP001 4 hàng" panose="020B0603050302020204" pitchFamily="34" charset="0"/>
              </a:rPr>
              <a:t>dàng </a:t>
            </a:r>
            <a:endParaRPr lang="en-US" altLang="en-US" sz="57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03217" y="28654"/>
            <a:ext cx="7337478" cy="144191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UTM Avo" panose="02040603050506020204" charset="0"/>
                <a:cs typeface="UTM Avo" panose="02040603050506020204" charset="0"/>
              </a:rPr>
              <a:t>Viết từ ứng dụng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685800" y="2503846"/>
            <a:ext cx="8403217" cy="9694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57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ngạc </a:t>
            </a:r>
            <a:r>
              <a:rPr lang="en-US" altLang="en-US" sz="5700" b="1">
                <a:solidFill>
                  <a:srgbClr val="0000FF"/>
                </a:solidFill>
                <a:latin typeface="HP001 4 hàng" panose="020B0603050302020204" pitchFamily="34" charset="0"/>
              </a:rPr>
              <a:t>nh</a:t>
            </a:r>
            <a:r>
              <a:rPr lang="el-GR" altLang="en-US" sz="57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57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łn</a:t>
            </a:r>
            <a:endParaRPr lang="en-US" altLang="en-US" sz="57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-709928" y="4659170"/>
            <a:ext cx="8403217" cy="9694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5700" b="1">
                <a:solidFill>
                  <a:srgbClr val="0000FF"/>
                </a:solidFill>
                <a:latin typeface="HP001 4 hàng" panose="020B0603050302020204" pitchFamily="34" charset="0"/>
              </a:rPr>
              <a:t>Anh lớn nhường em </a:t>
            </a:r>
            <a:r>
              <a:rPr lang="el-GR" altLang="en-US" sz="5700" b="1">
                <a:solidFill>
                  <a:srgbClr val="0000FF"/>
                </a:solidFill>
                <a:latin typeface="HP001 4 hàng" panose="020B0603050302020204" pitchFamily="34" charset="0"/>
              </a:rPr>
              <a:t>χ≠</a:t>
            </a:r>
            <a:r>
              <a:rPr lang="en-US" altLang="en-US" sz="5700" b="1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  <a:endParaRPr lang="en-US" altLang="en-US" sz="57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665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2370668" y="3972984"/>
            <a:ext cx="5022657" cy="1117998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defTabSz="685800"/>
            <a:r>
              <a:rPr sz="6665" dirty="0">
                <a:solidFill>
                  <a:srgbClr val="FF0000"/>
                </a:solidFill>
                <a:latin typeface="UTM Avo" panose="02040603050506020204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571" y="-125454"/>
            <a:ext cx="9185542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1219200" y="2369461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6400" u="sng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Tập viết</a:t>
            </a:r>
            <a:endParaRPr lang="en-US" altLang="en-US" sz="6400" u="sng" dirty="0">
              <a:solidFill>
                <a:srgbClr val="FF0000"/>
              </a:solidFill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30385" y="4099329"/>
            <a:ext cx="898163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Tiết 54: Tô </a:t>
            </a:r>
            <a:r>
              <a:rPr lang="en-US" altLang="en-US" sz="44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chữ </a:t>
            </a:r>
            <a:r>
              <a:rPr lang="en-US" altLang="en-US" sz="440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hoa: </a:t>
            </a:r>
            <a:r>
              <a:rPr lang="en-US" altLang="en-US" sz="4400" b="1" smtClean="0">
                <a:solidFill>
                  <a:srgbClr val="FF0000"/>
                </a:solidFill>
                <a:latin typeface="HP001 4 hàng" panose="020B0603050302020204" pitchFamily="34" charset="0"/>
                <a:cs typeface="UTM Avo" panose="02040603050506020204" charset="0"/>
              </a:rPr>
              <a:t>A, Ă, Â</a:t>
            </a:r>
            <a:endParaRPr lang="en-US" altLang="en-US" sz="4400" b="1" dirty="0">
              <a:solidFill>
                <a:srgbClr val="FF0000"/>
              </a:solidFill>
              <a:latin typeface="HP001 4 hàng" panose="020B0603050302020204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9" y="1042587"/>
            <a:ext cx="9178118" cy="39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/>
        </p:nvSpPr>
        <p:spPr>
          <a:xfrm>
            <a:off x="-149551" y="399993"/>
            <a:ext cx="8981630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640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Tô </a:t>
            </a:r>
            <a:r>
              <a:rPr lang="en-US" altLang="en-US" sz="64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chữ </a:t>
            </a:r>
            <a:r>
              <a:rPr lang="en-US" altLang="en-US" sz="640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hoa: </a:t>
            </a:r>
            <a:r>
              <a:rPr lang="en-US" altLang="en-US" sz="6400" b="1" smtClean="0">
                <a:solidFill>
                  <a:srgbClr val="FF0000"/>
                </a:solidFill>
                <a:latin typeface="HP001 4 hàng" panose="020B0603050302020204" pitchFamily="34" charset="0"/>
                <a:cs typeface="UTM Avo" panose="02040603050506020204" charset="0"/>
              </a:rPr>
              <a:t>A, Ă, Â</a:t>
            </a:r>
            <a:endParaRPr lang="en-US" altLang="en-US" sz="6400" b="1" dirty="0">
              <a:solidFill>
                <a:srgbClr val="FF0000"/>
              </a:solidFill>
              <a:latin typeface="HP001 4 hàng" panose="020B0603050302020204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456"/>
            <a:ext cx="2893112" cy="2882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71" y="2095431"/>
            <a:ext cx="2968714" cy="308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278" y="2094298"/>
            <a:ext cx="3004722" cy="311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2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18" y="0"/>
            <a:ext cx="6976529" cy="68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-25638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2" y="85725"/>
            <a:ext cx="642937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-34184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53</Words>
  <Application>Microsoft Office PowerPoint</Application>
  <PresentationFormat>On-screen Show (4:3)</PresentationFormat>
  <Paragraphs>12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HP001 4 hàng</vt:lpstr>
      <vt:lpstr>UTM Avo</vt:lpstr>
      <vt:lpstr>1_Office Theme</vt:lpstr>
      <vt:lpstr>2_Office Theme</vt:lpstr>
      <vt:lpstr>3_Office Theme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7</cp:revision>
  <dcterms:created xsi:type="dcterms:W3CDTF">2021-01-19T01:41:39Z</dcterms:created>
  <dcterms:modified xsi:type="dcterms:W3CDTF">2021-03-21T08:36:40Z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