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7.wav" ContentType="audio/x-wav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71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C86F0-A0D6-4B3D-912F-F078AAFC4885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A3BB1-1777-406B-8AC0-F29F85568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6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5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3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9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9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4F2F-12C2-4416-B655-058C3936C83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EF789-4AA1-487A-BB96-C7B49455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.wmf"/><Relationship Id="rId5" Type="http://schemas.openxmlformats.org/officeDocument/2006/relationships/image" Target="../media/image36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9.gif"/><Relationship Id="rId26" Type="http://schemas.openxmlformats.org/officeDocument/2006/relationships/image" Target="../media/image17.gif"/><Relationship Id="rId3" Type="http://schemas.openxmlformats.org/officeDocument/2006/relationships/tags" Target="../tags/tag3.xml"/><Relationship Id="rId21" Type="http://schemas.openxmlformats.org/officeDocument/2006/relationships/image" Target="../media/image12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6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1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15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14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0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3.gif"/><Relationship Id="rId27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9.gif"/><Relationship Id="rId26" Type="http://schemas.openxmlformats.org/officeDocument/2006/relationships/image" Target="../media/image17.gif"/><Relationship Id="rId3" Type="http://schemas.openxmlformats.org/officeDocument/2006/relationships/tags" Target="../tags/tag11.xml"/><Relationship Id="rId21" Type="http://schemas.openxmlformats.org/officeDocument/2006/relationships/image" Target="../media/image12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6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11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15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14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0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3.gif"/><Relationship Id="rId27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audio" Target="../media/audio7.wav"/><Relationship Id="rId9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4" y="69668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76" y="-20374"/>
            <a:ext cx="6800697" cy="68609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718" y="669328"/>
            <a:ext cx="21069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ùng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thước có vạch xăng-ti-mét để đo chiều cao của cửa sổ, cửa ra vào, chiều ngang ngôi nhà và chiều dài mái nhà.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4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7"/>
          <a:stretch/>
        </p:blipFill>
        <p:spPr>
          <a:xfrm>
            <a:off x="0" y="0"/>
            <a:ext cx="9144000" cy="68462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9260" y="940530"/>
            <a:ext cx="7895772" cy="412785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54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EM ÔN LẠI NHỮNG GÌ ĐÃ HỌC</a:t>
            </a:r>
          </a:p>
        </p:txBody>
      </p:sp>
    </p:spTree>
    <p:extLst>
      <p:ext uri="{BB962C8B-B14F-4D97-AF65-F5344CB8AC3E}">
        <p14:creationId xmlns:p14="http://schemas.microsoft.com/office/powerpoint/2010/main" val="30635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372" y="3428350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4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6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6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6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9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8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8"/>
            <a:ext cx="4578350" cy="779464"/>
          </a:xfrm>
          <a:prstGeom prst="roundRect">
            <a:avLst>
              <a:gd name="adj" fmla="val 28685"/>
            </a:avLst>
          </a:prstGeom>
          <a:solidFill>
            <a:srgbClr val="00B05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7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3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3109663" y="1071563"/>
            <a:ext cx="4336143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650269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878869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802669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0267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7887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4" y="180267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785207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6" y="6031370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55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862205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68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6071498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34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3" y="4883401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49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4" y="4862204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4" y="4862204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4" y="4868557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4" y="4862204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73354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50" y="1784306"/>
            <a:ext cx="4964268" cy="29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6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6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6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9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8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8"/>
            <a:ext cx="4578350" cy="779464"/>
          </a:xfrm>
          <a:prstGeom prst="roundRect">
            <a:avLst>
              <a:gd name="adj" fmla="val 28685"/>
            </a:avLst>
          </a:prstGeom>
          <a:solidFill>
            <a:srgbClr val="00B05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7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3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3109663" y="1071563"/>
            <a:ext cx="4336143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650269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878869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802669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0267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7887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4" y="180267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785207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6" y="6031370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55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35202" y="6009110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34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90070" y="4890537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68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3" y="4883401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49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4" y="4862204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4" y="4862204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4" y="4868557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4" y="4862204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73354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6" y="1784306"/>
            <a:ext cx="4964268" cy="29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0" y="72675"/>
            <a:ext cx="9144000" cy="6785324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55576" y="160338"/>
            <a:ext cx="8988425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73354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2" b="100000" l="56472" r="99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58" t="33410"/>
          <a:stretch/>
        </p:blipFill>
        <p:spPr>
          <a:xfrm>
            <a:off x="6226629" y="2934788"/>
            <a:ext cx="2565591" cy="309154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5060" y="904497"/>
            <a:ext cx="1274757" cy="3763534"/>
            <a:chOff x="-1274757" y="1406694"/>
            <a:chExt cx="1274757" cy="313627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68" b="100000" l="1044" r="164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632" b="59462"/>
            <a:stretch/>
          </p:blipFill>
          <p:spPr>
            <a:xfrm>
              <a:off x="-1274757" y="1406694"/>
              <a:ext cx="1274757" cy="156833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197" b="79931" l="0" r="17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6" t="31544" r="84657" b="14808"/>
            <a:stretch/>
          </p:blipFill>
          <p:spPr>
            <a:xfrm>
              <a:off x="-928915" y="2467429"/>
              <a:ext cx="928915" cy="2075543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2" b="81834" l="14823" r="35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0865" r="61927" b="16058"/>
          <a:stretch/>
        </p:blipFill>
        <p:spPr>
          <a:xfrm>
            <a:off x="1819489" y="1394261"/>
            <a:ext cx="1799771" cy="33926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04745" y="1254513"/>
            <a:ext cx="1727200" cy="2697751"/>
            <a:chOff x="-1088573" y="1262743"/>
            <a:chExt cx="1727200" cy="224812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62" b="77682" l="34864" r="554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7" t="10681" r="43346" b="65309"/>
            <a:stretch/>
          </p:blipFill>
          <p:spPr>
            <a:xfrm>
              <a:off x="-1088573" y="1262743"/>
              <a:ext cx="1727200" cy="92891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239" b="75433" l="40397" r="554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6" t="33034" r="45116" b="27199"/>
            <a:stretch/>
          </p:blipFill>
          <p:spPr>
            <a:xfrm>
              <a:off x="-406621" y="1972354"/>
              <a:ext cx="921189" cy="153851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341250" y="1140106"/>
            <a:ext cx="1161144" cy="3693863"/>
            <a:chOff x="9002678" y="1008743"/>
            <a:chExt cx="1161144" cy="307821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68" b="81488" l="54489" r="694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99" r="30892" b="62860"/>
            <a:stretch/>
          </p:blipFill>
          <p:spPr>
            <a:xfrm>
              <a:off x="9002678" y="1008743"/>
              <a:ext cx="1161144" cy="143691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450" b="80277" l="58768" r="67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70" t="33546" r="31512" b="19894"/>
            <a:stretch/>
          </p:blipFill>
          <p:spPr>
            <a:xfrm>
              <a:off x="9351022" y="2285602"/>
              <a:ext cx="725716" cy="1801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7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22599E-6 L -0.21198 -0.00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2599E-6 L 0.37743 -0.00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-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2599E-6 L -0.33889 3.2259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261 L 0.17361 0.03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6629" y="3167092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5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6" y="864715"/>
            <a:ext cx="3384098" cy="5414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32" y="1265301"/>
            <a:ext cx="5220292" cy="4743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71" y="69667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5. </a:t>
            </a:r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4035" y="550381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6491" y="52869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726" y="5582196"/>
            <a:ext cx="5084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9237" y="5347919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21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2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5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5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8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8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1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</Words>
  <Application>Microsoft Office PowerPoint</Application>
  <PresentationFormat>On-screen Show (4:3)</PresentationFormat>
  <Paragraphs>33</Paragraphs>
  <Slides>11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2021-03-07T14:45:55Z</dcterms:created>
  <dcterms:modified xsi:type="dcterms:W3CDTF">2021-03-07T14:47:27Z</dcterms:modified>
</cp:coreProperties>
</file>