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1" r:id="rId2"/>
    <p:sldId id="342" r:id="rId3"/>
    <p:sldId id="340" r:id="rId4"/>
    <p:sldId id="314" r:id="rId5"/>
    <p:sldId id="344" r:id="rId6"/>
    <p:sldId id="326" r:id="rId7"/>
    <p:sldId id="330" r:id="rId8"/>
    <p:sldId id="34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300" b="1" kern="1200">
        <a:solidFill>
          <a:srgbClr val="6600CC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300" b="1" kern="1200">
        <a:solidFill>
          <a:srgbClr val="6600CC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300" b="1" kern="1200">
        <a:solidFill>
          <a:srgbClr val="6600CC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300" b="1" kern="1200">
        <a:solidFill>
          <a:srgbClr val="6600CC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300" b="1" kern="1200">
        <a:solidFill>
          <a:srgbClr val="6600CC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1300" b="1" kern="1200">
        <a:solidFill>
          <a:srgbClr val="6600CC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11300" b="1" kern="1200">
        <a:solidFill>
          <a:srgbClr val="6600CC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11300" b="1" kern="1200">
        <a:solidFill>
          <a:srgbClr val="6600CC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11300" b="1" kern="1200">
        <a:solidFill>
          <a:srgbClr val="6600CC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FFCC"/>
    <a:srgbClr val="FF5050"/>
    <a:srgbClr val="00FFFF"/>
    <a:srgbClr val="FFFF00"/>
    <a:srgbClr val="FFCC66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65" autoAdjust="0"/>
    <p:restoredTop sz="94660"/>
  </p:normalViewPr>
  <p:slideViewPr>
    <p:cSldViewPr snapToGrid="0">
      <p:cViewPr>
        <p:scale>
          <a:sx n="76" d="100"/>
          <a:sy n="76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A36870E-DC7A-4BC2-A7F2-579F778C4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32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300" b="1">
                <a:solidFill>
                  <a:srgbClr val="6600CC"/>
                </a:solidFill>
                <a:latin typeface=".VnTime" pitchFamily="34" charset="0"/>
              </a:defRPr>
            </a:lvl1pPr>
            <a:lvl2pPr marL="742950" indent="-285750">
              <a:defRPr sz="11300" b="1">
                <a:solidFill>
                  <a:srgbClr val="6600CC"/>
                </a:solidFill>
                <a:latin typeface=".VnTime" pitchFamily="34" charset="0"/>
              </a:defRPr>
            </a:lvl2pPr>
            <a:lvl3pPr marL="1143000" indent="-228600">
              <a:defRPr sz="11300" b="1">
                <a:solidFill>
                  <a:srgbClr val="6600CC"/>
                </a:solidFill>
                <a:latin typeface=".VnTime" pitchFamily="34" charset="0"/>
              </a:defRPr>
            </a:lvl3pPr>
            <a:lvl4pPr marL="1600200" indent="-228600">
              <a:defRPr sz="11300" b="1">
                <a:solidFill>
                  <a:srgbClr val="6600CC"/>
                </a:solidFill>
                <a:latin typeface=".VnTime" pitchFamily="34" charset="0"/>
              </a:defRPr>
            </a:lvl4pPr>
            <a:lvl5pPr marL="2057400" indent="-228600">
              <a:defRPr sz="11300" b="1">
                <a:solidFill>
                  <a:srgbClr val="6600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9pPr>
          </a:lstStyle>
          <a:p>
            <a:fld id="{6A38F9E3-F843-4992-8803-F233318E1A9D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300" b="1">
                <a:solidFill>
                  <a:srgbClr val="6600CC"/>
                </a:solidFill>
                <a:latin typeface=".VnTime" pitchFamily="34" charset="0"/>
              </a:defRPr>
            </a:lvl1pPr>
            <a:lvl2pPr marL="742950" indent="-285750">
              <a:defRPr sz="11300" b="1">
                <a:solidFill>
                  <a:srgbClr val="6600CC"/>
                </a:solidFill>
                <a:latin typeface=".VnTime" pitchFamily="34" charset="0"/>
              </a:defRPr>
            </a:lvl2pPr>
            <a:lvl3pPr marL="1143000" indent="-228600">
              <a:defRPr sz="11300" b="1">
                <a:solidFill>
                  <a:srgbClr val="6600CC"/>
                </a:solidFill>
                <a:latin typeface=".VnTime" pitchFamily="34" charset="0"/>
              </a:defRPr>
            </a:lvl3pPr>
            <a:lvl4pPr marL="1600200" indent="-228600">
              <a:defRPr sz="11300" b="1">
                <a:solidFill>
                  <a:srgbClr val="6600CC"/>
                </a:solidFill>
                <a:latin typeface=".VnTime" pitchFamily="34" charset="0"/>
              </a:defRPr>
            </a:lvl4pPr>
            <a:lvl5pPr marL="2057400" indent="-228600">
              <a:defRPr sz="11300" b="1">
                <a:solidFill>
                  <a:srgbClr val="6600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9pPr>
          </a:lstStyle>
          <a:p>
            <a:fld id="{D166EC11-DAAB-4D4F-ACD6-F2C435979E0C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8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0626-8531-4383-BEB0-40682BD43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F46B1-3FF4-4F29-8588-2E90317D3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8F9D2-A6E5-4ED0-B7E9-15A176A9E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8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AA24D-433E-4C77-A960-3328DCC3A10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043338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9D3A0-1472-42D2-AE12-B3970D217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74AA-82D1-4CDB-B87A-FE6CFBF05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2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7FA78-BD72-4B52-9340-E9E698807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2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2D07B-BCF3-4A96-A371-C27EFEA4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FD272-3589-4233-A5DA-5D9F11142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3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970D3-F1CB-47B7-AD95-2E1598446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0B73A-D799-4B3E-B726-53317E924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2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1B8B-9198-4C13-9E44-A1361B66A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8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F6B1BD5-7AAA-4CE6-9411-54AE0FD85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PPT%20TO&#193;N%20L&#7898;P%201\TO&#193;N.%20b&#224;i%2055%20&#273;&#7871;n%2063\TO&#193;N.%20b&#224;i%2055%20&#273;&#7871;n%2063\B&#224;i%2055.Tr122_em%20vui%20hoc%20toan\vui%20hoc%20t%20bai%201%20tr122.mp4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audio" Target="../media/audio1.wav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elcome\Downloads\vuihoc%20t%20bai3%20tr123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17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3075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3077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222875"/>
            <a:ext cx="1622425" cy="148590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300"/>
            <a:ext cx="79454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2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163"/>
            <a:ext cx="12192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98"/>
          <p:cNvSpPr txBox="1">
            <a:spLocks noChangeArrowheads="1"/>
          </p:cNvSpPr>
          <p:nvPr/>
        </p:nvSpPr>
        <p:spPr bwMode="auto">
          <a:xfrm>
            <a:off x="2819400" y="304800"/>
            <a:ext cx="33686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>
              <a:defRPr sz="11300" b="1">
                <a:solidFill>
                  <a:srgbClr val="6600CC"/>
                </a:solidFill>
                <a:latin typeface=".VnTime" pitchFamily="34" charset="0"/>
              </a:defRPr>
            </a:lvl1pPr>
            <a:lvl2pPr marL="742950" indent="-285750">
              <a:defRPr sz="11300" b="1">
                <a:solidFill>
                  <a:srgbClr val="6600CC"/>
                </a:solidFill>
                <a:latin typeface=".VnTime" pitchFamily="34" charset="0"/>
              </a:defRPr>
            </a:lvl2pPr>
            <a:lvl3pPr marL="1143000" indent="-228600">
              <a:defRPr sz="11300" b="1">
                <a:solidFill>
                  <a:srgbClr val="6600CC"/>
                </a:solidFill>
                <a:latin typeface=".VnTime" pitchFamily="34" charset="0"/>
              </a:defRPr>
            </a:lvl3pPr>
            <a:lvl4pPr marL="1600200" indent="-228600">
              <a:defRPr sz="11300" b="1">
                <a:solidFill>
                  <a:srgbClr val="6600CC"/>
                </a:solidFill>
                <a:latin typeface=".VnTime" pitchFamily="34" charset="0"/>
              </a:defRPr>
            </a:lvl4pPr>
            <a:lvl5pPr marL="2057400" indent="-228600">
              <a:defRPr sz="11300" b="1">
                <a:solidFill>
                  <a:srgbClr val="6600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9pPr>
          </a:lstStyle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Text Box 100"/>
          <p:cNvSpPr txBox="1">
            <a:spLocks noChangeArrowheads="1"/>
          </p:cNvSpPr>
          <p:nvPr/>
        </p:nvSpPr>
        <p:spPr bwMode="auto">
          <a:xfrm>
            <a:off x="2324100" y="1574800"/>
            <a:ext cx="46196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>
              <a:defRPr sz="11300" b="1">
                <a:solidFill>
                  <a:srgbClr val="6600CC"/>
                </a:solidFill>
                <a:latin typeface=".VnTime" pitchFamily="34" charset="0"/>
              </a:defRPr>
            </a:lvl1pPr>
            <a:lvl2pPr marL="742950" indent="-285750">
              <a:defRPr sz="11300" b="1">
                <a:solidFill>
                  <a:srgbClr val="6600CC"/>
                </a:solidFill>
                <a:latin typeface=".VnTime" pitchFamily="34" charset="0"/>
              </a:defRPr>
            </a:lvl2pPr>
            <a:lvl3pPr marL="1143000" indent="-228600">
              <a:defRPr sz="11300" b="1">
                <a:solidFill>
                  <a:srgbClr val="6600CC"/>
                </a:solidFill>
                <a:latin typeface=".VnTime" pitchFamily="34" charset="0"/>
              </a:defRPr>
            </a:lvl3pPr>
            <a:lvl4pPr marL="1600200" indent="-228600">
              <a:defRPr sz="11300" b="1">
                <a:solidFill>
                  <a:srgbClr val="6600CC"/>
                </a:solidFill>
                <a:latin typeface=".VnTime" pitchFamily="34" charset="0"/>
              </a:defRPr>
            </a:lvl4pPr>
            <a:lvl5pPr marL="2057400" indent="-228600">
              <a:defRPr sz="11300" b="1">
                <a:solidFill>
                  <a:srgbClr val="6600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00"/>
                </a:solidFill>
                <a:latin typeface="Arial" charset="0"/>
                <a:cs typeface="Arial" charset="0"/>
              </a:rPr>
              <a:t>TOÁN 1</a:t>
            </a:r>
            <a:endParaRPr lang="vi-VN" sz="54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87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0925"/>
            <a:ext cx="9144000" cy="92075"/>
          </a:xfrm>
        </p:spPr>
      </p:pic>
      <p:sp>
        <p:nvSpPr>
          <p:cNvPr id="3088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089" name="Line 44"/>
          <p:cNvSpPr>
            <a:spLocks noChangeShapeType="1"/>
          </p:cNvSpPr>
          <p:nvPr/>
        </p:nvSpPr>
        <p:spPr bwMode="auto">
          <a:xfrm>
            <a:off x="0" y="1508125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3090" name="Line 45"/>
          <p:cNvSpPr>
            <a:spLocks noChangeShapeType="1"/>
          </p:cNvSpPr>
          <p:nvPr/>
        </p:nvSpPr>
        <p:spPr bwMode="auto">
          <a:xfrm>
            <a:off x="0" y="156527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3091" name="AutoShape 18"/>
          <p:cNvSpPr>
            <a:spLocks noChangeArrowheads="1"/>
          </p:cNvSpPr>
          <p:nvPr/>
        </p:nvSpPr>
        <p:spPr bwMode="auto">
          <a:xfrm>
            <a:off x="0" y="1236663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3092" name="Line 44"/>
          <p:cNvSpPr>
            <a:spLocks noChangeShapeType="1"/>
          </p:cNvSpPr>
          <p:nvPr/>
        </p:nvSpPr>
        <p:spPr bwMode="auto">
          <a:xfrm>
            <a:off x="0" y="124460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3093" name="Line 45"/>
          <p:cNvSpPr>
            <a:spLocks noChangeShapeType="1"/>
          </p:cNvSpPr>
          <p:nvPr/>
        </p:nvSpPr>
        <p:spPr bwMode="auto">
          <a:xfrm>
            <a:off x="0" y="1292225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3094" name="AutoShape 3"/>
          <p:cNvSpPr>
            <a:spLocks noChangeArrowheads="1"/>
          </p:cNvSpPr>
          <p:nvPr/>
        </p:nvSpPr>
        <p:spPr bwMode="auto">
          <a:xfrm>
            <a:off x="2540000" y="6491288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3095" name="AutoShape 4"/>
          <p:cNvSpPr>
            <a:spLocks noChangeArrowheads="1"/>
          </p:cNvSpPr>
          <p:nvPr/>
        </p:nvSpPr>
        <p:spPr bwMode="auto">
          <a:xfrm>
            <a:off x="4197350" y="6491288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3096" name="AutoShape 5"/>
          <p:cNvSpPr>
            <a:spLocks noChangeArrowheads="1"/>
          </p:cNvSpPr>
          <p:nvPr/>
        </p:nvSpPr>
        <p:spPr bwMode="auto">
          <a:xfrm>
            <a:off x="3111500" y="6491288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3097" name="AutoShape 6"/>
          <p:cNvSpPr>
            <a:spLocks noChangeArrowheads="1"/>
          </p:cNvSpPr>
          <p:nvPr/>
        </p:nvSpPr>
        <p:spPr bwMode="auto">
          <a:xfrm>
            <a:off x="4768850" y="6491288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3098" name="AutoShape 7"/>
          <p:cNvSpPr>
            <a:spLocks noChangeArrowheads="1"/>
          </p:cNvSpPr>
          <p:nvPr/>
        </p:nvSpPr>
        <p:spPr bwMode="auto">
          <a:xfrm>
            <a:off x="3683000" y="6491288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3099" name="AutoShape 8"/>
          <p:cNvSpPr>
            <a:spLocks noChangeArrowheads="1"/>
          </p:cNvSpPr>
          <p:nvPr/>
        </p:nvSpPr>
        <p:spPr bwMode="auto">
          <a:xfrm>
            <a:off x="5397500" y="6491288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3100" name="AutoShape 9"/>
          <p:cNvSpPr>
            <a:spLocks noChangeArrowheads="1"/>
          </p:cNvSpPr>
          <p:nvPr/>
        </p:nvSpPr>
        <p:spPr bwMode="auto">
          <a:xfrm>
            <a:off x="5969000" y="6491288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3101" name="AutoShape 10"/>
          <p:cNvSpPr>
            <a:spLocks noChangeArrowheads="1"/>
          </p:cNvSpPr>
          <p:nvPr/>
        </p:nvSpPr>
        <p:spPr bwMode="auto">
          <a:xfrm>
            <a:off x="6540500" y="6491288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3102" name="Line 48"/>
          <p:cNvSpPr>
            <a:spLocks noChangeShapeType="1"/>
          </p:cNvSpPr>
          <p:nvPr/>
        </p:nvSpPr>
        <p:spPr bwMode="auto">
          <a:xfrm>
            <a:off x="2768600" y="6543675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3103" name="Line 49"/>
          <p:cNvSpPr>
            <a:spLocks noChangeShapeType="1"/>
          </p:cNvSpPr>
          <p:nvPr/>
        </p:nvSpPr>
        <p:spPr bwMode="auto">
          <a:xfrm>
            <a:off x="3340100" y="6543675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3104" name="Line 50"/>
          <p:cNvSpPr>
            <a:spLocks noChangeShapeType="1"/>
          </p:cNvSpPr>
          <p:nvPr/>
        </p:nvSpPr>
        <p:spPr bwMode="auto">
          <a:xfrm>
            <a:off x="3854450" y="6543675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3105" name="Line 51"/>
          <p:cNvSpPr>
            <a:spLocks noChangeShapeType="1"/>
          </p:cNvSpPr>
          <p:nvPr/>
        </p:nvSpPr>
        <p:spPr bwMode="auto">
          <a:xfrm>
            <a:off x="4425950" y="6543675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3106" name="Line 52"/>
          <p:cNvSpPr>
            <a:spLocks noChangeShapeType="1"/>
          </p:cNvSpPr>
          <p:nvPr/>
        </p:nvSpPr>
        <p:spPr bwMode="auto">
          <a:xfrm>
            <a:off x="4997450" y="6543675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3107" name="Line 53"/>
          <p:cNvSpPr>
            <a:spLocks noChangeShapeType="1"/>
          </p:cNvSpPr>
          <p:nvPr/>
        </p:nvSpPr>
        <p:spPr bwMode="auto">
          <a:xfrm>
            <a:off x="5626100" y="6543675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3108" name="Line 54"/>
          <p:cNvSpPr>
            <a:spLocks noChangeShapeType="1"/>
          </p:cNvSpPr>
          <p:nvPr/>
        </p:nvSpPr>
        <p:spPr bwMode="auto">
          <a:xfrm>
            <a:off x="6197600" y="6543675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3109" name="AutoShape 76"/>
          <p:cNvSpPr>
            <a:spLocks noChangeArrowheads="1"/>
          </p:cNvSpPr>
          <p:nvPr/>
        </p:nvSpPr>
        <p:spPr bwMode="auto">
          <a:xfrm>
            <a:off x="4776788" y="3441700"/>
            <a:ext cx="3048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AutoShape 77"/>
          <p:cNvSpPr>
            <a:spLocks noChangeArrowheads="1"/>
          </p:cNvSpPr>
          <p:nvPr/>
        </p:nvSpPr>
        <p:spPr bwMode="auto">
          <a:xfrm>
            <a:off x="4319588" y="3441700"/>
            <a:ext cx="3048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AutoShape 78"/>
          <p:cNvSpPr>
            <a:spLocks noChangeArrowheads="1"/>
          </p:cNvSpPr>
          <p:nvPr/>
        </p:nvSpPr>
        <p:spPr bwMode="auto">
          <a:xfrm>
            <a:off x="2601913" y="3441700"/>
            <a:ext cx="3048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AutoShape 79"/>
          <p:cNvSpPr>
            <a:spLocks noChangeArrowheads="1"/>
          </p:cNvSpPr>
          <p:nvPr/>
        </p:nvSpPr>
        <p:spPr bwMode="auto">
          <a:xfrm>
            <a:off x="3024188" y="3441700"/>
            <a:ext cx="3048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AutoShape 80"/>
          <p:cNvSpPr>
            <a:spLocks noChangeArrowheads="1"/>
          </p:cNvSpPr>
          <p:nvPr/>
        </p:nvSpPr>
        <p:spPr bwMode="auto">
          <a:xfrm>
            <a:off x="3405188" y="3441700"/>
            <a:ext cx="3048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AutoShape 81"/>
          <p:cNvSpPr>
            <a:spLocks noChangeArrowheads="1"/>
          </p:cNvSpPr>
          <p:nvPr/>
        </p:nvSpPr>
        <p:spPr bwMode="auto">
          <a:xfrm>
            <a:off x="3862388" y="3441700"/>
            <a:ext cx="3048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AutoShape 82"/>
          <p:cNvSpPr>
            <a:spLocks noChangeArrowheads="1"/>
          </p:cNvSpPr>
          <p:nvPr/>
        </p:nvSpPr>
        <p:spPr bwMode="auto">
          <a:xfrm>
            <a:off x="5691188" y="3441700"/>
            <a:ext cx="3048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AutoShape 83"/>
          <p:cNvSpPr>
            <a:spLocks noChangeArrowheads="1"/>
          </p:cNvSpPr>
          <p:nvPr/>
        </p:nvSpPr>
        <p:spPr bwMode="auto">
          <a:xfrm>
            <a:off x="6148388" y="3441700"/>
            <a:ext cx="3048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7" name="Oval 84"/>
          <p:cNvSpPr>
            <a:spLocks noChangeArrowheads="1"/>
          </p:cNvSpPr>
          <p:nvPr/>
        </p:nvSpPr>
        <p:spPr bwMode="auto">
          <a:xfrm>
            <a:off x="2922588" y="3319463"/>
            <a:ext cx="10160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18" name="Oval 85"/>
          <p:cNvSpPr>
            <a:spLocks noChangeArrowheads="1"/>
          </p:cNvSpPr>
          <p:nvPr/>
        </p:nvSpPr>
        <p:spPr bwMode="auto">
          <a:xfrm>
            <a:off x="3303588" y="3319463"/>
            <a:ext cx="10160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19" name="Oval 86"/>
          <p:cNvSpPr>
            <a:spLocks noChangeArrowheads="1"/>
          </p:cNvSpPr>
          <p:nvPr/>
        </p:nvSpPr>
        <p:spPr bwMode="auto">
          <a:xfrm>
            <a:off x="3760788" y="3319463"/>
            <a:ext cx="10160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20" name="Oval 87"/>
          <p:cNvSpPr>
            <a:spLocks noChangeArrowheads="1"/>
          </p:cNvSpPr>
          <p:nvPr/>
        </p:nvSpPr>
        <p:spPr bwMode="auto">
          <a:xfrm>
            <a:off x="4217988" y="3319463"/>
            <a:ext cx="10160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21" name="Oval 88"/>
          <p:cNvSpPr>
            <a:spLocks noChangeArrowheads="1"/>
          </p:cNvSpPr>
          <p:nvPr/>
        </p:nvSpPr>
        <p:spPr bwMode="auto">
          <a:xfrm>
            <a:off x="4675188" y="3319463"/>
            <a:ext cx="10160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22" name="Oval 89"/>
          <p:cNvSpPr>
            <a:spLocks noChangeArrowheads="1"/>
          </p:cNvSpPr>
          <p:nvPr/>
        </p:nvSpPr>
        <p:spPr bwMode="auto">
          <a:xfrm>
            <a:off x="5132388" y="3319463"/>
            <a:ext cx="10160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23" name="Oval 90"/>
          <p:cNvSpPr>
            <a:spLocks noChangeArrowheads="1"/>
          </p:cNvSpPr>
          <p:nvPr/>
        </p:nvSpPr>
        <p:spPr bwMode="auto">
          <a:xfrm>
            <a:off x="5589588" y="3319463"/>
            <a:ext cx="10160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24" name="Oval 91"/>
          <p:cNvSpPr>
            <a:spLocks noChangeArrowheads="1"/>
          </p:cNvSpPr>
          <p:nvPr/>
        </p:nvSpPr>
        <p:spPr bwMode="auto">
          <a:xfrm>
            <a:off x="6046788" y="3319463"/>
            <a:ext cx="10160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25" name="AutoShape 97"/>
          <p:cNvSpPr>
            <a:spLocks noChangeArrowheads="1"/>
          </p:cNvSpPr>
          <p:nvPr/>
        </p:nvSpPr>
        <p:spPr bwMode="auto">
          <a:xfrm>
            <a:off x="5233988" y="3441700"/>
            <a:ext cx="3048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6" name="AutoShape 16"/>
          <p:cNvSpPr>
            <a:spLocks noChangeArrowheads="1"/>
          </p:cNvSpPr>
          <p:nvPr/>
        </p:nvSpPr>
        <p:spPr bwMode="auto">
          <a:xfrm>
            <a:off x="22098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7" name="AutoShape 17"/>
          <p:cNvSpPr>
            <a:spLocks noChangeArrowheads="1"/>
          </p:cNvSpPr>
          <p:nvPr/>
        </p:nvSpPr>
        <p:spPr bwMode="auto">
          <a:xfrm>
            <a:off x="17526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8" name="AutoShape 18"/>
          <p:cNvSpPr>
            <a:spLocks noChangeArrowheads="1"/>
          </p:cNvSpPr>
          <p:nvPr/>
        </p:nvSpPr>
        <p:spPr bwMode="auto">
          <a:xfrm>
            <a:off x="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9" name="AutoShape 19"/>
          <p:cNvSpPr>
            <a:spLocks noChangeArrowheads="1"/>
          </p:cNvSpPr>
          <p:nvPr/>
        </p:nvSpPr>
        <p:spPr bwMode="auto">
          <a:xfrm>
            <a:off x="3810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0" name="AutoShape 20"/>
          <p:cNvSpPr>
            <a:spLocks noChangeArrowheads="1"/>
          </p:cNvSpPr>
          <p:nvPr/>
        </p:nvSpPr>
        <p:spPr bwMode="auto">
          <a:xfrm>
            <a:off x="7620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1" name="AutoShape 21"/>
          <p:cNvSpPr>
            <a:spLocks noChangeArrowheads="1"/>
          </p:cNvSpPr>
          <p:nvPr/>
        </p:nvSpPr>
        <p:spPr bwMode="auto">
          <a:xfrm>
            <a:off x="12192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AutoShape 26"/>
          <p:cNvSpPr>
            <a:spLocks noChangeArrowheads="1"/>
          </p:cNvSpPr>
          <p:nvPr/>
        </p:nvSpPr>
        <p:spPr bwMode="auto">
          <a:xfrm>
            <a:off x="48768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AutoShape 27"/>
          <p:cNvSpPr>
            <a:spLocks noChangeArrowheads="1"/>
          </p:cNvSpPr>
          <p:nvPr/>
        </p:nvSpPr>
        <p:spPr bwMode="auto">
          <a:xfrm>
            <a:off x="44196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AutoShape 28"/>
          <p:cNvSpPr>
            <a:spLocks noChangeArrowheads="1"/>
          </p:cNvSpPr>
          <p:nvPr/>
        </p:nvSpPr>
        <p:spPr bwMode="auto">
          <a:xfrm>
            <a:off x="26670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5" name="AutoShape 29"/>
          <p:cNvSpPr>
            <a:spLocks noChangeArrowheads="1"/>
          </p:cNvSpPr>
          <p:nvPr/>
        </p:nvSpPr>
        <p:spPr bwMode="auto">
          <a:xfrm>
            <a:off x="30480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AutoShape 30"/>
          <p:cNvSpPr>
            <a:spLocks noChangeArrowheads="1"/>
          </p:cNvSpPr>
          <p:nvPr/>
        </p:nvSpPr>
        <p:spPr bwMode="auto">
          <a:xfrm>
            <a:off x="34290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7" name="AutoShape 31"/>
          <p:cNvSpPr>
            <a:spLocks noChangeArrowheads="1"/>
          </p:cNvSpPr>
          <p:nvPr/>
        </p:nvSpPr>
        <p:spPr bwMode="auto">
          <a:xfrm>
            <a:off x="38862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8" name="AutoShape 32"/>
          <p:cNvSpPr>
            <a:spLocks noChangeArrowheads="1"/>
          </p:cNvSpPr>
          <p:nvPr/>
        </p:nvSpPr>
        <p:spPr bwMode="auto">
          <a:xfrm>
            <a:off x="75438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9" name="AutoShape 33"/>
          <p:cNvSpPr>
            <a:spLocks noChangeArrowheads="1"/>
          </p:cNvSpPr>
          <p:nvPr/>
        </p:nvSpPr>
        <p:spPr bwMode="auto">
          <a:xfrm>
            <a:off x="70866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0" name="AutoShape 34"/>
          <p:cNvSpPr>
            <a:spLocks noChangeArrowheads="1"/>
          </p:cNvSpPr>
          <p:nvPr/>
        </p:nvSpPr>
        <p:spPr bwMode="auto">
          <a:xfrm>
            <a:off x="53340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1" name="AutoShape 35"/>
          <p:cNvSpPr>
            <a:spLocks noChangeArrowheads="1"/>
          </p:cNvSpPr>
          <p:nvPr/>
        </p:nvSpPr>
        <p:spPr bwMode="auto">
          <a:xfrm>
            <a:off x="57150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2" name="AutoShape 36"/>
          <p:cNvSpPr>
            <a:spLocks noChangeArrowheads="1"/>
          </p:cNvSpPr>
          <p:nvPr/>
        </p:nvSpPr>
        <p:spPr bwMode="auto">
          <a:xfrm>
            <a:off x="60960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" name="AutoShape 37"/>
          <p:cNvSpPr>
            <a:spLocks noChangeArrowheads="1"/>
          </p:cNvSpPr>
          <p:nvPr/>
        </p:nvSpPr>
        <p:spPr bwMode="auto">
          <a:xfrm>
            <a:off x="65532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4" name="AutoShape 38"/>
          <p:cNvSpPr>
            <a:spLocks noChangeArrowheads="1"/>
          </p:cNvSpPr>
          <p:nvPr/>
        </p:nvSpPr>
        <p:spPr bwMode="auto">
          <a:xfrm>
            <a:off x="80010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5" name="AutoShape 39"/>
          <p:cNvSpPr>
            <a:spLocks noChangeArrowheads="1"/>
          </p:cNvSpPr>
          <p:nvPr/>
        </p:nvSpPr>
        <p:spPr bwMode="auto">
          <a:xfrm>
            <a:off x="83820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6" name="AutoShape 40"/>
          <p:cNvSpPr>
            <a:spLocks noChangeArrowheads="1"/>
          </p:cNvSpPr>
          <p:nvPr/>
        </p:nvSpPr>
        <p:spPr bwMode="auto">
          <a:xfrm>
            <a:off x="8763000" y="1152525"/>
            <a:ext cx="228600" cy="2746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7" name="Line 44"/>
          <p:cNvSpPr>
            <a:spLocks noChangeShapeType="1"/>
          </p:cNvSpPr>
          <p:nvPr/>
        </p:nvSpPr>
        <p:spPr bwMode="auto">
          <a:xfrm>
            <a:off x="0" y="151765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48" name="Line 45"/>
          <p:cNvSpPr>
            <a:spLocks noChangeShapeType="1"/>
          </p:cNvSpPr>
          <p:nvPr/>
        </p:nvSpPr>
        <p:spPr bwMode="auto">
          <a:xfrm>
            <a:off x="0" y="157480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49" name="Oval 55"/>
          <p:cNvSpPr>
            <a:spLocks noChangeArrowheads="1"/>
          </p:cNvSpPr>
          <p:nvPr/>
        </p:nvSpPr>
        <p:spPr bwMode="auto">
          <a:xfrm>
            <a:off x="65405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0" name="Oval 56"/>
          <p:cNvSpPr>
            <a:spLocks noChangeArrowheads="1"/>
          </p:cNvSpPr>
          <p:nvPr/>
        </p:nvSpPr>
        <p:spPr bwMode="auto">
          <a:xfrm>
            <a:off x="106680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1" name="Oval 57"/>
          <p:cNvSpPr>
            <a:spLocks noChangeArrowheads="1"/>
          </p:cNvSpPr>
          <p:nvPr/>
        </p:nvSpPr>
        <p:spPr bwMode="auto">
          <a:xfrm>
            <a:off x="152400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2" name="Oval 58"/>
          <p:cNvSpPr>
            <a:spLocks noChangeArrowheads="1"/>
          </p:cNvSpPr>
          <p:nvPr/>
        </p:nvSpPr>
        <p:spPr bwMode="auto">
          <a:xfrm>
            <a:off x="205740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3" name="Oval 59"/>
          <p:cNvSpPr>
            <a:spLocks noChangeArrowheads="1"/>
          </p:cNvSpPr>
          <p:nvPr/>
        </p:nvSpPr>
        <p:spPr bwMode="auto">
          <a:xfrm>
            <a:off x="251460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4" name="Oval 60"/>
          <p:cNvSpPr>
            <a:spLocks noChangeArrowheads="1"/>
          </p:cNvSpPr>
          <p:nvPr/>
        </p:nvSpPr>
        <p:spPr bwMode="auto">
          <a:xfrm>
            <a:off x="289560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5" name="Oval 61"/>
          <p:cNvSpPr>
            <a:spLocks noChangeArrowheads="1"/>
          </p:cNvSpPr>
          <p:nvPr/>
        </p:nvSpPr>
        <p:spPr bwMode="auto">
          <a:xfrm>
            <a:off x="3292475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6" name="Oval 62"/>
          <p:cNvSpPr>
            <a:spLocks noChangeArrowheads="1"/>
          </p:cNvSpPr>
          <p:nvPr/>
        </p:nvSpPr>
        <p:spPr bwMode="auto">
          <a:xfrm>
            <a:off x="373380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7" name="Oval 63"/>
          <p:cNvSpPr>
            <a:spLocks noChangeArrowheads="1"/>
          </p:cNvSpPr>
          <p:nvPr/>
        </p:nvSpPr>
        <p:spPr bwMode="auto">
          <a:xfrm>
            <a:off x="419100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8" name="Oval 64"/>
          <p:cNvSpPr>
            <a:spLocks noChangeArrowheads="1"/>
          </p:cNvSpPr>
          <p:nvPr/>
        </p:nvSpPr>
        <p:spPr bwMode="auto">
          <a:xfrm>
            <a:off x="472440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9" name="Oval 65"/>
          <p:cNvSpPr>
            <a:spLocks noChangeArrowheads="1"/>
          </p:cNvSpPr>
          <p:nvPr/>
        </p:nvSpPr>
        <p:spPr bwMode="auto">
          <a:xfrm>
            <a:off x="518160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0" name="Oval 66"/>
          <p:cNvSpPr>
            <a:spLocks noChangeArrowheads="1"/>
          </p:cNvSpPr>
          <p:nvPr/>
        </p:nvSpPr>
        <p:spPr bwMode="auto">
          <a:xfrm>
            <a:off x="560705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1" name="Oval 67"/>
          <p:cNvSpPr>
            <a:spLocks noChangeArrowheads="1"/>
          </p:cNvSpPr>
          <p:nvPr/>
        </p:nvSpPr>
        <p:spPr bwMode="auto">
          <a:xfrm>
            <a:off x="597535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2" name="Oval 68"/>
          <p:cNvSpPr>
            <a:spLocks noChangeArrowheads="1"/>
          </p:cNvSpPr>
          <p:nvPr/>
        </p:nvSpPr>
        <p:spPr bwMode="auto">
          <a:xfrm>
            <a:off x="640080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3" name="Oval 69"/>
          <p:cNvSpPr>
            <a:spLocks noChangeArrowheads="1"/>
          </p:cNvSpPr>
          <p:nvPr/>
        </p:nvSpPr>
        <p:spPr bwMode="auto">
          <a:xfrm>
            <a:off x="685800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" name="Oval 70"/>
          <p:cNvSpPr>
            <a:spLocks noChangeArrowheads="1"/>
          </p:cNvSpPr>
          <p:nvPr/>
        </p:nvSpPr>
        <p:spPr bwMode="auto">
          <a:xfrm>
            <a:off x="739140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5" name="Oval 71"/>
          <p:cNvSpPr>
            <a:spLocks noChangeArrowheads="1"/>
          </p:cNvSpPr>
          <p:nvPr/>
        </p:nvSpPr>
        <p:spPr bwMode="auto">
          <a:xfrm>
            <a:off x="784860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6" name="Oval 72"/>
          <p:cNvSpPr>
            <a:spLocks noChangeArrowheads="1"/>
          </p:cNvSpPr>
          <p:nvPr/>
        </p:nvSpPr>
        <p:spPr bwMode="auto">
          <a:xfrm>
            <a:off x="827405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7" name="Oval 73"/>
          <p:cNvSpPr>
            <a:spLocks noChangeArrowheads="1"/>
          </p:cNvSpPr>
          <p:nvPr/>
        </p:nvSpPr>
        <p:spPr bwMode="auto">
          <a:xfrm>
            <a:off x="865505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8" name="Oval 74"/>
          <p:cNvSpPr>
            <a:spLocks noChangeArrowheads="1"/>
          </p:cNvSpPr>
          <p:nvPr/>
        </p:nvSpPr>
        <p:spPr bwMode="auto">
          <a:xfrm>
            <a:off x="899160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9" name="Oval 75"/>
          <p:cNvSpPr>
            <a:spLocks noChangeArrowheads="1"/>
          </p:cNvSpPr>
          <p:nvPr/>
        </p:nvSpPr>
        <p:spPr bwMode="auto">
          <a:xfrm>
            <a:off x="260350" y="1030288"/>
            <a:ext cx="260350" cy="519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7"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69938" y="939800"/>
            <a:ext cx="7894637" cy="412908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540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540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55</a:t>
            </a:r>
            <a:endParaRPr lang="en-US" sz="5400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5400">
                <a:solidFill>
                  <a:srgbClr val="FF0000"/>
                </a:solidFill>
                <a:ea typeface="Tahoma" pitchFamily="34" charset="0"/>
                <a:cs typeface="Arial" pitchFamily="34" charset="0"/>
              </a:rPr>
              <a:t>EM VUI HỌC TOÁN</a:t>
            </a:r>
            <a:endParaRPr lang="en-US" sz="5400" dirty="0">
              <a:solidFill>
                <a:srgbClr val="FF0000"/>
              </a:solidFill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ui hoc t bai 1 tr12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62075"/>
            <a:ext cx="77930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819150" y="0"/>
            <a:ext cx="7451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7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 chơi đọc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546100"/>
            <a:ext cx="662781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5638" y="4953000"/>
            <a:ext cx="5451475" cy="889000"/>
            <a:chOff x="0" y="3257"/>
            <a:chExt cx="5952" cy="1063"/>
          </a:xfrm>
        </p:grpSpPr>
        <p:pic>
          <p:nvPicPr>
            <p:cNvPr id="7180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222500"/>
            <a:ext cx="19621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WordArt 9"/>
          <p:cNvSpPr>
            <a:spLocks noChangeArrowheads="1" noChangeShapeType="1" noTextEdit="1"/>
          </p:cNvSpPr>
          <p:nvPr/>
        </p:nvSpPr>
        <p:spPr bwMode="auto">
          <a:xfrm>
            <a:off x="2401888" y="825500"/>
            <a:ext cx="4762500" cy="11541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6032500"/>
            <a:ext cx="2111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2222500"/>
            <a:ext cx="19621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2222500"/>
            <a:ext cx="19621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4826000"/>
            <a:ext cx="2111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9588"/>
            <a:ext cx="12541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36588"/>
            <a:ext cx="12541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382588"/>
            <a:ext cx="12541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uihoc t bai3 tr12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0825"/>
            <a:ext cx="8899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Oval 4"/>
          <p:cNvSpPr>
            <a:spLocks noChangeArrowheads="1"/>
          </p:cNvSpPr>
          <p:nvPr/>
        </p:nvSpPr>
        <p:spPr bwMode="auto">
          <a:xfrm>
            <a:off x="503238" y="382588"/>
            <a:ext cx="6096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12838" y="382588"/>
            <a:ext cx="72945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300" b="1">
                <a:solidFill>
                  <a:srgbClr val="6600CC"/>
                </a:solidFill>
                <a:latin typeface=".VnTime" pitchFamily="34" charset="0"/>
              </a:defRPr>
            </a:lvl1pPr>
            <a:lvl2pPr marL="742950" indent="-285750">
              <a:defRPr sz="11300" b="1">
                <a:solidFill>
                  <a:srgbClr val="6600CC"/>
                </a:solidFill>
                <a:latin typeface=".VnTime" pitchFamily="34" charset="0"/>
              </a:defRPr>
            </a:lvl2pPr>
            <a:lvl3pPr marL="1143000" indent="-228600">
              <a:defRPr sz="11300" b="1">
                <a:solidFill>
                  <a:srgbClr val="6600CC"/>
                </a:solidFill>
                <a:latin typeface=".VnTime" pitchFamily="34" charset="0"/>
              </a:defRPr>
            </a:lvl3pPr>
            <a:lvl4pPr marL="1600200" indent="-228600">
              <a:defRPr sz="11300" b="1">
                <a:solidFill>
                  <a:srgbClr val="6600CC"/>
                </a:solidFill>
                <a:latin typeface=".VnTime" pitchFamily="34" charset="0"/>
              </a:defRPr>
            </a:lvl4pPr>
            <a:lvl5pPr marL="2057400" indent="-228600">
              <a:defRPr sz="11300" b="1">
                <a:solidFill>
                  <a:srgbClr val="6600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Vẽ đường viền quanh đồ vật để tạo hình: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436563"/>
            <a:ext cx="7516813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43" name="Picture 5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75150"/>
            <a:ext cx="1979613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2" descr="POINSET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4411663"/>
            <a:ext cx="200025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3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2" y="218281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so 10">
  <a:themeElements>
    <a:clrScheme name="so 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o 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300" b="1" i="0" u="none" strike="noStrike" cap="none" normalizeH="0" baseline="0" smtClean="0">
            <a:ln>
              <a:noFill/>
            </a:ln>
            <a:solidFill>
              <a:srgbClr val="6600CC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300" b="1" i="0" u="none" strike="noStrike" cap="none" normalizeH="0" baseline="0" smtClean="0">
            <a:ln>
              <a:noFill/>
            </a:ln>
            <a:solidFill>
              <a:srgbClr val="6600CC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so 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 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 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 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 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 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 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 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 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 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 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 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 10</Template>
  <TotalTime>398</TotalTime>
  <Words>47</Words>
  <Application>Microsoft Office PowerPoint</Application>
  <PresentationFormat>On-screen Show (4:3)</PresentationFormat>
  <Paragraphs>12</Paragraphs>
  <Slides>8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.VnTime</vt:lpstr>
      <vt:lpstr>Arial</vt:lpstr>
      <vt:lpstr>.VnAvant</vt:lpstr>
      <vt:lpstr>Tahoma</vt:lpstr>
      <vt:lpstr>Times New Roman</vt:lpstr>
      <vt:lpstr>so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 Cop.</dc:creator>
  <cp:lastModifiedBy>Admin</cp:lastModifiedBy>
  <cp:revision>67</cp:revision>
  <dcterms:created xsi:type="dcterms:W3CDTF">2007-10-05T12:48:01Z</dcterms:created>
  <dcterms:modified xsi:type="dcterms:W3CDTF">2021-03-07T15:14:17Z</dcterms:modified>
</cp:coreProperties>
</file>