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3.wav" ContentType="audio/x-wav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4A4CB-9A2D-482B-AB8A-E34D33D9987E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DBB36-67A5-44DC-8879-4F171D362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6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52-EE05-4EF4-80B5-866900FC94F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0D27-59C3-43D2-AEF7-9084E3F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5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52-EE05-4EF4-80B5-866900FC94F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0D27-59C3-43D2-AEF7-9084E3F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0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52-EE05-4EF4-80B5-866900FC94F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0D27-59C3-43D2-AEF7-9084E3F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73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0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52-EE05-4EF4-80B5-866900FC94F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0D27-59C3-43D2-AEF7-9084E3F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2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52-EE05-4EF4-80B5-866900FC94F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0D27-59C3-43D2-AEF7-9084E3F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2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52-EE05-4EF4-80B5-866900FC94F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0D27-59C3-43D2-AEF7-9084E3F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6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52-EE05-4EF4-80B5-866900FC94F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0D27-59C3-43D2-AEF7-9084E3F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7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52-EE05-4EF4-80B5-866900FC94F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0D27-59C3-43D2-AEF7-9084E3F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7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52-EE05-4EF4-80B5-866900FC94F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0D27-59C3-43D2-AEF7-9084E3F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8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52-EE05-4EF4-80B5-866900FC94F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0D27-59C3-43D2-AEF7-9084E3F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6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0F852-EE05-4EF4-80B5-866900FC94F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0D27-59C3-43D2-AEF7-9084E3F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7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0F852-EE05-4EF4-80B5-866900FC94FC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F0D27-59C3-43D2-AEF7-9084E3FEB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7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7.png"/><Relationship Id="rId18" Type="http://schemas.openxmlformats.org/officeDocument/2006/relationships/image" Target="../media/image32.gif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12" Type="http://schemas.openxmlformats.org/officeDocument/2006/relationships/slide" Target="slide13.xml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25.jpeg"/><Relationship Id="rId19" Type="http://schemas.openxmlformats.org/officeDocument/2006/relationships/image" Target="../media/image33.gif"/><Relationship Id="rId4" Type="http://schemas.openxmlformats.org/officeDocument/2006/relationships/slide" Target="slide12.xml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5.gif"/><Relationship Id="rId18" Type="http://schemas.openxmlformats.org/officeDocument/2006/relationships/image" Target="../media/image40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9.xml"/><Relationship Id="rId7" Type="http://schemas.openxmlformats.org/officeDocument/2006/relationships/audio" Target="../media/audio6.wav"/><Relationship Id="rId12" Type="http://schemas.openxmlformats.org/officeDocument/2006/relationships/image" Target="../media/image34.gif"/><Relationship Id="rId17" Type="http://schemas.openxmlformats.org/officeDocument/2006/relationships/image" Target="../media/image39.gif"/><Relationship Id="rId2" Type="http://schemas.openxmlformats.org/officeDocument/2006/relationships/tags" Target="../tags/tag5.xml"/><Relationship Id="rId16" Type="http://schemas.openxmlformats.org/officeDocument/2006/relationships/image" Target="../media/image38.gif"/><Relationship Id="rId20" Type="http://schemas.openxmlformats.org/officeDocument/2006/relationships/image" Target="../media/image42.png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5.wav"/><Relationship Id="rId15" Type="http://schemas.openxmlformats.org/officeDocument/2006/relationships/image" Target="../media/image37.gif"/><Relationship Id="rId10" Type="http://schemas.openxmlformats.org/officeDocument/2006/relationships/audio" Target="../media/audio8.wav"/><Relationship Id="rId19" Type="http://schemas.openxmlformats.org/officeDocument/2006/relationships/image" Target="../media/image41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7.wav"/><Relationship Id="rId14" Type="http://schemas.openxmlformats.org/officeDocument/2006/relationships/image" Target="../media/image36.gif"/><Relationship Id="rId22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5.gif"/><Relationship Id="rId18" Type="http://schemas.openxmlformats.org/officeDocument/2006/relationships/image" Target="../media/image40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9.xml"/><Relationship Id="rId7" Type="http://schemas.openxmlformats.org/officeDocument/2006/relationships/audio" Target="../media/audio6.wav"/><Relationship Id="rId12" Type="http://schemas.openxmlformats.org/officeDocument/2006/relationships/image" Target="../media/image34.gif"/><Relationship Id="rId17" Type="http://schemas.openxmlformats.org/officeDocument/2006/relationships/image" Target="../media/image39.gif"/><Relationship Id="rId2" Type="http://schemas.openxmlformats.org/officeDocument/2006/relationships/tags" Target="../tags/tag7.xml"/><Relationship Id="rId16" Type="http://schemas.openxmlformats.org/officeDocument/2006/relationships/image" Target="../media/image38.gif"/><Relationship Id="rId20" Type="http://schemas.openxmlformats.org/officeDocument/2006/relationships/image" Target="../media/image42.png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5.wav"/><Relationship Id="rId15" Type="http://schemas.openxmlformats.org/officeDocument/2006/relationships/image" Target="../media/image37.gif"/><Relationship Id="rId10" Type="http://schemas.openxmlformats.org/officeDocument/2006/relationships/audio" Target="../media/audio8.wav"/><Relationship Id="rId19" Type="http://schemas.openxmlformats.org/officeDocument/2006/relationships/image" Target="../media/image41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7.wav"/><Relationship Id="rId14" Type="http://schemas.openxmlformats.org/officeDocument/2006/relationships/image" Target="../media/image36.gif"/><Relationship Id="rId22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7.wav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11" Type="http://schemas.openxmlformats.org/officeDocument/2006/relationships/slide" Target="slide9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2.wdp"/><Relationship Id="rId4" Type="http://schemas.openxmlformats.org/officeDocument/2006/relationships/audio" Target="../media/audio6.wav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audio" Target="../media/audio6.wav"/><Relationship Id="rId18" Type="http://schemas.openxmlformats.org/officeDocument/2006/relationships/image" Target="../media/image34.gif"/><Relationship Id="rId26" Type="http://schemas.openxmlformats.org/officeDocument/2006/relationships/image" Target="../media/image49.gif"/><Relationship Id="rId3" Type="http://schemas.openxmlformats.org/officeDocument/2006/relationships/tags" Target="../tags/tag10.xml"/><Relationship Id="rId21" Type="http://schemas.openxmlformats.org/officeDocument/2006/relationships/image" Target="../media/image37.gif"/><Relationship Id="rId7" Type="http://schemas.openxmlformats.org/officeDocument/2006/relationships/tags" Target="../tags/tag14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8.gif"/><Relationship Id="rId2" Type="http://schemas.openxmlformats.org/officeDocument/2006/relationships/tags" Target="../tags/tag9.xml"/><Relationship Id="rId16" Type="http://schemas.openxmlformats.org/officeDocument/2006/relationships/audio" Target="../media/audio10.wav"/><Relationship Id="rId20" Type="http://schemas.openxmlformats.org/officeDocument/2006/relationships/image" Target="../media/image36.gif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audio" Target="../media/audio9.wav"/><Relationship Id="rId24" Type="http://schemas.openxmlformats.org/officeDocument/2006/relationships/image" Target="../media/image40.gif"/><Relationship Id="rId5" Type="http://schemas.openxmlformats.org/officeDocument/2006/relationships/tags" Target="../tags/tag12.xml"/><Relationship Id="rId15" Type="http://schemas.openxmlformats.org/officeDocument/2006/relationships/audio" Target="../media/audio8.wav"/><Relationship Id="rId23" Type="http://schemas.openxmlformats.org/officeDocument/2006/relationships/image" Target="../media/image39.gif"/><Relationship Id="rId28" Type="http://schemas.openxmlformats.org/officeDocument/2006/relationships/image" Target="../media/image50.jp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35.gif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8.gif"/><Relationship Id="rId27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.wmf"/><Relationship Id="rId5" Type="http://schemas.openxmlformats.org/officeDocument/2006/relationships/image" Target="../media/image51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51054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914400"/>
            <a:ext cx="2865438" cy="567690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3" y="2880121"/>
            <a:ext cx="1908401" cy="231695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9" y="1107753"/>
            <a:ext cx="1635773" cy="19307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6" y="279151"/>
            <a:ext cx="1840245" cy="241349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rId8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6019800"/>
            <a:ext cx="6838950" cy="8382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10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838200"/>
            <a:ext cx="381000" cy="3048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895475"/>
            <a:ext cx="482600" cy="482600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314326"/>
            <a:ext cx="477100" cy="57924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453580"/>
            <a:ext cx="477100" cy="57924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8" y="3195091"/>
            <a:ext cx="1772087" cy="222041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2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3124200"/>
            <a:ext cx="609600" cy="6096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503440" y="3189983"/>
            <a:ext cx="1772087" cy="222041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69010" y="1123035"/>
            <a:ext cx="1635773" cy="1942866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9" y="282492"/>
            <a:ext cx="1840245" cy="241349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" action="ppaction://noaction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56489" y="2880121"/>
            <a:ext cx="1908401" cy="231695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2"/>
            <a:ext cx="914400" cy="79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87327"/>
            <a:ext cx="12557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339725"/>
            <a:ext cx="14351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9" y="-117473"/>
            <a:ext cx="17938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00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6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859716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944566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288929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66800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55578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22228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7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3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4" y="1524002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59133" y="5453750"/>
            <a:ext cx="2030524" cy="56768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72414" y="5453750"/>
            <a:ext cx="2030524" cy="56768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17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2" y="2992438"/>
            <a:ext cx="1190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7" y="2992438"/>
            <a:ext cx="12207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1905000" y="1127125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07" y="1895476"/>
            <a:ext cx="4144187" cy="306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6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859716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944566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288929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66800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55578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22228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7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3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4" y="1524002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6399103" y="5421099"/>
            <a:ext cx="2030524" cy="56768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B. 18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796497" y="5482387"/>
            <a:ext cx="2030524" cy="56768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A. 17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2" y="2992438"/>
            <a:ext cx="1190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7" y="2992438"/>
            <a:ext cx="12207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1905000" y="1127125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44" y="1943101"/>
            <a:ext cx="4153712" cy="30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6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859716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944566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288929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66800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55578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22228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7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667687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0667998"/>
            <a:ext cx="4224338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6" y="2084372"/>
            <a:ext cx="1146175" cy="1081349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2396724"/>
            <a:ext cx="2286000" cy="193798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73406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2289567"/>
            <a:ext cx="762000" cy="2344484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2289567"/>
            <a:ext cx="762000" cy="2344484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2289567"/>
            <a:ext cx="762000" cy="2344484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2289567"/>
            <a:ext cx="762000" cy="2344484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2289567"/>
            <a:ext cx="762000" cy="2344484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2289567"/>
            <a:ext cx="762000" cy="2344484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2289567"/>
            <a:ext cx="762000" cy="2344484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2289567"/>
            <a:ext cx="762000" cy="2344484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2289567"/>
            <a:ext cx="762000" cy="2344484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2289567"/>
            <a:ext cx="762000" cy="2344484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80" y="4482478"/>
            <a:ext cx="2514845" cy="214961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5495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6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6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6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9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8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8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7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3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4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4" y="1524002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758768" y="5914129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18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29497" y="4942904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16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01558" y="5954257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17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78275" y="4964100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15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2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2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2" y="2935292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2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73354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1127125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50" y="1866929"/>
            <a:ext cx="3797300" cy="272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5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016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" y="34868"/>
            <a:ext cx="9141571" cy="684633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60402" y="3550917"/>
            <a:ext cx="7968343" cy="1598011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56.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CỘNG DẠNG 14 + 3</a:t>
            </a:r>
          </a:p>
        </p:txBody>
      </p:sp>
    </p:spTree>
    <p:extLst>
      <p:ext uri="{BB962C8B-B14F-4D97-AF65-F5344CB8AC3E}">
        <p14:creationId xmlns:p14="http://schemas.microsoft.com/office/powerpoint/2010/main" val="130334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781598"/>
            <a:ext cx="9141569" cy="6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856049"/>
            <a:ext cx="8868228" cy="583213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5431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2" y="880110"/>
            <a:ext cx="8758011" cy="4571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3" y="5416732"/>
            <a:ext cx="7296150" cy="12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653" y="2031565"/>
            <a:ext cx="4969776" cy="2969184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200" dirty="0">
                <a:latin typeface="Arial" pitchFamily="34" charset="0"/>
                <a:cs typeface="Arial" pitchFamily="34" charset="0"/>
              </a:rPr>
              <a:t>Sau khi quan sát tranh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vi-VN" sz="2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Bức tranh vẽ gì?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dirty="0">
                <a:latin typeface="Arial" pitchFamily="34" charset="0"/>
                <a:cs typeface="Arial" pitchFamily="34" charset="0"/>
              </a:rPr>
              <a:t>+ Viết phép tính thích họp vào bảng con.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dirty="0">
                <a:latin typeface="Arial" pitchFamily="34" charset="0"/>
                <a:cs typeface="Arial" pitchFamily="34" charset="0"/>
              </a:rPr>
              <a:t>+ Nói với bạn về phép tính vừa viết. 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434979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92" y="2155517"/>
            <a:ext cx="3774715" cy="2758146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3585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2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5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5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8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8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1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30" y="2394870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5" b="15429"/>
          <a:stretch/>
        </p:blipFill>
        <p:spPr>
          <a:xfrm>
            <a:off x="-1" y="0"/>
            <a:ext cx="9144001" cy="6852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293" y="2717075"/>
            <a:ext cx="3935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</a:t>
            </a:r>
            <a:endParaRPr lang="en-US" sz="9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44" b="42627"/>
          <a:stretch/>
        </p:blipFill>
        <p:spPr bwMode="auto">
          <a:xfrm>
            <a:off x="2658157" y="2087336"/>
            <a:ext cx="5428549" cy="200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4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0"/>
            <a:ext cx="9448800" cy="708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8382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như </a:t>
            </a:r>
            <a:r>
              <a:rPr lang="vi-VN" sz="2400" b="1" dirty="0">
                <a:solidFill>
                  <a:schemeClr val="bg1"/>
                </a:solidFill>
              </a:rPr>
              <a:t>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 smtClean="0">
                <a:solidFill>
                  <a:schemeClr val="bg1"/>
                </a:solidFill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vi-VN" sz="2400" b="1" dirty="0" smtClean="0">
                <a:solidFill>
                  <a:schemeClr val="bg1"/>
                </a:solidFill>
              </a:rPr>
              <a:t>mỗi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tương </a:t>
            </a:r>
            <a:r>
              <a:rPr lang="vi-VN" sz="2400" b="1" dirty="0">
                <a:solidFill>
                  <a:schemeClr val="bg1"/>
                </a:solidFill>
              </a:rPr>
              <a:t>ứng với một câu hỏi. Trong đó có 1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may </a:t>
            </a:r>
            <a:r>
              <a:rPr lang="vi-VN" sz="2400" b="1" dirty="0">
                <a:solidFill>
                  <a:schemeClr val="bg1"/>
                </a:solidFill>
              </a:rPr>
              <a:t>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cho </a:t>
            </a:r>
            <a:r>
              <a:rPr lang="vi-VN" sz="2400" b="1" dirty="0">
                <a:solidFill>
                  <a:schemeClr val="bg1"/>
                </a:solidFill>
              </a:rPr>
              <a:t>mình, sau khi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vi-VN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6289675"/>
            <a:ext cx="9448800" cy="6953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42860"/>
            <a:ext cx="9448800" cy="8810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0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357</Words>
  <Application>Microsoft Office PowerPoint</Application>
  <PresentationFormat>On-screen Show (4:3)</PresentationFormat>
  <Paragraphs>80</Paragraphs>
  <Slides>15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2021-03-07T14:59:15Z</dcterms:created>
  <dcterms:modified xsi:type="dcterms:W3CDTF">2021-03-07T15:00:54Z</dcterms:modified>
</cp:coreProperties>
</file>