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B6719-E500-468F-92DB-FC819A78377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251F6-845D-40C1-B1C6-BC8201F1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2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6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CFF4-B044-4B31-A74A-1AAE4BEA0B4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2E05-7891-4105-97D0-CCC1298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7.png"/><Relationship Id="rId18" Type="http://schemas.openxmlformats.org/officeDocument/2006/relationships/image" Target="../media/image32.gif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slide" Target="slide13.xml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jpeg"/><Relationship Id="rId19" Type="http://schemas.openxmlformats.org/officeDocument/2006/relationships/image" Target="../media/image33.gif"/><Relationship Id="rId4" Type="http://schemas.openxmlformats.org/officeDocument/2006/relationships/slide" Target="slide12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6.wav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tags" Target="../tags/tag5.xml"/><Relationship Id="rId16" Type="http://schemas.openxmlformats.org/officeDocument/2006/relationships/image" Target="../media/image38.gif"/><Relationship Id="rId20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5.wav"/><Relationship Id="rId15" Type="http://schemas.openxmlformats.org/officeDocument/2006/relationships/image" Target="../media/image37.gif"/><Relationship Id="rId10" Type="http://schemas.openxmlformats.org/officeDocument/2006/relationships/audio" Target="../media/audio8.wav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7.wav"/><Relationship Id="rId14" Type="http://schemas.openxmlformats.org/officeDocument/2006/relationships/image" Target="../media/image36.gif"/><Relationship Id="rId22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6.wav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tags" Target="../tags/tag7.xml"/><Relationship Id="rId16" Type="http://schemas.openxmlformats.org/officeDocument/2006/relationships/image" Target="../media/image38.gif"/><Relationship Id="rId20" Type="http://schemas.openxmlformats.org/officeDocument/2006/relationships/image" Target="../media/image42.png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5.wav"/><Relationship Id="rId15" Type="http://schemas.openxmlformats.org/officeDocument/2006/relationships/image" Target="../media/image37.gif"/><Relationship Id="rId10" Type="http://schemas.openxmlformats.org/officeDocument/2006/relationships/audio" Target="../media/audio8.wav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7.wav"/><Relationship Id="rId14" Type="http://schemas.openxmlformats.org/officeDocument/2006/relationships/image" Target="../media/image36.gif"/><Relationship Id="rId22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7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2.wdp"/><Relationship Id="rId4" Type="http://schemas.openxmlformats.org/officeDocument/2006/relationships/audio" Target="../media/audio6.wav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6.wav"/><Relationship Id="rId18" Type="http://schemas.openxmlformats.org/officeDocument/2006/relationships/image" Target="../media/image34.gif"/><Relationship Id="rId26" Type="http://schemas.openxmlformats.org/officeDocument/2006/relationships/image" Target="../media/image49.gif"/><Relationship Id="rId3" Type="http://schemas.openxmlformats.org/officeDocument/2006/relationships/tags" Target="../tags/tag10.xml"/><Relationship Id="rId21" Type="http://schemas.openxmlformats.org/officeDocument/2006/relationships/image" Target="../media/image37.gif"/><Relationship Id="rId7" Type="http://schemas.openxmlformats.org/officeDocument/2006/relationships/tags" Target="../tags/tag14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8.gif"/><Relationship Id="rId2" Type="http://schemas.openxmlformats.org/officeDocument/2006/relationships/tags" Target="../tags/tag9.xml"/><Relationship Id="rId16" Type="http://schemas.openxmlformats.org/officeDocument/2006/relationships/audio" Target="../media/audio10.wav"/><Relationship Id="rId20" Type="http://schemas.openxmlformats.org/officeDocument/2006/relationships/image" Target="../media/image36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9.wav"/><Relationship Id="rId24" Type="http://schemas.openxmlformats.org/officeDocument/2006/relationships/image" Target="../media/image40.gif"/><Relationship Id="rId5" Type="http://schemas.openxmlformats.org/officeDocument/2006/relationships/tags" Target="../tags/tag12.xml"/><Relationship Id="rId15" Type="http://schemas.openxmlformats.org/officeDocument/2006/relationships/audio" Target="../media/audio8.wav"/><Relationship Id="rId23" Type="http://schemas.openxmlformats.org/officeDocument/2006/relationships/image" Target="../media/image39.gif"/><Relationship Id="rId28" Type="http://schemas.openxmlformats.org/officeDocument/2006/relationships/image" Target="../media/image50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5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wmf"/><Relationship Id="rId5" Type="http://schemas.openxmlformats.org/officeDocument/2006/relationships/image" Target="../media/image51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914400"/>
            <a:ext cx="2865438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3" y="2880121"/>
            <a:ext cx="190840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9" y="1107753"/>
            <a:ext cx="1635773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6" y="279151"/>
            <a:ext cx="1840245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6019800"/>
            <a:ext cx="683895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838200"/>
            <a:ext cx="3810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895475"/>
            <a:ext cx="48260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314326"/>
            <a:ext cx="47710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453580"/>
            <a:ext cx="47710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8" y="3195091"/>
            <a:ext cx="1772087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3124200"/>
            <a:ext cx="60960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03440" y="3189983"/>
            <a:ext cx="1772087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69010" y="1123035"/>
            <a:ext cx="1635773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9" y="282492"/>
            <a:ext cx="1840245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6489" y="2880121"/>
            <a:ext cx="190840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2"/>
            <a:ext cx="91440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87327"/>
            <a:ext cx="12557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339725"/>
            <a:ext cx="1435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9" y="-117473"/>
            <a:ext cx="1793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524002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9133" y="5453750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72414" y="5453750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2" y="2992438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7" y="2992438"/>
            <a:ext cx="1220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1127125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47" y="1934369"/>
            <a:ext cx="4158701" cy="300842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161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524002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399103" y="5421099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6497" y="5482387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2" y="2992438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7" y="2992438"/>
            <a:ext cx="1220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1127125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15" y="1944413"/>
            <a:ext cx="4100286" cy="300687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447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667687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0667998"/>
            <a:ext cx="4224338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2084372"/>
            <a:ext cx="1146175" cy="1081349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2396724"/>
            <a:ext cx="2286000" cy="19379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73406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2289567"/>
            <a:ext cx="762000" cy="234448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2289567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2289567"/>
            <a:ext cx="762000" cy="2344484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2289567"/>
            <a:ext cx="762000" cy="2344484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2289567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2289567"/>
            <a:ext cx="762000" cy="2344484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2289567"/>
            <a:ext cx="762000" cy="2344484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2289567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2289567"/>
            <a:ext cx="762000" cy="2344484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2289567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80" y="4482478"/>
            <a:ext cx="2514845" cy="214961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463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524002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8768" y="5914129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18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49477" y="5947496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17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00939" y="4990113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16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78275" y="4964100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35292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4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1127125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55" y="1933579"/>
            <a:ext cx="3571443" cy="271630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467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3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" y="34868"/>
            <a:ext cx="9141571" cy="68463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2" y="3550917"/>
            <a:ext cx="7968343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57.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17 - 2</a:t>
            </a:r>
          </a:p>
        </p:txBody>
      </p:sp>
    </p:spTree>
    <p:extLst>
      <p:ext uri="{BB962C8B-B14F-4D97-AF65-F5344CB8AC3E}">
        <p14:creationId xmlns:p14="http://schemas.microsoft.com/office/powerpoint/2010/main" val="5887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5431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" y="1025434"/>
            <a:ext cx="8877300" cy="4530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" y="5277395"/>
            <a:ext cx="8877300" cy="143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2031565"/>
            <a:ext cx="4969776" cy="296918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Sau khi quan sát tranh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vi-VN" sz="2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Bức tranh vẽ gì?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Viết phép tính thích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ợ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vào bảng con.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Nói với bạn về phép tính vừa viết.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43497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17882" y="2031565"/>
            <a:ext cx="3751945" cy="2969184"/>
            <a:chOff x="5087255" y="1489774"/>
            <a:chExt cx="3947886" cy="2677517"/>
          </a:xfrm>
          <a:effectLst>
            <a:glow rad="101600">
              <a:srgbClr val="FF0000">
                <a:alpha val="60000"/>
              </a:srgbClr>
            </a:glow>
          </a:effectLst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256" y="1489774"/>
              <a:ext cx="3947885" cy="2177143"/>
            </a:xfrm>
            <a:prstGeom prst="rect">
              <a:avLst/>
            </a:prstGeom>
            <a:effectLst/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255" y="3481973"/>
              <a:ext cx="3947885" cy="685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2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5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8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30" y="2394870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15429"/>
          <a:stretch/>
        </p:blipFill>
        <p:spPr>
          <a:xfrm>
            <a:off x="-1" y="0"/>
            <a:ext cx="9144001" cy="685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293" y="2717075"/>
            <a:ext cx="393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4" b="42627"/>
          <a:stretch/>
        </p:blipFill>
        <p:spPr bwMode="auto">
          <a:xfrm>
            <a:off x="2658157" y="2087336"/>
            <a:ext cx="5428549" cy="200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8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0"/>
            <a:ext cx="9448800" cy="70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8382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6289675"/>
            <a:ext cx="9448800" cy="6953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42860"/>
            <a:ext cx="9448800" cy="8810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(4:3)</PresentationFormat>
  <Paragraphs>80</Paragraphs>
  <Slides>15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2021-03-07T15:02:29Z</dcterms:created>
  <dcterms:modified xsi:type="dcterms:W3CDTF">2021-03-07T15:03:04Z</dcterms:modified>
</cp:coreProperties>
</file>