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0" r:id="rId2"/>
    <p:sldId id="281" r:id="rId3"/>
    <p:sldId id="409" r:id="rId4"/>
    <p:sldId id="406" r:id="rId5"/>
    <p:sldId id="370" r:id="rId6"/>
    <p:sldId id="407" r:id="rId7"/>
    <p:sldId id="373" r:id="rId8"/>
    <p:sldId id="408" r:id="rId9"/>
    <p:sldId id="35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4EE00-B21C-4BD9-BB57-A4572590241D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C75B2-826D-43C6-998D-042B780D5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58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8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854E9-6449-4EF1-945D-8B64F543A3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1EED6A-BD43-4B3F-92C7-92B381890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75BE4-A8F6-4138-83D2-819668A9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93C9-462A-41C6-8BEA-BD669ECDD693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470AE-190F-4913-AF3C-E750B22EF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3618C-887F-4EDB-A947-7D8FBEE62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AFBE-9804-4718-82DE-60CB09E34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88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6F908-4DD2-4CCB-B646-5BF1D6CC9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E71ED9-7C74-4AB0-B311-63C02FAD25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6890B-3008-4BE9-AB8E-C085539EE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93C9-462A-41C6-8BEA-BD669ECDD693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00F86-7378-4894-9560-5103B3CC6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3874F-00F3-4778-BA8B-C0467C69F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AFBE-9804-4718-82DE-60CB09E34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248DD4-5FF5-424A-85DF-59C7EA73AC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67467E-A1A5-44D8-A51E-5E93754FD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0926C-A33F-4F62-A226-C98E867B7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93C9-462A-41C6-8BEA-BD669ECDD693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3E48D-609B-4698-920D-4B18FC8E2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32961-A033-4338-B798-4A6A6E1A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AFBE-9804-4718-82DE-60CB09E34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05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2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629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01BE4-3BEF-4BA6-9EF9-6C4DE595F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B01EE-E3B0-4F67-8AAE-38F15ACEF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FF03C-FBEC-4DC6-B98F-51342180B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93C9-462A-41C6-8BEA-BD669ECDD693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89F51-E9DD-49F8-8AE5-03CE205E8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A1C25-B9CE-44BD-8A31-CDF04DAA0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AFBE-9804-4718-82DE-60CB09E34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76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232BB-CD85-4EB4-9A0D-2E6F4C3F7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445703-4480-4540-9417-87834DF74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AA0F3-0CFA-4F60-B1B6-6229BA14D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93C9-462A-41C6-8BEA-BD669ECDD693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85754-7C11-470F-941F-86AF86BC5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BA49A-C875-4DBD-B8C7-5FBE58C3E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AFBE-9804-4718-82DE-60CB09E34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69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34D19-3D0F-4492-8AEE-845CC3112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F9725-30DD-4F16-9B9B-BE70BF3E44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B49880-FCBE-438F-AE8B-11DCDAB3A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A364F-0AE1-4A65-AEF3-3E48C5D8A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93C9-462A-41C6-8BEA-BD669ECDD693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0EF560-89B5-46F9-BA9A-195D3E2E6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DD0668-2471-4713-905D-6DE920F46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AFBE-9804-4718-82DE-60CB09E34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2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36A1C-B2C4-4946-8757-64397E18D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A1F3A-728C-43D5-BB0F-98D4FC596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8B7C4E-E663-4C47-B3FF-23F14A37E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A536C3-3A03-4FE8-BCF4-23989FC25E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23DA6E-5F88-44F8-A81F-FDF447A989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EA7669-1397-4E60-97C8-405194CCD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93C9-462A-41C6-8BEA-BD669ECDD693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8CB30C-6A65-495C-8E97-D117D1910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7DEAD4-0938-49DD-A64A-088D09A07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AFBE-9804-4718-82DE-60CB09E34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26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096DA-50D3-42F0-A5B7-466DCB2CB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2A64CE-470D-4134-8FF0-06D492629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93C9-462A-41C6-8BEA-BD669ECDD693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166EBB-0649-4542-B0D1-0878994F5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CC2CA8-E5D8-412E-B91F-06039B482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AFBE-9804-4718-82DE-60CB09E34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3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54A1E2-606E-4D9A-915C-874DF6FEB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93C9-462A-41C6-8BEA-BD669ECDD693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19A478-1A54-4167-8EBC-43253E6FC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A4195-254F-41A6-8F33-55E6BCB61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AFBE-9804-4718-82DE-60CB09E34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BF2DB-E105-4CDC-BB02-9189D28EE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27FA6-533D-4947-A846-D37C087C6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5AEB4A-1E57-4F92-B81F-E24E572E5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AE1B57-8C7D-4EE2-AA4E-CE7D71508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93C9-462A-41C6-8BEA-BD669ECDD693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51D7A-6AA8-4C32-BB4E-C398AEFBF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260F1-560B-4E63-95F1-498630060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AFBE-9804-4718-82DE-60CB09E34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59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2C693-A7E0-4FF8-B448-02455DC31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8FC6DF-C8AE-4A65-AD22-651061BE8D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B4F81-5315-4FE0-94A2-A4B033AAC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35A39F-4C29-4219-9877-0EC8124BB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93C9-462A-41C6-8BEA-BD669ECDD693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93C7AB-21EC-4F7D-B525-D5D1BFFD8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AB4EB-52D0-4761-8812-C137CC31D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AFBE-9804-4718-82DE-60CB09E34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58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50A5CE-6C4B-4EE8-BCD2-14EE02A81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BA50A-C8FD-43EF-A610-ECDEFFC69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30CD-597D-4F3F-98B7-394DCB700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C93C9-462A-41C6-8BEA-BD669ECDD693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0AFD9-75CD-4C99-A067-B5E89414C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8B7F4-B16E-42DE-B00A-5198C9216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EAFBE-9804-4718-82DE-60CB09E34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8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jp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.wmf"/><Relationship Id="rId5" Type="http://schemas.openxmlformats.org/officeDocument/2006/relationships/image" Target="../media/image21.gif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9810750" y="5072063"/>
            <a:ext cx="118872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2" rIns="109723" bIns="54862" anchor="ctr"/>
          <a:lstStyle/>
          <a:p>
            <a:endParaRPr lang="en-US" sz="2160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93680" y="4495800"/>
            <a:ext cx="9144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609600" y="0"/>
            <a:ext cx="109728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109723" tIns="54862" rIns="109723" bIns="54862" anchor="ctr"/>
          <a:lstStyle/>
          <a:p>
            <a:endParaRPr lang="en-US" sz="2160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140" y="5222573"/>
            <a:ext cx="1947260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18288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781800"/>
            <a:ext cx="109728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9728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1485900" y="2654452"/>
            <a:ext cx="9534526" cy="67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36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336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336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160" y="4343400"/>
            <a:ext cx="146304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53379"/>
            <a:ext cx="146304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3992883" y="304801"/>
            <a:ext cx="4042410" cy="44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endParaRPr lang="en-US" sz="2160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1394460" y="327980"/>
            <a:ext cx="10187940" cy="55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9723" tIns="54862" rIns="109723" bIns="54862">
            <a:spAutoFit/>
          </a:bodyPr>
          <a:lstStyle/>
          <a:p>
            <a:pPr algn="ctr"/>
            <a:r>
              <a:rPr lang="en-US" sz="288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3398520" y="1575537"/>
            <a:ext cx="5542999" cy="110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9723" tIns="54862" rIns="109723" bIns="5486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48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648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051560"/>
            <a:ext cx="109728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609600" y="1143000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2" rIns="109723" bIns="54862" anchor="ctr"/>
          <a:lstStyle/>
          <a:p>
            <a:endParaRPr lang="en-US" sz="2160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609600" y="1508760"/>
            <a:ext cx="10972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endParaRPr lang="en-US" sz="2160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609600" y="1565910"/>
            <a:ext cx="109728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endParaRPr lang="en-US" sz="2160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609600" y="1236288"/>
            <a:ext cx="20574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609600" y="1245002"/>
            <a:ext cx="8229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609600" y="1292628"/>
            <a:ext cx="82296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3657904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5646724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4343704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6332524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5029504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7086904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7772704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8458504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3932224" y="6543122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4618024" y="6543122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5235244" y="6543122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5921044" y="6543122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6606844" y="6543122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7361224" y="6543122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8047024" y="6543122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6341481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5792841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3731631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4238361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4695561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5244201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7438761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7987401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4116218" y="3280825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4573418" y="3280825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5122058" y="3280825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5670698" y="3280825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6219338" y="3280825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6767978" y="3280825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7316618" y="3280825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7865258" y="3280825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6890121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32613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27127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6096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1066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1524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20726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64617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59131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3810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42672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47244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52730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96621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91135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70104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74676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7924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84734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10210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10668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111252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609600" y="1518386"/>
            <a:ext cx="10972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160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609600" y="1575536"/>
            <a:ext cx="109728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160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13944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8897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24384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307848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36271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40843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456057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50901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56388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627888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68275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73380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77800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82905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88392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947928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100279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105384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109956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113995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9220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4725487" y="3873362"/>
            <a:ext cx="2815554" cy="238734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16" y="34868"/>
            <a:ext cx="10969885" cy="684633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402082" y="3550917"/>
            <a:ext cx="9562012" cy="1598011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57.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PHÉP CỘNG DẠNG 17 - 2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3772" y="1599912"/>
            <a:ext cx="236873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4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3840" b="1" dirty="0" err="1">
                <a:solidFill>
                  <a:srgbClr val="FF0000"/>
                </a:solidFill>
                <a:latin typeface=".VnAvant" pitchFamily="34" charset="0"/>
              </a:rPr>
              <a:t>TÝnh</a:t>
            </a:r>
            <a:r>
              <a:rPr lang="en-US" sz="384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75177" y="2595122"/>
            <a:ext cx="1600118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320" dirty="0">
                <a:latin typeface="Arial" pitchFamily="34" charset="0"/>
                <a:cs typeface="Arial" pitchFamily="34" charset="0"/>
              </a:rPr>
              <a:t>15 - 2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75177" y="3370720"/>
            <a:ext cx="1600118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320" dirty="0">
                <a:latin typeface="Arial" pitchFamily="34" charset="0"/>
                <a:cs typeface="Arial" pitchFamily="34" charset="0"/>
              </a:rPr>
              <a:t>16 - 3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739658" y="2603834"/>
            <a:ext cx="1600118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320" dirty="0">
                <a:latin typeface="Arial" pitchFamily="34" charset="0"/>
                <a:cs typeface="Arial" pitchFamily="34" charset="0"/>
              </a:rPr>
              <a:t>14 - 2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739658" y="3379432"/>
            <a:ext cx="1600118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320" dirty="0">
                <a:latin typeface="Arial" pitchFamily="34" charset="0"/>
                <a:cs typeface="Arial" pitchFamily="34" charset="0"/>
              </a:rPr>
              <a:t>13 - 3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21556" y="2612546"/>
            <a:ext cx="1600118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320" dirty="0">
                <a:latin typeface="Arial" pitchFamily="34" charset="0"/>
                <a:cs typeface="Arial" pitchFamily="34" charset="0"/>
              </a:rPr>
              <a:t>16 - 5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221556" y="3388144"/>
            <a:ext cx="1600118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320" dirty="0">
                <a:latin typeface="Arial" pitchFamily="34" charset="0"/>
                <a:cs typeface="Arial" pitchFamily="34" charset="0"/>
              </a:rPr>
              <a:t>17 - 6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04040" y="2586425"/>
            <a:ext cx="1600118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320" dirty="0">
                <a:latin typeface="Arial" pitchFamily="34" charset="0"/>
                <a:cs typeface="Arial" pitchFamily="34" charset="0"/>
              </a:rPr>
              <a:t>18 - 4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104040" y="3362022"/>
            <a:ext cx="1600118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320" dirty="0">
                <a:latin typeface="Arial" pitchFamily="34" charset="0"/>
                <a:cs typeface="Arial" pitchFamily="34" charset="0"/>
              </a:rPr>
              <a:t>19 - 8</a:t>
            </a:r>
          </a:p>
        </p:txBody>
      </p:sp>
    </p:spTree>
    <p:extLst>
      <p:ext uri="{BB962C8B-B14F-4D97-AF65-F5344CB8AC3E}">
        <p14:creationId xmlns:p14="http://schemas.microsoft.com/office/powerpoint/2010/main" val="118653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1617361"/>
            <a:ext cx="236873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4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3840" b="1" dirty="0" err="1">
                <a:solidFill>
                  <a:srgbClr val="FF0000"/>
                </a:solidFill>
                <a:latin typeface=".VnAvant" pitchFamily="34" charset="0"/>
              </a:rPr>
              <a:t>TÝnh</a:t>
            </a:r>
            <a:r>
              <a:rPr lang="en-US" sz="384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94581" y="2658919"/>
            <a:ext cx="1034257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85876" y="3433970"/>
            <a:ext cx="1034257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84367" y="2658919"/>
            <a:ext cx="1034257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93079" y="3399137"/>
            <a:ext cx="1034257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79523" y="2673501"/>
            <a:ext cx="1002262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88235" y="3413719"/>
            <a:ext cx="1002262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83684" y="2638675"/>
            <a:ext cx="1034257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292396" y="3396309"/>
            <a:ext cx="1034257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61676" y="2595122"/>
            <a:ext cx="1285929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60" dirty="0">
                <a:latin typeface="Arial" pitchFamily="34" charset="0"/>
                <a:cs typeface="Arial" pitchFamily="34" charset="0"/>
              </a:rPr>
              <a:t>15 - 2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61676" y="3370719"/>
            <a:ext cx="1285929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60" dirty="0">
                <a:latin typeface="Arial" pitchFamily="34" charset="0"/>
                <a:cs typeface="Arial" pitchFamily="34" charset="0"/>
              </a:rPr>
              <a:t>16 - 3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87409" y="2586417"/>
            <a:ext cx="1285929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60" dirty="0">
                <a:latin typeface="Arial" pitchFamily="34" charset="0"/>
                <a:cs typeface="Arial" pitchFamily="34" charset="0"/>
              </a:rPr>
              <a:t>14 - 2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87409" y="3362015"/>
            <a:ext cx="1285929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60" dirty="0">
                <a:latin typeface="Arial" pitchFamily="34" charset="0"/>
                <a:cs typeface="Arial" pitchFamily="34" charset="0"/>
              </a:rPr>
              <a:t>13 - 3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21557" y="2612546"/>
            <a:ext cx="1285929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60" dirty="0">
                <a:latin typeface="Arial" pitchFamily="34" charset="0"/>
                <a:cs typeface="Arial" pitchFamily="34" charset="0"/>
              </a:rPr>
              <a:t>16 - 5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21557" y="3388143"/>
            <a:ext cx="1285929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60" dirty="0">
                <a:latin typeface="Arial" pitchFamily="34" charset="0"/>
                <a:cs typeface="Arial" pitchFamily="34" charset="0"/>
              </a:rPr>
              <a:t>17 - 6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104041" y="2586425"/>
            <a:ext cx="1285929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60" dirty="0">
                <a:latin typeface="Arial" pitchFamily="34" charset="0"/>
                <a:cs typeface="Arial" pitchFamily="34" charset="0"/>
              </a:rPr>
              <a:t>18 - 4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104041" y="3362022"/>
            <a:ext cx="1285929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60" dirty="0">
                <a:latin typeface="Arial" pitchFamily="34" charset="0"/>
                <a:cs typeface="Arial" pitchFamily="34" charset="0"/>
              </a:rPr>
              <a:t>19 - 8</a:t>
            </a:r>
          </a:p>
        </p:txBody>
      </p:sp>
    </p:spTree>
    <p:extLst>
      <p:ext uri="{BB962C8B-B14F-4D97-AF65-F5344CB8AC3E}">
        <p14:creationId xmlns:p14="http://schemas.microsoft.com/office/powerpoint/2010/main" val="235505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17" y="781598"/>
            <a:ext cx="10969883" cy="607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609601" y="781598"/>
            <a:ext cx="109727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766355" y="856049"/>
            <a:ext cx="10641874" cy="5832134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sz="5280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6355" y="67234"/>
            <a:ext cx="1081604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4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84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3. </a:t>
            </a:r>
            <a:r>
              <a:rPr lang="en-US" sz="384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384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84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84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384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84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84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84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84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177" y="856049"/>
            <a:ext cx="904113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17" y="781598"/>
            <a:ext cx="10969883" cy="607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766355" y="856049"/>
            <a:ext cx="10641874" cy="5832134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sz="5280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6355" y="67234"/>
            <a:ext cx="1081604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4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84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3. </a:t>
            </a:r>
            <a:r>
              <a:rPr lang="en-US" sz="384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384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84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84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384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84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84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84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84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77"/>
          <a:stretch/>
        </p:blipFill>
        <p:spPr>
          <a:xfrm>
            <a:off x="766355" y="971766"/>
            <a:ext cx="2334715" cy="56007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49"/>
          <a:stretch/>
        </p:blipFill>
        <p:spPr>
          <a:xfrm>
            <a:off x="9587728" y="934982"/>
            <a:ext cx="1794781" cy="56007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171400" y="4272207"/>
            <a:ext cx="1672045" cy="1912727"/>
            <a:chOff x="5878286" y="2815771"/>
            <a:chExt cx="1393371" cy="159393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2449" b="99592" l="29330" r="463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93" t="61262" r="51918" b="11372"/>
            <a:stretch/>
          </p:blipFill>
          <p:spPr>
            <a:xfrm>
              <a:off x="6066971" y="2815771"/>
              <a:ext cx="1204686" cy="127725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9184" b="100000" l="30088" r="3590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69" t="84830" r="62425" b="5464"/>
            <a:stretch/>
          </p:blipFill>
          <p:spPr>
            <a:xfrm>
              <a:off x="5878286" y="3956685"/>
              <a:ext cx="580571" cy="453025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653" b="99388" l="54741" r="726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031" t="62583" r="27365" b="3265"/>
          <a:stretch/>
        </p:blipFill>
        <p:spPr>
          <a:xfrm>
            <a:off x="6635934" y="4354013"/>
            <a:ext cx="1410788" cy="191272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918852" y="2640580"/>
            <a:ext cx="1741716" cy="2031638"/>
            <a:chOff x="5558971" y="3122651"/>
            <a:chExt cx="1451430" cy="1693032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857" b="66735" l="28951" r="4627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98" t="32577" r="53949" b="33271"/>
            <a:stretch/>
          </p:blipFill>
          <p:spPr>
            <a:xfrm>
              <a:off x="5733143" y="3122651"/>
              <a:ext cx="1277258" cy="159394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8163" b="67959" l="27434" r="367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34" t="50000" r="61848" b="33272"/>
            <a:stretch/>
          </p:blipFill>
          <p:spPr>
            <a:xfrm>
              <a:off x="5558971" y="4034945"/>
              <a:ext cx="754744" cy="780738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29" b="39796" l="28951" r="462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82" t="3265" r="52995" b="59620"/>
          <a:stretch/>
        </p:blipFill>
        <p:spPr>
          <a:xfrm>
            <a:off x="4127859" y="1004098"/>
            <a:ext cx="1602378" cy="20787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449" b="70000" l="55879" r="882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261" t="35561" r="27172" b="33272"/>
          <a:stretch/>
        </p:blipFill>
        <p:spPr>
          <a:xfrm>
            <a:off x="6548847" y="2854084"/>
            <a:ext cx="1497875" cy="174558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82" b="43878" l="53477" r="724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876" r="26786" b="57286"/>
          <a:stretch/>
        </p:blipFill>
        <p:spPr>
          <a:xfrm>
            <a:off x="6548847" y="847344"/>
            <a:ext cx="1567543" cy="239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3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64908E-6 L -0.36441 -0.202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-10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21988E-7 L -0.13246 0.007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32" y="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6.10772E-8 L -0.34045 0.533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266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43753E-6 L 0.34201 -0.0127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1" y="-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3642E-6 L 0.13889 -0.1904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4" y="-95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759E-6 L 0.34532 0.048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24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17" y="781598"/>
            <a:ext cx="10969883" cy="607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609601" y="781598"/>
            <a:ext cx="109727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766355" y="856049"/>
            <a:ext cx="10641874" cy="5832134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sz="5280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6355" y="154318"/>
            <a:ext cx="1064187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4: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36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799" y="1170485"/>
            <a:ext cx="9459391" cy="42984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66610" y="4632964"/>
            <a:ext cx="678391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40" b="1" dirty="0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63886" y="4485660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14603" y="4633392"/>
            <a:ext cx="431528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4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16684" y="4647149"/>
            <a:ext cx="678391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40" b="1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5018" y="923347"/>
            <a:ext cx="567784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60" b="1" dirty="0">
                <a:latin typeface="Arial" pitchFamily="34" charset="0"/>
                <a:cs typeface="Arial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1626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17" y="781598"/>
            <a:ext cx="10969883" cy="607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766355" y="856049"/>
            <a:ext cx="10641874" cy="5832134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sz="5280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6355" y="154318"/>
            <a:ext cx="1064187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4: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36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5019" y="923347"/>
            <a:ext cx="591829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60" b="1" dirty="0">
                <a:latin typeface="Arial" pitchFamily="34" charset="0"/>
                <a:cs typeface="Arial" pitchFamily="34" charset="0"/>
              </a:rPr>
              <a:t>b)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32" y="1551209"/>
            <a:ext cx="10047091" cy="42097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05358" y="4963883"/>
            <a:ext cx="678391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40" b="1" dirty="0"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15550" y="4816579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96600" y="4964311"/>
            <a:ext cx="431528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4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54846" y="4960651"/>
            <a:ext cx="678391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40" b="1" dirty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79787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3920" y="2514602"/>
            <a:ext cx="10698480" cy="9048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28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55448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29" y="4375006"/>
            <a:ext cx="2375536" cy="247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564" y="4410989"/>
            <a:ext cx="2400300" cy="244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9944420" y="89218"/>
            <a:ext cx="1727200" cy="154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168</Words>
  <Application>Microsoft Office PowerPoint</Application>
  <PresentationFormat>Widescreen</PresentationFormat>
  <Paragraphs>48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Minh</dc:creator>
  <cp:lastModifiedBy>Thu Minh</cp:lastModifiedBy>
  <cp:revision>1</cp:revision>
  <dcterms:created xsi:type="dcterms:W3CDTF">2021-04-06T03:36:40Z</dcterms:created>
  <dcterms:modified xsi:type="dcterms:W3CDTF">2021-04-06T03:43:33Z</dcterms:modified>
</cp:coreProperties>
</file>