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373" r:id="rId4"/>
    <p:sldId id="436" r:id="rId5"/>
    <p:sldId id="437" r:id="rId6"/>
    <p:sldId id="438" r:id="rId7"/>
    <p:sldId id="439" r:id="rId8"/>
    <p:sldId id="440" r:id="rId9"/>
    <p:sldId id="350" r:id="rId10"/>
  </p:sldIdLst>
  <p:sldSz cx="9144000" cy="5715000" type="screen16x10"/>
  <p:notesSz cx="6858000" cy="9144000"/>
  <p:embeddedFontLst>
    <p:embeddedFont>
      <p:font typeface=".VnAvant" panose="020B7200000000000000"/>
      <p:regular r:id="rId12"/>
      <p:bold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0099"/>
    <a:srgbClr val="FF33CC"/>
    <a:srgbClr val="00CCFF"/>
    <a:srgbClr val="CC99FF"/>
    <a:srgbClr val="99CC00"/>
    <a:srgbClr val="CCFF66"/>
    <a:srgbClr val="FF99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0" d="100"/>
          <a:sy n="70" d="100"/>
        </p:scale>
        <p:origin x="1336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12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7415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61541" y="2598056"/>
            <a:ext cx="5900405" cy="2409372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58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LuyÖn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tËp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116" y="928914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16 + 1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3376" y="1647360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19 - 1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10984" y="918592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13 + 3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32758" y="1622524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18 - 5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34875" y="941491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10 + 6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42135" y="1659937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10 + 5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14902" y="909397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12 - 2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07648" y="1671385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17 - 7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8691" y="960811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24589" y="1635088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37548" y="91733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37547" y="1629171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96120" y="960811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27835" y="1647869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55780" y="946364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293929" y="1621984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6608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66" y="714830"/>
            <a:ext cx="4960258" cy="3280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42" y="4209143"/>
            <a:ext cx="8519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   con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     con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172851" y="4335584"/>
            <a:ext cx="471719" cy="52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34503" y="4338653"/>
            <a:ext cx="471719" cy="52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39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34" y="714831"/>
            <a:ext cx="4074891" cy="2694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316" y="3425387"/>
            <a:ext cx="8519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   con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     con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795" y="3551828"/>
            <a:ext cx="471719" cy="522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03877" y="3554897"/>
            <a:ext cx="471719" cy="522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6441" y="4963887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" name="Oval 2"/>
          <p:cNvSpPr/>
          <p:nvPr/>
        </p:nvSpPr>
        <p:spPr>
          <a:xfrm>
            <a:off x="3193141" y="4905832"/>
            <a:ext cx="580571" cy="59579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9615" y="4971147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5671" y="499178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9784" y="5006298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280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animBg="1"/>
      <p:bldP spid="10" grpId="1" animBg="1"/>
      <p:bldP spid="8" grpId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051" y="725729"/>
            <a:ext cx="4662721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Tổ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6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nữa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tổ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831" y="3547287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1450617" y="3518259"/>
            <a:ext cx="580571" cy="59579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7091" y="3569060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5091" y="360421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7260" y="3618725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99" y="892194"/>
            <a:ext cx="3767364" cy="295299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86516" y="2699703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5831" y="3546537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6" name="Oval 15"/>
          <p:cNvSpPr/>
          <p:nvPr/>
        </p:nvSpPr>
        <p:spPr>
          <a:xfrm>
            <a:off x="1457877" y="3511005"/>
            <a:ext cx="580571" cy="595790"/>
          </a:xfrm>
          <a:prstGeom prst="ellips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9837" y="3576320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03677" y="3618725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896" y="4354286"/>
            <a:ext cx="3940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31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83" y="682187"/>
            <a:ext cx="50546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sân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sân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831" y="3547287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1450617" y="3518259"/>
            <a:ext cx="580571" cy="59579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7091" y="3569060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5091" y="360421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7260" y="3618725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516" y="2699703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5831" y="3546537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1457877" y="3511005"/>
            <a:ext cx="580571" cy="595790"/>
          </a:xfrm>
          <a:prstGeom prst="ellips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9837" y="3576320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03677" y="3618725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896" y="4354286"/>
            <a:ext cx="4060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85" y="842585"/>
            <a:ext cx="3628065" cy="214811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25674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460" y="2888348"/>
            <a:ext cx="8697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buýt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18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dừng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4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xuống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1333" y="4331043"/>
            <a:ext cx="58252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3526119" y="4302015"/>
            <a:ext cx="580571" cy="59579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2593" y="4352816"/>
            <a:ext cx="58252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0593" y="43879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2762" y="4402481"/>
            <a:ext cx="58252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4786" y="3744711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1333" y="4330293"/>
            <a:ext cx="58252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16" name="Oval 15"/>
          <p:cNvSpPr/>
          <p:nvPr/>
        </p:nvSpPr>
        <p:spPr>
          <a:xfrm>
            <a:off x="3533379" y="4294761"/>
            <a:ext cx="580571" cy="595790"/>
          </a:xfrm>
          <a:prstGeom prst="ellips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35339" y="4360076"/>
            <a:ext cx="58252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79179" y="4402481"/>
            <a:ext cx="58252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5803" y="5068255"/>
            <a:ext cx="3465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14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41" y="798287"/>
            <a:ext cx="4587786" cy="21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3377</TotalTime>
  <Words>277</Words>
  <Application>Microsoft Office PowerPoint</Application>
  <PresentationFormat>On-screen Show (16:10)</PresentationFormat>
  <Paragraphs>76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.VnAvant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Thu Minh</cp:lastModifiedBy>
  <cp:revision>306</cp:revision>
  <dcterms:created xsi:type="dcterms:W3CDTF">2020-02-10T09:35:50Z</dcterms:created>
  <dcterms:modified xsi:type="dcterms:W3CDTF">2021-04-06T03:48:42Z</dcterms:modified>
</cp:coreProperties>
</file>