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81" r:id="rId3"/>
    <p:sldId id="371" r:id="rId4"/>
    <p:sldId id="385" r:id="rId5"/>
    <p:sldId id="410" r:id="rId6"/>
    <p:sldId id="403" r:id="rId7"/>
    <p:sldId id="411" r:id="rId8"/>
    <p:sldId id="35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69691-0DA8-48B4-B3FF-88F08D67AB5D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C0126-9A5D-40BB-A8CB-27262E791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0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4CDC4-C047-4731-A725-5CFACE974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1CDE3-909B-45E9-BFE1-46745532F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A2929-8F2F-4B4D-A95D-B51737F7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304-FF28-4E5F-B555-D0A289C7890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51163-920C-4A7E-A757-E54D602D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096BB-7A60-4B4E-A554-A1B7EDF0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0726-5E42-4D5B-AB78-EFFE309D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3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B52B-3C08-4A2B-813F-FCA3EF1D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CCC3A-702C-45EB-9DB4-1886C31BB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96300-6D7E-4F58-BB6A-4FF1741FD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304-FF28-4E5F-B555-D0A289C7890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A31D4-BB55-480B-96BD-62A69731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9E725-43CA-4876-9636-58FDCD5C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0726-5E42-4D5B-AB78-EFFE309D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2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22AA00-9695-419F-AF8E-62FEB8DD2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9E960-411A-4DA7-8D32-7B0A34AD7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0700C-323C-4BDC-88B8-0263A4D6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304-FF28-4E5F-B555-D0A289C7890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8A818-8619-4AA6-8BA0-6FBF47FC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91D2C-00C1-4C60-8038-98B3EF1A5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0726-5E42-4D5B-AB78-EFFE309D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50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27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1448-B84D-4CC5-8D9C-618B162BB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FB04-4924-4F44-AC77-5B05B66E0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5DC01-ECA4-49E3-A166-02DFD95D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304-FF28-4E5F-B555-D0A289C7890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0F781-3819-4BBE-8970-DCA03CA8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CCCA7-5C1F-4421-8F96-4EDEA981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0726-5E42-4D5B-AB78-EFFE309D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7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A3885-4566-4891-8E7C-5B65A6FD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8875F-AAE7-44DD-8B3A-7DDB6E67C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745C-2445-4421-96D8-FC9804EC3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304-FF28-4E5F-B555-D0A289C7890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A6AC4-079A-4E9B-8814-012F0A86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CE9FA-3951-4886-8A56-86FAF16F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0726-5E42-4D5B-AB78-EFFE309D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3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F0D7-A13C-4CCB-98C4-AE161FED1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CB460-BBF8-4D23-ADC2-9FDEA1C0C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39614-C181-49D0-8CAF-26BB0AD33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C5E98-E31F-4529-A307-86092B30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304-FF28-4E5F-B555-D0A289C7890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85488-7A84-4CCB-8A43-7334ED96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3594C-9A95-4601-9D56-6D834F06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0726-5E42-4D5B-AB78-EFFE309D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5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F363-7F3F-4FCE-A393-CD6F60AE7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03146-2FD1-4E35-AECC-CDE55A797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0AABD-C810-48AE-831C-6211A1824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FBB2D-4B40-4D9E-B101-FFA299228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E85018-33AB-44D8-8298-CADEB3E9D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797918-0104-4DBE-B356-8BC9710D5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304-FF28-4E5F-B555-D0A289C7890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16C5A8-3639-4E95-807A-E45B3355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2B9239-4865-427F-9B99-D350FC5D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0726-5E42-4D5B-AB78-EFFE309D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9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38FE-2D49-44CC-8DFD-8199F633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CEEF0-C40E-4AA4-9AE1-AE578789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304-FF28-4E5F-B555-D0A289C7890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CB91B-E747-43ED-9392-F776DFEA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4AD39-4375-4673-9CDE-601B2161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0726-5E42-4D5B-AB78-EFFE309D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6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E4CFE-8EC0-4D4D-82A3-F7B41023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304-FF28-4E5F-B555-D0A289C7890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DE65B-AB20-437D-A13E-068E8326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05CBF-8CAA-4CF2-9E84-C84FAEDB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0726-5E42-4D5B-AB78-EFFE309D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7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B28B-EBF3-4BBD-A849-43D037EA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78BBC-4CDF-4CB3-8363-AEB950C35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8C103-0ED3-4EA8-ADE6-57D2B4AE6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BD5BE-D310-4C73-90DA-96C5F29F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304-FF28-4E5F-B555-D0A289C7890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F50B3-3147-48C9-AA1C-08417BA5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0FDAE-88AE-446C-A9EA-44802FCD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0726-5E42-4D5B-AB78-EFFE309D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9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778DC-AF7D-49AA-B529-6C7E9F1D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7612F0-E25A-46B0-91F1-B6A668C41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42EF0-AB20-45A7-B52A-4050B67EC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0DFA0-FEC3-4983-ACB9-3A838230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304-FF28-4E5F-B555-D0A289C7890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FEBF0-39DB-4C93-B576-CB95C36D2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0F319-4423-486C-885B-A369DF58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0726-5E42-4D5B-AB78-EFFE309D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020F2-1019-417D-B8A1-3698D428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9B722-BC50-4A1A-BA59-8F085230F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06828-D8FB-42A9-9C83-DC622CF74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6304-FF28-4E5F-B555-D0A289C7890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7921-E32B-46BC-94B3-D08E8CFF8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470ED-4992-4ECB-8181-9F9518453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C0726-5E42-4D5B-AB78-EFFE309D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4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3.xml"/><Relationship Id="rId7" Type="http://schemas.openxmlformats.org/officeDocument/2006/relationships/image" Target="../media/image1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wmf"/><Relationship Id="rId5" Type="http://schemas.openxmlformats.org/officeDocument/2006/relationships/image" Target="../media/image15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609600" y="0"/>
            <a:ext cx="109728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1485900" y="2654452"/>
            <a:ext cx="9534526" cy="67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3379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1394460" y="327980"/>
            <a:ext cx="10187940" cy="55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288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3398520" y="1575537"/>
            <a:ext cx="5542999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648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245002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292628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34148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579284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373163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23836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469556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24420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43876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798740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11621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57341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12205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67069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21933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676797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31661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786525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689012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4725487" y="3873362"/>
            <a:ext cx="2815554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0"/>
            <a:ext cx="10972801" cy="6858000"/>
            <a:chOff x="-1" y="0"/>
            <a:chExt cx="9144001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1" cy="571500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462" y="5089523"/>
              <a:ext cx="1604737" cy="33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ounded Rectangle 7"/>
          <p:cNvSpPr/>
          <p:nvPr/>
        </p:nvSpPr>
        <p:spPr>
          <a:xfrm>
            <a:off x="1349826" y="2192379"/>
            <a:ext cx="9562012" cy="1598011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60.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CỘNG DẠNG 25 + 14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7" y="781598"/>
            <a:ext cx="10969883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09601" y="781598"/>
            <a:ext cx="109727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766355" y="856049"/>
            <a:ext cx="10641874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528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355" y="154318"/>
            <a:ext cx="499872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84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84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84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84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84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02" y="1019852"/>
            <a:ext cx="9056914" cy="5330879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75360" y="1237838"/>
            <a:ext cx="10058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160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3092" y="1233732"/>
            <a:ext cx="858393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8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654784" y="2031565"/>
            <a:ext cx="5963731" cy="296918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880" dirty="0">
                <a:latin typeface="+mj-lt"/>
                <a:cs typeface="Arial" pitchFamily="34" charset="0"/>
              </a:rPr>
              <a:t>Sau khi quan sát tranh,</a:t>
            </a:r>
            <a:r>
              <a:rPr lang="en-US" sz="2880" dirty="0">
                <a:latin typeface="+mj-lt"/>
                <a:cs typeface="Arial" pitchFamily="34" charset="0"/>
              </a:rPr>
              <a:t> </a:t>
            </a:r>
            <a:r>
              <a:rPr lang="en-US" sz="2880" dirty="0" err="1">
                <a:latin typeface="+mj-lt"/>
                <a:cs typeface="Arial" pitchFamily="34" charset="0"/>
              </a:rPr>
              <a:t>em</a:t>
            </a:r>
            <a:r>
              <a:rPr lang="en-US" sz="2880" dirty="0">
                <a:latin typeface="+mj-lt"/>
                <a:cs typeface="Arial" pitchFamily="34" charset="0"/>
              </a:rPr>
              <a:t> </a:t>
            </a:r>
            <a:r>
              <a:rPr lang="en-US" sz="2880" dirty="0" err="1">
                <a:latin typeface="+mj-lt"/>
                <a:cs typeface="Arial" pitchFamily="34" charset="0"/>
              </a:rPr>
              <a:t>hãy</a:t>
            </a:r>
            <a:r>
              <a:rPr lang="en-US" sz="2880" dirty="0">
                <a:latin typeface="+mj-lt"/>
                <a:cs typeface="Arial" pitchFamily="34" charset="0"/>
              </a:rPr>
              <a:t> </a:t>
            </a:r>
            <a:r>
              <a:rPr lang="en-US" sz="2880" dirty="0" err="1">
                <a:latin typeface="+mj-lt"/>
                <a:cs typeface="Arial" pitchFamily="34" charset="0"/>
              </a:rPr>
              <a:t>cho</a:t>
            </a:r>
            <a:r>
              <a:rPr lang="en-US" sz="2880" dirty="0">
                <a:latin typeface="+mj-lt"/>
                <a:cs typeface="Arial" pitchFamily="34" charset="0"/>
              </a:rPr>
              <a:t> </a:t>
            </a:r>
            <a:r>
              <a:rPr lang="en-US" sz="2880" dirty="0" err="1">
                <a:latin typeface="+mj-lt"/>
                <a:cs typeface="Arial" pitchFamily="34" charset="0"/>
              </a:rPr>
              <a:t>biết</a:t>
            </a:r>
            <a:r>
              <a:rPr lang="en-US" sz="2880" dirty="0">
                <a:latin typeface="+mj-lt"/>
                <a:cs typeface="Arial" pitchFamily="34" charset="0"/>
              </a:rPr>
              <a:t>:</a:t>
            </a:r>
          </a:p>
          <a:p>
            <a:pPr algn="just"/>
            <a:r>
              <a:rPr lang="vi-VN" sz="2880" dirty="0">
                <a:latin typeface="+mj-lt"/>
              </a:rPr>
              <a:t>+ Bức tranh vẽ gì?</a:t>
            </a:r>
            <a:endParaRPr lang="en-US" sz="2880" dirty="0">
              <a:latin typeface="+mj-lt"/>
            </a:endParaRPr>
          </a:p>
          <a:p>
            <a:pPr algn="just"/>
            <a:r>
              <a:rPr lang="vi-VN" sz="2880" dirty="0">
                <a:latin typeface="+mj-lt"/>
              </a:rPr>
              <a:t>+ Nói với bạn về các thông tin quan sát được từ bức tranh</a:t>
            </a:r>
            <a:r>
              <a:rPr lang="vi-VN" sz="2880" dirty="0"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01040" y="5434979"/>
            <a:ext cx="10789920" cy="131112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609600" y="1199602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6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147310" y="80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09016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107308" y="110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5107308" y="17572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5107308" y="17572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5147310" y="12317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5118734" y="1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509016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5118734" y="1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5118734" y="24361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5118734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10" y="-33448"/>
            <a:ext cx="26003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20" y="-1916"/>
            <a:ext cx="26003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95" y="2265642"/>
            <a:ext cx="4528458" cy="266544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287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079861" y="18662"/>
            <a:ext cx="10058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160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7593" y="14556"/>
            <a:ext cx="858393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8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15190" y="4807132"/>
            <a:ext cx="10789920" cy="204235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8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 luận nhóm về các cách tìm kết quả phép tính </a:t>
            </a:r>
            <a:endParaRPr lang="en-US" sz="288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en-US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 diện nhóm trình bày.</a:t>
            </a:r>
            <a:endParaRPr lang="en-US" sz="288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vi-VN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ắng nghe và nhận xét các cách tính các bạn nêu</a:t>
            </a:r>
            <a:r>
              <a:rPr lang="en-US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8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73" y="905421"/>
            <a:ext cx="4239443" cy="36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6498" y="2394870"/>
            <a:ext cx="5944256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9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4442" y="84625"/>
            <a:ext cx="236873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75751" y="971161"/>
            <a:ext cx="800219" cy="1963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32</a:t>
            </a:r>
          </a:p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0583" y="2975219"/>
            <a:ext cx="86113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786355"/>
            <a:ext cx="109728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0986" y="1705624"/>
            <a:ext cx="50847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12370" y="2884766"/>
            <a:ext cx="825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96983" y="962456"/>
            <a:ext cx="800219" cy="1963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51815" y="2966514"/>
            <a:ext cx="86113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218" y="1696919"/>
            <a:ext cx="50847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833602" y="2876062"/>
            <a:ext cx="825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57549" y="971168"/>
            <a:ext cx="800219" cy="1963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54</a:t>
            </a:r>
          </a:p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82048" y="2975226"/>
            <a:ext cx="86113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12785" y="1705631"/>
            <a:ext cx="50847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594169" y="2884774"/>
            <a:ext cx="825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365865" y="962463"/>
            <a:ext cx="800219" cy="1963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86</a:t>
            </a:r>
          </a:p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25198" y="2966521"/>
            <a:ext cx="86113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21101" y="1696926"/>
            <a:ext cx="50847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9372152" y="2876069"/>
            <a:ext cx="825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02" y="4129554"/>
            <a:ext cx="2692123" cy="265804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540480" y="2950792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45170" y="2950246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31379" y="2942087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8652" y="2941541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20438" y="2962816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07712" y="2962270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729364" y="2937017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16637" y="2936471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782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3920" y="2514602"/>
            <a:ext cx="10698480" cy="9048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28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55448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9" y="4375006"/>
            <a:ext cx="2375536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564" y="4410989"/>
            <a:ext cx="240030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9944420" y="89218"/>
            <a:ext cx="1727200" cy="154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188</Words>
  <Application>Microsoft Office PowerPoint</Application>
  <PresentationFormat>Widescreen</PresentationFormat>
  <Paragraphs>74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.VnAvant</vt:lpstr>
      <vt:lpstr>.VnTifani Heavy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Thu Minh</cp:lastModifiedBy>
  <cp:revision>1</cp:revision>
  <dcterms:created xsi:type="dcterms:W3CDTF">2021-04-06T03:58:21Z</dcterms:created>
  <dcterms:modified xsi:type="dcterms:W3CDTF">2021-04-06T03:59:36Z</dcterms:modified>
</cp:coreProperties>
</file>