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1" r:id="rId2"/>
    <p:sldId id="371" r:id="rId3"/>
    <p:sldId id="385" r:id="rId4"/>
    <p:sldId id="410" r:id="rId5"/>
    <p:sldId id="403" r:id="rId6"/>
    <p:sldId id="411" r:id="rId7"/>
    <p:sldId id="35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CB50C-BA5C-4464-B1F1-33CA18240AD0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8BB15-6773-4ECC-8A98-2E6F64EB2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6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BAB5B-091D-40B6-8D62-3A76DF561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8AAF0-F4B8-43AA-A44C-94DEF7B4A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AF1E2-E1D4-4C19-8DE5-B575B269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7B50-70C0-40B1-A2D8-7702CFD4171E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9E247-C231-468D-AE48-CF7515F9C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3D41F-97E2-49B9-A986-0C851C5B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505A-622A-4593-997D-0CC7F274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47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8514D-900F-4515-AAA3-8D3D1D9F2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5EA20-4C4F-4310-9B22-29765A89C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8226A-734B-4FA2-9F3D-105981F9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7B50-70C0-40B1-A2D8-7702CFD4171E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54E7E-8A2A-4DF1-A938-F8FB3C73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F442B-8F0B-4B54-AD51-F4EBCA2C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505A-622A-4593-997D-0CC7F274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9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E2BCA9-B736-40E8-949E-E855A5A465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224E3-D65F-4CD6-897D-ABF517C58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CCAEF-7CA9-462F-A8B5-4DB9E077B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7B50-70C0-40B1-A2D8-7702CFD4171E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678F8-5730-4762-9313-BDEA9994C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C9E96-968F-41F4-999E-025BB97F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505A-622A-4593-997D-0CC7F274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0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405B-3BD3-43EC-9502-A8220AE2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2F1AA-06C1-4101-92BE-273E20C77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325AA-D4F7-44F0-B6B8-C45CBBF17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7B50-70C0-40B1-A2D8-7702CFD4171E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22A02-16CB-4C9F-AC0D-056FF045A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EE81E-C395-45AF-B91C-A4AEDACE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505A-622A-4593-997D-0CC7F274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8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A50F3-90A9-43AC-BA7D-6E9F037E4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23E3A-EEBD-482E-95FC-827C16318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79172-8339-4D67-BC51-E076B798D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7B50-70C0-40B1-A2D8-7702CFD4171E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AE1B8-BA28-404B-A51E-83921DBC5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7BD9D-FE4F-41EF-A0F8-1345B7AB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505A-622A-4593-997D-0CC7F274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6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0678C-041F-4249-A2B0-005F0AFA1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EC548-2E0A-4E1F-B443-91E74E3E1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1B897-7DD5-48CD-A998-622067B11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AF618-F907-4CAA-A0A9-A5249063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7B50-70C0-40B1-A2D8-7702CFD4171E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EDAFB-E370-40B7-B856-66036381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8CECD-DABD-4EC2-A812-0B654BBED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505A-622A-4593-997D-0CC7F274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5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45FBC-88CB-471C-9679-E4CC5C301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03A98-F7EE-4EA1-AA6E-C5A5CE0F0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0770A-6E10-4B26-99EE-B56577A5A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DF0407-FA04-40FC-B385-60D14A546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6C6D0-3553-4D7C-8829-812A4B6E4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09C3B-FB5B-42AF-BCE6-8744958CD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7B50-70C0-40B1-A2D8-7702CFD4171E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227FA7-69A5-4FC2-A5CC-2AD57891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E1CBF3-E6A0-4B00-A58D-72F1C754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505A-622A-4593-997D-0CC7F274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7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BE49D-1E92-4DC1-884A-B15409E57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BE958-7C9B-4214-A449-463751DA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7B50-70C0-40B1-A2D8-7702CFD4171E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E0F9A-1826-47B7-81D4-D53F6684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D8A0C-72EC-4CCF-9458-C41C9BCF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505A-622A-4593-997D-0CC7F274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1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460881-114C-47F1-82D4-DB2A9B13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7B50-70C0-40B1-A2D8-7702CFD4171E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EB2CF2-17C4-49B4-B1A1-AB84281A4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3DD6A-2703-4429-A964-131B6EA2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505A-622A-4593-997D-0CC7F274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2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F2EA9-CC9C-419C-B7AB-E1562BA1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0F758-BDA3-4ACB-94D6-52EDD53DC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5AB54-00F0-46D9-BB38-9E8EB04CE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61F8C-1EE2-4F1E-A861-FB993D99A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7B50-70C0-40B1-A2D8-7702CFD4171E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4B1D0-A6D5-4DCE-942E-604AA1FF3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F4478-307B-4535-8ADC-265AF60B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505A-622A-4593-997D-0CC7F274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5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1B9B-E9B7-4F7D-91E2-38370CF04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A01A03-9C79-4AF1-A671-3967D8650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A1273-806B-40E0-B5B8-B67C41E4D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74893-ECAB-4DCE-82A4-36A1AE8B9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7B50-70C0-40B1-A2D8-7702CFD4171E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234BC-72F7-43C1-83E4-2852C09DF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9EAAD-8BD1-4AD7-B7D6-75AAF797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505A-622A-4593-997D-0CC7F274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3FE450-829D-4B27-BDAD-538F0D3C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7110D-DFFE-4A24-9031-DEDF980FF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6861C-FEC6-4162-B51B-258C525C9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97B50-70C0-40B1-A2D8-7702CFD4171E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E8ACD-C3BC-4A49-B450-F25A2DC31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49DAA-BFC1-47F7-BA73-60C1899E1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D505A-622A-4593-997D-0CC7F274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3.xml"/><Relationship Id="rId7" Type="http://schemas.openxmlformats.org/officeDocument/2006/relationships/image" Target="../media/image4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0.wmf"/><Relationship Id="rId5" Type="http://schemas.openxmlformats.org/officeDocument/2006/relationships/image" Target="../media/image9.gif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1" cy="684493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80755" y="1826620"/>
            <a:ext cx="9562012" cy="2597336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760" b="1" dirty="0" err="1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5760" b="1" dirty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61.</a:t>
            </a:r>
          </a:p>
          <a:p>
            <a:pPr algn="ctr"/>
            <a:r>
              <a:rPr lang="en-US" sz="5760" b="1" dirty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CỘNG DẠNG</a:t>
            </a:r>
          </a:p>
          <a:p>
            <a:pPr algn="ctr"/>
            <a:r>
              <a:rPr lang="en-US" sz="5760" b="1" dirty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25 + 4, 25 + 40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7" y="781598"/>
            <a:ext cx="10969883" cy="60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09601" y="781598"/>
            <a:ext cx="109727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766355" y="856049"/>
            <a:ext cx="10641874" cy="5832134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528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355" y="154318"/>
            <a:ext cx="499872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84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84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84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84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384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19" y="1151979"/>
            <a:ext cx="9598751" cy="4682762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5176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75360" y="1237838"/>
            <a:ext cx="10058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160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63092" y="1233732"/>
            <a:ext cx="858393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8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654784" y="2031565"/>
            <a:ext cx="5963731" cy="296918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880" dirty="0">
                <a:latin typeface="+mj-lt"/>
                <a:cs typeface="Arial" pitchFamily="34" charset="0"/>
              </a:rPr>
              <a:t>Sau khi quan sát tranh,</a:t>
            </a:r>
            <a:r>
              <a:rPr lang="en-US" sz="2880" dirty="0">
                <a:latin typeface="+mj-lt"/>
                <a:cs typeface="Arial" pitchFamily="34" charset="0"/>
              </a:rPr>
              <a:t> </a:t>
            </a:r>
            <a:r>
              <a:rPr lang="en-US" sz="2880" dirty="0" err="1">
                <a:latin typeface="+mj-lt"/>
                <a:cs typeface="Arial" pitchFamily="34" charset="0"/>
              </a:rPr>
              <a:t>em</a:t>
            </a:r>
            <a:r>
              <a:rPr lang="en-US" sz="2880" dirty="0">
                <a:latin typeface="+mj-lt"/>
                <a:cs typeface="Arial" pitchFamily="34" charset="0"/>
              </a:rPr>
              <a:t> </a:t>
            </a:r>
            <a:r>
              <a:rPr lang="en-US" sz="2880" dirty="0" err="1">
                <a:latin typeface="+mj-lt"/>
                <a:cs typeface="Arial" pitchFamily="34" charset="0"/>
              </a:rPr>
              <a:t>hãy</a:t>
            </a:r>
            <a:r>
              <a:rPr lang="en-US" sz="2880" dirty="0">
                <a:latin typeface="+mj-lt"/>
                <a:cs typeface="Arial" pitchFamily="34" charset="0"/>
              </a:rPr>
              <a:t> </a:t>
            </a:r>
            <a:r>
              <a:rPr lang="en-US" sz="2880" dirty="0" err="1">
                <a:latin typeface="+mj-lt"/>
                <a:cs typeface="Arial" pitchFamily="34" charset="0"/>
              </a:rPr>
              <a:t>cho</a:t>
            </a:r>
            <a:r>
              <a:rPr lang="en-US" sz="2880" dirty="0">
                <a:latin typeface="+mj-lt"/>
                <a:cs typeface="Arial" pitchFamily="34" charset="0"/>
              </a:rPr>
              <a:t> </a:t>
            </a:r>
            <a:r>
              <a:rPr lang="en-US" sz="2880" dirty="0" err="1">
                <a:latin typeface="+mj-lt"/>
                <a:cs typeface="Arial" pitchFamily="34" charset="0"/>
              </a:rPr>
              <a:t>biết</a:t>
            </a:r>
            <a:r>
              <a:rPr lang="en-US" sz="2880" dirty="0">
                <a:latin typeface="+mj-lt"/>
                <a:cs typeface="Arial" pitchFamily="34" charset="0"/>
              </a:rPr>
              <a:t>:</a:t>
            </a:r>
          </a:p>
          <a:p>
            <a:pPr algn="just"/>
            <a:r>
              <a:rPr lang="vi-VN" sz="2880" dirty="0">
                <a:latin typeface="+mj-lt"/>
              </a:rPr>
              <a:t>+ Bức tranh vẽ gì?</a:t>
            </a:r>
            <a:endParaRPr lang="en-US" sz="2880" dirty="0">
              <a:latin typeface="+mj-lt"/>
            </a:endParaRPr>
          </a:p>
          <a:p>
            <a:pPr algn="just"/>
            <a:r>
              <a:rPr lang="vi-VN" sz="2880" dirty="0">
                <a:latin typeface="+mj-lt"/>
              </a:rPr>
              <a:t>+ Nói với bạn về các thông tin quan sát được từ bức tranh</a:t>
            </a:r>
            <a:r>
              <a:rPr lang="vi-VN" sz="2880" dirty="0"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01040" y="5434979"/>
            <a:ext cx="10789920" cy="131112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64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64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609600" y="1199602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6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147310" y="80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09016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107308" y="33448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107308" y="15985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5107308" y="110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5107308" y="17572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5107308" y="15985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5107308" y="15985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5107308" y="33448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5107308" y="17572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5107308" y="33448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5181600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5181600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5181600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5147310" y="12317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5118734" y="1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5090160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5118734" y="1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5118734" y="24361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5118734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710" y="-33448"/>
            <a:ext cx="260032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20" y="-1916"/>
            <a:ext cx="260032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105" y="2179175"/>
            <a:ext cx="4545877" cy="2769324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5287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079861" y="18662"/>
            <a:ext cx="10058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160"/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7593" y="14556"/>
            <a:ext cx="858393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8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15190" y="4807132"/>
            <a:ext cx="10789920" cy="204235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8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88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88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0"/>
              </a:spcBef>
              <a:buNone/>
            </a:pPr>
            <a:r>
              <a:rPr lang="en-US" sz="288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8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 luận nhóm về các cách tìm kết quả phép tính </a:t>
            </a:r>
            <a:endParaRPr lang="en-US" sz="288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en-US" sz="288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8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 diện nhóm trình bày.</a:t>
            </a:r>
            <a:endParaRPr lang="en-US" sz="288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88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L</a:t>
            </a:r>
            <a:r>
              <a:rPr lang="vi-VN" sz="288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ắng nghe và nhận xét các cách tính các bạn nêu</a:t>
            </a:r>
            <a:r>
              <a:rPr lang="en-US" sz="288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8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61" y="948147"/>
            <a:ext cx="5088800" cy="341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6498" y="2394870"/>
            <a:ext cx="5944256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9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970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4442" y="84625"/>
            <a:ext cx="236873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84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84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75751" y="971161"/>
            <a:ext cx="800219" cy="1963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22</a:t>
            </a:r>
          </a:p>
          <a:p>
            <a:pPr>
              <a:lnSpc>
                <a:spcPct val="150000"/>
              </a:lnSpc>
            </a:pPr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0583" y="2975219"/>
            <a:ext cx="86113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786355"/>
            <a:ext cx="109728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0986" y="1705624"/>
            <a:ext cx="50847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12370" y="2884766"/>
            <a:ext cx="8254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96983" y="962456"/>
            <a:ext cx="800219" cy="1963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36</a:t>
            </a:r>
          </a:p>
          <a:p>
            <a:pPr>
              <a:lnSpc>
                <a:spcPct val="150000"/>
              </a:lnSpc>
            </a:pPr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51815" y="2966514"/>
            <a:ext cx="86113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2218" y="1696919"/>
            <a:ext cx="50847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833602" y="2876062"/>
            <a:ext cx="8254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57549" y="971168"/>
            <a:ext cx="800219" cy="1963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41</a:t>
            </a:r>
          </a:p>
          <a:p>
            <a:pPr>
              <a:lnSpc>
                <a:spcPct val="150000"/>
              </a:lnSpc>
            </a:pPr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82048" y="2975226"/>
            <a:ext cx="86113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12785" y="1705631"/>
            <a:ext cx="50847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594169" y="2884774"/>
            <a:ext cx="8254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365865" y="962463"/>
            <a:ext cx="800219" cy="1963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64</a:t>
            </a:r>
          </a:p>
          <a:p>
            <a:pPr>
              <a:lnSpc>
                <a:spcPct val="150000"/>
              </a:lnSpc>
            </a:pPr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25198" y="2966521"/>
            <a:ext cx="86113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21101" y="1696926"/>
            <a:ext cx="50847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2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9372152" y="2876069"/>
            <a:ext cx="8254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02" y="4129554"/>
            <a:ext cx="2692123" cy="265804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540480" y="2950792"/>
            <a:ext cx="492443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45170" y="2950246"/>
            <a:ext cx="492443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31379" y="2942087"/>
            <a:ext cx="492443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18652" y="2941541"/>
            <a:ext cx="492443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20438" y="2962816"/>
            <a:ext cx="492443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07712" y="2962270"/>
            <a:ext cx="492443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729364" y="2937017"/>
            <a:ext cx="492443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316637" y="2936471"/>
            <a:ext cx="492443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32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7827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3920" y="2514602"/>
            <a:ext cx="10698480" cy="9048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28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55448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9" y="4375006"/>
            <a:ext cx="2375536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564" y="4410989"/>
            <a:ext cx="240030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9944420" y="89218"/>
            <a:ext cx="1727200" cy="154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180</Words>
  <Application>Microsoft Office PowerPoint</Application>
  <PresentationFormat>Widescreen</PresentationFormat>
  <Paragraphs>72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.VnAvant</vt:lpstr>
      <vt:lpstr>.VnTifani Heavy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Thu Minh</cp:lastModifiedBy>
  <cp:revision>1</cp:revision>
  <dcterms:created xsi:type="dcterms:W3CDTF">2021-04-04T04:34:12Z</dcterms:created>
  <dcterms:modified xsi:type="dcterms:W3CDTF">2021-04-04T04:35:55Z</dcterms:modified>
</cp:coreProperties>
</file>