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6" r:id="rId3"/>
    <p:sldMasterId id="2147483685" r:id="rId4"/>
  </p:sldMasterIdLst>
  <p:notesMasterIdLst>
    <p:notesMasterId r:id="rId13"/>
  </p:notesMasterIdLst>
  <p:sldIdLst>
    <p:sldId id="257" r:id="rId5"/>
    <p:sldId id="268" r:id="rId6"/>
    <p:sldId id="274" r:id="rId7"/>
    <p:sldId id="278" r:id="rId8"/>
    <p:sldId id="277" r:id="rId9"/>
    <p:sldId id="259" r:id="rId10"/>
    <p:sldId id="26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32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1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9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9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4/10/2021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3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2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4/10/2021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4/10/2021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4/10/2021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4/10/2021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4/10/2021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4/10/2021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4/10/2021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4/10/2021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4/10/2021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4/10/2021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4/10/2021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4/10/2021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0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1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7" y="2209805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0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2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4" y="731524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5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5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4/10/2021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5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2" y="6172205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5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487905" y="1894407"/>
            <a:ext cx="8927432" cy="123110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lang="en-US" sz="7200" b="1" smtClean="0">
                <a:solidFill>
                  <a:srgbClr val="FF0000"/>
                </a:solidFill>
                <a:latin typeface="UTM Avo" panose="02040603050506020204"/>
              </a:rPr>
              <a:t>Xin chào</a:t>
            </a:r>
            <a:r>
              <a:rPr sz="7200" b="1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sz="7200" b="1">
                <a:solidFill>
                  <a:srgbClr val="FF0000"/>
                </a:solidFill>
                <a:latin typeface="UTM Avo" panose="02040603050506020204"/>
              </a:rPr>
              <a:t>các </a:t>
            </a:r>
            <a:r>
              <a:rPr lang="en-US" sz="7200" b="1" smtClean="0">
                <a:solidFill>
                  <a:srgbClr val="FF0000"/>
                </a:solidFill>
                <a:latin typeface="UTM Avo" panose="02040603050506020204"/>
              </a:rPr>
              <a:t>em</a:t>
            </a:r>
            <a:r>
              <a:rPr lang="en-US" sz="7200" b="1">
                <a:solidFill>
                  <a:srgbClr val="FF0000"/>
                </a:solidFill>
                <a:latin typeface="UTM Avo" panose="02040603050506020204"/>
              </a:rPr>
              <a:t>!</a:t>
            </a:r>
            <a:endParaRPr lang="en-US" sz="72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1" y="3817938"/>
            <a:ext cx="3740151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1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VNI-Avo" pitchFamily="2" charset="0"/>
              </a:rPr>
              <a:t>KHÔÛI ÑOÄNG</a:t>
            </a:r>
            <a:endParaRPr lang="en-US" altLang="en-US" sz="6400" b="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88" y="0"/>
            <a:ext cx="11068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36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12" y="526632"/>
            <a:ext cx="4825148" cy="489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53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86051" y="1858749"/>
            <a:ext cx="441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HP001 4 hàng" pitchFamily="34" charset="0"/>
              </a:rPr>
              <a:t>Xuūg </a:t>
            </a:r>
            <a:r>
              <a:rPr lang="en-US" sz="4000" b="1">
                <a:latin typeface="HP001 4 hàng" pitchFamily="34" charset="0"/>
              </a:rPr>
              <a:t>εΠ </a:t>
            </a:r>
            <a:r>
              <a:rPr lang="en-US" sz="4000" b="1">
                <a:latin typeface="HP001 4 hàng" pitchFamily="34" charset="0"/>
              </a:rPr>
              <a:t>η</a:t>
            </a:r>
            <a:r>
              <a:rPr lang="en-US" sz="4000" b="1" smtClean="0">
                <a:latin typeface="HP001 4 hàng" pitchFamily="34" charset="0"/>
              </a:rPr>
              <a:t>à Ǉċ</a:t>
            </a:r>
            <a:r>
              <a:rPr lang="en-US" sz="4000" b="1" smtClean="0">
                <a:latin typeface="HP001 4 hàng" pitchFamily="34" charset="0"/>
              </a:rPr>
              <a:t> </a:t>
            </a:r>
            <a:endParaRPr lang="en-US" sz="4000">
              <a:latin typeface="HP001 4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4315" y="2566218"/>
            <a:ext cx="348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HP001 4 hàng" pitchFamily="34" charset="0"/>
              </a:rPr>
              <a:t>Có </a:t>
            </a:r>
            <a:r>
              <a:rPr lang="en-US" sz="4000" b="1">
                <a:latin typeface="HP001 4 hàng" pitchFamily="34" charset="0"/>
              </a:rPr>
              <a:t>bầu </a:t>
            </a:r>
            <a:r>
              <a:rPr lang="en-US" sz="4000" b="1">
                <a:latin typeface="HP001 4 hàng" pitchFamily="34" charset="0"/>
              </a:rPr>
              <a:t>có </a:t>
            </a:r>
            <a:r>
              <a:rPr lang="en-US" sz="4000" b="1" smtClean="0">
                <a:latin typeface="HP001 4 hàng" pitchFamily="34" charset="0"/>
              </a:rPr>
              <a:t>bạn</a:t>
            </a:r>
            <a:endParaRPr lang="en-US" sz="4000">
              <a:latin typeface="HP001 4 hàng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1958" y="3286461"/>
            <a:ext cx="390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HP001 4 hàng" pitchFamily="34" charset="0"/>
              </a:rPr>
              <a:t>Có </a:t>
            </a:r>
            <a:r>
              <a:rPr lang="en-US" sz="4000" b="1">
                <a:latin typeface="HP001 4 hàng" pitchFamily="34" charset="0"/>
              </a:rPr>
              <a:t>ván </a:t>
            </a:r>
            <a:r>
              <a:rPr lang="en-US" sz="4000" b="1">
                <a:latin typeface="HP001 4 hàng" pitchFamily="34" charset="0"/>
              </a:rPr>
              <a:t>cΧ </a:t>
            </a:r>
            <a:r>
              <a:rPr lang="en-US" sz="4000" b="1" smtClean="0">
                <a:latin typeface="HP001 4 hàng" pitchFamily="34" charset="0"/>
              </a:rPr>
              <a:t>xċ</a:t>
            </a:r>
            <a:endParaRPr lang="en-US" sz="4000">
              <a:latin typeface="HP001 4 hà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1958" y="4007286"/>
            <a:ext cx="3919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HP001 4 hàng" pitchFamily="34" charset="0"/>
              </a:rPr>
              <a:t>Có </a:t>
            </a:r>
            <a:r>
              <a:rPr lang="en-US" sz="4000" b="1">
                <a:latin typeface="HP001 4 hàng" pitchFamily="34" charset="0"/>
              </a:rPr>
              <a:t>wē </a:t>
            </a:r>
            <a:r>
              <a:rPr lang="en-US" sz="4000" b="1">
                <a:latin typeface="HP001 4 hàng" pitchFamily="34" charset="0"/>
              </a:rPr>
              <a:t>cΧ </a:t>
            </a:r>
            <a:r>
              <a:rPr lang="en-US" sz="4000" b="1" smtClean="0">
                <a:latin typeface="HP001 4 hàng" pitchFamily="34" charset="0"/>
              </a:rPr>
              <a:t>ΖĞp</a:t>
            </a:r>
            <a:r>
              <a:rPr lang="en-US" sz="4000" b="1" smtClean="0">
                <a:latin typeface="HP001 4 hàng" pitchFamily="34" charset="0"/>
              </a:rPr>
              <a:t> </a:t>
            </a:r>
            <a:endParaRPr lang="en-US" sz="4000">
              <a:latin typeface="HP001 4 hàng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92817" y="4722227"/>
            <a:ext cx="4761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HP001 4 hàng" pitchFamily="34" charset="0"/>
              </a:rPr>
              <a:t>Có </a:t>
            </a:r>
            <a:r>
              <a:rPr lang="en-US" sz="4000" b="1">
                <a:latin typeface="HP001 4 hàng" pitchFamily="34" charset="0"/>
              </a:rPr>
              <a:t>Αİp </a:t>
            </a:r>
            <a:r>
              <a:rPr lang="en-US" sz="4000" b="1">
                <a:latin typeface="HP001 4 hàng" pitchFamily="34" charset="0"/>
              </a:rPr>
              <a:t>báζ </a:t>
            </a:r>
            <a:r>
              <a:rPr lang="en-US" sz="4000" b="1" smtClean="0">
                <a:latin typeface="HP001 4 hàng" pitchFamily="34" charset="0"/>
              </a:rPr>
              <a:t>εưng</a:t>
            </a:r>
            <a:r>
              <a:rPr lang="en-US" sz="4000" b="1" smtClean="0">
                <a:latin typeface="HP001 4 hàng" pitchFamily="34" charset="0"/>
              </a:rPr>
              <a:t> </a:t>
            </a:r>
            <a:endParaRPr lang="en-US" sz="4000">
              <a:latin typeface="HP001 4 hàng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04315" y="5444474"/>
            <a:ext cx="4761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HP001 4 hàng" pitchFamily="34" charset="0"/>
              </a:rPr>
              <a:t>Có lưng </a:t>
            </a:r>
            <a:r>
              <a:rPr lang="en-US" sz="4000" b="1">
                <a:latin typeface="HP001 4 hàng" pitchFamily="34" charset="0"/>
              </a:rPr>
              <a:t>hũ </a:t>
            </a:r>
            <a:r>
              <a:rPr lang="en-US" sz="4000" b="1" smtClean="0">
                <a:latin typeface="HP001 4 hàng" pitchFamily="34" charset="0"/>
              </a:rPr>
              <a:t>ǟưŵ</a:t>
            </a:r>
            <a:r>
              <a:rPr lang="en-US" sz="4000" b="1" smtClean="0">
                <a:latin typeface="HP001 4 hàng" pitchFamily="34" charset="0"/>
              </a:rPr>
              <a:t> </a:t>
            </a:r>
            <a:endParaRPr lang="en-US" sz="4000">
              <a:latin typeface="HP001 4 hàng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0865" y="6157778"/>
            <a:ext cx="2338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HP001" pitchFamily="34" charset="0"/>
                <a:ea typeface="HP001" pitchFamily="34" charset="0"/>
              </a:rPr>
              <a:t>Đồng dao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658095" y="93505"/>
            <a:ext cx="454162" cy="923330"/>
            <a:chOff x="8256701" y="4723848"/>
            <a:chExt cx="454162" cy="923330"/>
          </a:xfrm>
        </p:grpSpPr>
        <p:sp>
          <p:nvSpPr>
            <p:cNvPr id="27" name="TextBox 26"/>
            <p:cNvSpPr txBox="1"/>
            <p:nvPr/>
          </p:nvSpPr>
          <p:spPr>
            <a:xfrm>
              <a:off x="8256701" y="4723848"/>
              <a:ext cx="4541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solidFill>
                    <a:srgbClr val="FF0000"/>
                  </a:solidFill>
                  <a:latin typeface="HP001" pitchFamily="34" charset="0"/>
                  <a:ea typeface="HP001" pitchFamily="34" charset="0"/>
                </a:rPr>
                <a:t>ô</a:t>
              </a:r>
              <a:endParaRPr lang="en-US" sz="5400" b="1">
                <a:solidFill>
                  <a:srgbClr val="FF0000"/>
                </a:solidFill>
                <a:latin typeface="HP001" pitchFamily="34" charset="0"/>
                <a:ea typeface="HP001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56701" y="5041232"/>
              <a:ext cx="4541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50701" y="444794"/>
            <a:ext cx="803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HP001 4 hàng" pitchFamily="34" charset="0"/>
              </a:rPr>
              <a:t>Chính </a:t>
            </a:r>
            <a:r>
              <a:rPr lang="en-US" sz="3600" b="1" smtClean="0">
                <a:latin typeface="HP001 4H"/>
              </a:rPr>
              <a:t>Ǉ</a:t>
            </a:r>
            <a:r>
              <a:rPr lang="en-US" sz="3600" b="1" smtClean="0">
                <a:latin typeface="HP001 4 hàng" pitchFamily="34" charset="0"/>
              </a:rPr>
              <a:t>ả: </a:t>
            </a:r>
            <a:r>
              <a:rPr lang="en-US" sz="3600" b="1" smtClean="0">
                <a:latin typeface="HP001"/>
                <a:ea typeface="HP001"/>
              </a:rPr>
              <a:t>­</a:t>
            </a:r>
            <a:r>
              <a:rPr lang="en-US" sz="3600" b="1" smtClean="0">
                <a:solidFill>
                  <a:srgbClr val="FF0000"/>
                </a:solidFill>
                <a:latin typeface="HP001 4H"/>
                <a:ea typeface="HP001"/>
              </a:rPr>
              <a:t>O</a:t>
            </a:r>
            <a:r>
              <a:rPr lang="el-GR" sz="3600" b="1" smtClean="0">
                <a:solidFill>
                  <a:srgbClr val="FF0000"/>
                </a:solidFill>
                <a:latin typeface="HP001"/>
                <a:ea typeface="HP001"/>
              </a:rPr>
              <a:t>Ϊ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</a:rPr>
              <a:t>g </a:t>
            </a:r>
            <a:r>
              <a:rPr lang="en-US" sz="3600" b="1">
                <a:solidFill>
                  <a:srgbClr val="FF0000"/>
                </a:solidFill>
                <a:latin typeface="HP001 4 hàng" pitchFamily="34" charset="0"/>
              </a:rPr>
              <a:t>giẳng </a:t>
            </a:r>
            <a:r>
              <a:rPr lang="en-US" sz="3600" b="1">
                <a:solidFill>
                  <a:srgbClr val="FF0000"/>
                </a:solidFill>
                <a:latin typeface="HP001 4 hàng" pitchFamily="34" charset="0"/>
              </a:rPr>
              <a:t>Ūg </a:t>
            </a:r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</a:rPr>
              <a:t>giăng </a:t>
            </a:r>
            <a:endParaRPr lang="en-US" sz="36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3871" y="94106"/>
            <a:ext cx="11540205" cy="7216776"/>
            <a:chOff x="363871" y="94106"/>
            <a:chExt cx="11540205" cy="7216776"/>
          </a:xfrm>
        </p:grpSpPr>
        <p:grpSp>
          <p:nvGrpSpPr>
            <p:cNvPr id="5" name="Group 4"/>
            <p:cNvGrpSpPr/>
            <p:nvPr/>
          </p:nvGrpSpPr>
          <p:grpSpPr>
            <a:xfrm>
              <a:off x="7565898" y="94106"/>
              <a:ext cx="4338178" cy="7216776"/>
              <a:chOff x="7565898" y="94106"/>
              <a:chExt cx="4338178" cy="7216776"/>
            </a:xfrm>
          </p:grpSpPr>
          <p:pic>
            <p:nvPicPr>
              <p:cNvPr id="8" name="Picture 73" descr="a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045742" y="2614263"/>
                <a:ext cx="7216775" cy="2176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3" descr="a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207457" y="2614262"/>
                <a:ext cx="7216775" cy="2176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363871" y="105952"/>
              <a:ext cx="7216775" cy="6491929"/>
              <a:chOff x="363871" y="105952"/>
              <a:chExt cx="7216775" cy="6491929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972258" y="781906"/>
                <a:ext cx="45416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mtClean="0">
                    <a:latin typeface="HP001" pitchFamily="34" charset="0"/>
                    <a:ea typeface="HP001" pitchFamily="34" charset="0"/>
                  </a:rPr>
                  <a:t>ô</a:t>
                </a:r>
                <a:endParaRPr lang="en-US" sz="5400" b="1">
                  <a:latin typeface="HP001" pitchFamily="34" charset="0"/>
                  <a:ea typeface="HP001" pitchFamily="34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63871" y="105952"/>
                <a:ext cx="7216775" cy="6491929"/>
                <a:chOff x="1143000" y="137475"/>
                <a:chExt cx="7216775" cy="6491929"/>
              </a:xfrm>
            </p:grpSpPr>
            <p:pic>
              <p:nvPicPr>
                <p:cNvPr id="11" name="Picture 73" descr="a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137475"/>
                  <a:ext cx="7216775" cy="21764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73" descr="a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4452941"/>
                  <a:ext cx="7216775" cy="21764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73" descr="a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2298703"/>
                  <a:ext cx="7216775" cy="21764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" name="TextBox 1"/>
              <p:cNvSpPr txBox="1"/>
              <p:nvPr/>
            </p:nvSpPr>
            <p:spPr>
              <a:xfrm>
                <a:off x="3972258" y="1061629"/>
                <a:ext cx="45416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3888442" y="1136989"/>
            <a:ext cx="5041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HP001 4 hàng" pitchFamily="34" charset="0"/>
              </a:rPr>
              <a:t>Ô</a:t>
            </a:r>
            <a:r>
              <a:rPr lang="el-GR" sz="4000" b="1" smtClean="0">
                <a:latin typeface="HP001"/>
                <a:ea typeface="HP001"/>
              </a:rPr>
              <a:t>Ϊ</a:t>
            </a:r>
            <a:r>
              <a:rPr lang="en-US" sz="4000" b="1" smtClean="0">
                <a:latin typeface="HP001 4 hàng" pitchFamily="34" charset="0"/>
              </a:rPr>
              <a:t>g </a:t>
            </a:r>
            <a:r>
              <a:rPr lang="en-US" sz="4000" b="1">
                <a:latin typeface="HP001 4 hàng" pitchFamily="34" charset="0"/>
              </a:rPr>
              <a:t>giẳng </a:t>
            </a:r>
            <a:r>
              <a:rPr lang="en-US" sz="4000" b="1">
                <a:latin typeface="HP001 4 hàng" pitchFamily="34" charset="0"/>
              </a:rPr>
              <a:t>Ūg </a:t>
            </a:r>
            <a:r>
              <a:rPr lang="en-US" sz="4000" b="1" smtClean="0">
                <a:latin typeface="HP001 4 hàng" pitchFamily="34" charset="0"/>
              </a:rPr>
              <a:t>giăng</a:t>
            </a:r>
          </a:p>
        </p:txBody>
      </p:sp>
    </p:spTree>
    <p:extLst>
      <p:ext uri="{BB962C8B-B14F-4D97-AF65-F5344CB8AC3E}">
        <p14:creationId xmlns:p14="http://schemas.microsoft.com/office/powerpoint/2010/main" val="4099644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91176" y="4821698"/>
            <a:ext cx="3974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649317" y="5083308"/>
            <a:ext cx="3974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1"/>
            <a:ext cx="12192000" cy="6819591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178103" y="3180366"/>
            <a:ext cx="10117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l</a:t>
            </a:r>
            <a:r>
              <a:rPr lang="en-US" sz="2600" b="1" smtClean="0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iÒm</a:t>
            </a:r>
            <a:endParaRPr lang="en-US" sz="260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115696" y="3578774"/>
            <a:ext cx="128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 </a:t>
            </a:r>
            <a:r>
              <a:rPr lang="en-US" sz="2600" b="1" smtClean="0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vÈy</a:t>
            </a:r>
            <a:endParaRPr lang="en-US" sz="2600" smtClean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4178103" y="4831488"/>
            <a:ext cx="11476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quýt</a:t>
            </a:r>
            <a:endParaRPr lang="en-US" sz="260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4616008" y="5341427"/>
            <a:ext cx="13028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b</a:t>
            </a:r>
            <a:r>
              <a:rPr lang="en-US" sz="2600" b="1" smtClean="0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¸nh</a:t>
            </a:r>
            <a:endParaRPr lang="en-US" sz="260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9" grpId="0"/>
      <p:bldP spid="9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9990" cy="6858000"/>
          </a:xfrm>
          <a:prstGeom prst="rect">
            <a:avLst/>
          </a:prstGeom>
        </p:spPr>
      </p:pic>
      <p:sp>
        <p:nvSpPr>
          <p:cNvPr id="4" name="Text Box 7"/>
          <p:cNvSpPr txBox="1"/>
          <p:nvPr/>
        </p:nvSpPr>
        <p:spPr>
          <a:xfrm>
            <a:off x="8696311" y="2386004"/>
            <a:ext cx="506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r</a:t>
            </a:r>
            <a:endParaRPr lang="en-US" sz="3000" b="1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5141968" y="2987504"/>
            <a:ext cx="464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d</a:t>
            </a:r>
            <a:endParaRPr lang="en-US" sz="3000" smtClean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8402893" y="1764838"/>
            <a:ext cx="66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gi</a:t>
            </a:r>
            <a:endParaRPr lang="en-US" sz="300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7257156" y="1135372"/>
            <a:ext cx="464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.VnAvant" pitchFamily="34" charset="0"/>
                <a:cs typeface="UTM Avo" panose="02040603050506020204" charset="0"/>
              </a:rPr>
              <a:t>d</a:t>
            </a:r>
            <a:endParaRPr lang="en-US" sz="3000" smtClean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1"/>
      <p:bldP spid="5" grpId="2"/>
      <p:bldP spid="6" grpId="1"/>
      <p:bldP spid="6" grpId="2"/>
      <p:bldP spid="7" grpId="1"/>
      <p:bldP spid="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4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9" y="3972985"/>
            <a:ext cx="5539273" cy="1117998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65</Words>
  <Application>Microsoft Office PowerPoint</Application>
  <PresentationFormat>Custom</PresentationFormat>
  <Paragraphs>24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1_Office Theme</vt:lpstr>
      <vt:lpstr>Office 主题</vt:lpstr>
      <vt:lpstr>4_Office Theme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39</cp:revision>
  <dcterms:created xsi:type="dcterms:W3CDTF">2021-01-17T13:59:52Z</dcterms:created>
  <dcterms:modified xsi:type="dcterms:W3CDTF">2021-04-10T11:47:33Z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