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074" r:id="rId2"/>
  </p:sldMasterIdLst>
  <p:notesMasterIdLst>
    <p:notesMasterId r:id="rId17"/>
  </p:notesMasterIdLst>
  <p:sldIdLst>
    <p:sldId id="360" r:id="rId3"/>
    <p:sldId id="409" r:id="rId4"/>
    <p:sldId id="399" r:id="rId5"/>
    <p:sldId id="405" r:id="rId6"/>
    <p:sldId id="395" r:id="rId7"/>
    <p:sldId id="412" r:id="rId8"/>
    <p:sldId id="333" r:id="rId9"/>
    <p:sldId id="415" r:id="rId10"/>
    <p:sldId id="397" r:id="rId11"/>
    <p:sldId id="414" r:id="rId12"/>
    <p:sldId id="416" r:id="rId13"/>
    <p:sldId id="398" r:id="rId14"/>
    <p:sldId id="407" r:id="rId15"/>
    <p:sldId id="408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00"/>
    <a:srgbClr val="CC0066"/>
    <a:srgbClr val="FF0000"/>
    <a:srgbClr val="009900"/>
    <a:srgbClr val="000000"/>
    <a:srgbClr val="006600"/>
    <a:srgbClr val="FB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2" autoAdjust="0"/>
    <p:restoredTop sz="96046" autoAdjust="0"/>
  </p:normalViewPr>
  <p:slideViewPr>
    <p:cSldViewPr>
      <p:cViewPr varScale="1">
        <p:scale>
          <a:sx n="71" d="100"/>
          <a:sy n="71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712026-F796-40D7-BD0A-B5BAAE8C8DB7}" type="datetimeFigureOut">
              <a:rPr lang="en-US"/>
              <a:pPr>
                <a:defRPr/>
              </a:pPr>
              <a:t>17/04/2023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 smtClean="0"/>
              <a:t>Bấm để sửa kiểu văn bản Bản cái</a:t>
            </a:r>
          </a:p>
          <a:p>
            <a:pPr lvl="1"/>
            <a:r>
              <a:rPr lang="vi-VN" noProof="0" smtClean="0"/>
              <a:t>Mức hai</a:t>
            </a:r>
          </a:p>
          <a:p>
            <a:pPr lvl="2"/>
            <a:r>
              <a:rPr lang="vi-VN" noProof="0" smtClean="0"/>
              <a:t>Mức ba</a:t>
            </a:r>
          </a:p>
          <a:p>
            <a:pPr lvl="3"/>
            <a:r>
              <a:rPr lang="vi-VN" noProof="0" smtClean="0"/>
              <a:t>Mức bốn</a:t>
            </a:r>
          </a:p>
          <a:p>
            <a:pPr lvl="4"/>
            <a:r>
              <a:rPr lang="vi-VN" noProof="0" smtClean="0"/>
              <a:t>Mức năm</a:t>
            </a:r>
            <a:endParaRPr lang="en-US" noProof="0" smtClean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092863-90D9-4392-B46B-F44523073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13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4572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TRÖÔØNG TH VOÕ TRÖÔØNG TOAÛN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981200"/>
            <a:ext cx="6400800" cy="1752600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defRPr>
            </a:lvl1pPr>
          </a:lstStyle>
          <a:p>
            <a:pPr lvl="0"/>
            <a:r>
              <a:rPr lang="en-US" altLang="en-US" noProof="0" smtClean="0"/>
              <a:t>MOÂN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7724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68262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25803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189103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9981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39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60628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0409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7823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41521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49558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47083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1451162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06498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63350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D0309-69F7-48F3-8F27-29AA79A2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62828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318688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272144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345610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53747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415916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295147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  <p:extLst>
      <p:ext uri="{BB962C8B-B14F-4D97-AF65-F5344CB8AC3E}">
        <p14:creationId xmlns:p14="http://schemas.microsoft.com/office/powerpoint/2010/main" val="133578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TRÖÔØNG TH VOÕ TRÖÔØNG TOAÛN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MOÂN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81750"/>
            <a:ext cx="152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1">
                <a:solidFill>
                  <a:srgbClr val="0000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22/09/2008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67600" y="6384925"/>
            <a:ext cx="1676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 b="1" i="1">
                <a:solidFill>
                  <a:srgbClr val="0000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K1 VTT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34" r:id="rId2"/>
    <p:sldLayoutId id="2147485035" r:id="rId3"/>
    <p:sldLayoutId id="2147485036" r:id="rId4"/>
    <p:sldLayoutId id="2147485037" r:id="rId5"/>
    <p:sldLayoutId id="2147485038" r:id="rId6"/>
    <p:sldLayoutId id="2147485039" r:id="rId7"/>
    <p:sldLayoutId id="2147485040" r:id="rId8"/>
    <p:sldLayoutId id="2147485041" r:id="rId9"/>
    <p:sldLayoutId id="2147485042" r:id="rId10"/>
    <p:sldLayoutId id="214748504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800" b="1" kern="1200">
          <a:solidFill>
            <a:srgbClr val="FF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FF006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rgbClr val="FF006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800" kern="1200">
          <a:solidFill>
            <a:srgbClr val="FF006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kern="1200">
          <a:solidFill>
            <a:srgbClr val="FF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22/09/2008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K1 VTT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6008-2A59-4DFA-A050-7DF9D4198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11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42950"/>
            <a:ext cx="1355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857250"/>
            <a:ext cx="1354137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91100"/>
            <a:ext cx="1355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28650"/>
            <a:ext cx="13557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30738"/>
            <a:ext cx="13557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WordArt 10"/>
          <p:cNvSpPr>
            <a:spLocks noChangeArrowheads="1" noChangeShapeType="1" noTextEdit="1"/>
          </p:cNvSpPr>
          <p:nvPr/>
        </p:nvSpPr>
        <p:spPr bwMode="auto">
          <a:xfrm>
            <a:off x="1600200" y="1714500"/>
            <a:ext cx="611505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700" i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2400300" y="3611563"/>
            <a:ext cx="45148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5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: Tập viết</a:t>
            </a:r>
          </a:p>
        </p:txBody>
      </p:sp>
      <p:sp>
        <p:nvSpPr>
          <p:cNvPr id="78860" name="WordArt 12" descr="50%"/>
          <p:cNvSpPr>
            <a:spLocks noChangeArrowheads="1" noChangeShapeType="1" noTextEdit="1"/>
          </p:cNvSpPr>
          <p:nvPr/>
        </p:nvSpPr>
        <p:spPr bwMode="auto">
          <a:xfrm>
            <a:off x="3086100" y="4708525"/>
            <a:ext cx="2914650" cy="565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pattFill prst="pct50">
                  <a:fgClr>
                    <a:srgbClr val="FF00FF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LỚP MỘT</a:t>
            </a:r>
          </a:p>
        </p:txBody>
      </p:sp>
      <p:sp>
        <p:nvSpPr>
          <p:cNvPr id="78861" name="WordArt 13"/>
          <p:cNvSpPr>
            <a:spLocks noChangeArrowheads="1" noChangeShapeType="1" noTextEdit="1"/>
          </p:cNvSpPr>
          <p:nvPr/>
        </p:nvSpPr>
        <p:spPr bwMode="auto">
          <a:xfrm>
            <a:off x="1820863" y="5676900"/>
            <a:ext cx="5543550" cy="392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Thanh Liễu</a:t>
            </a:r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561975" y="417513"/>
            <a:ext cx="7962900" cy="59436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.VnVogue" panose="020B7200000000000000" pitchFamily="34" charset="0"/>
              </a:rPr>
              <a:t>Chµo mõng c¸c c« gi¸o dù giê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.VnVogue" panose="020B7200000000000000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8" grpId="0" animBg="1"/>
      <p:bldP spid="78858" grpId="1" animBg="1"/>
      <p:bldP spid="78859" grpId="0" animBg="1"/>
      <p:bldP spid="78860" grpId="0" animBg="1"/>
      <p:bldP spid="7886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31845" y="-40943"/>
            <a:ext cx="9444038" cy="8020051"/>
            <a:chOff x="-45" y="-132"/>
            <a:chExt cx="5949" cy="5052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132"/>
              <a:ext cx="5900" cy="5052"/>
              <a:chOff x="-45" y="-69"/>
              <a:chExt cx="5900" cy="5052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3017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8" y="-2684"/>
                <a:ext cx="221" cy="5833"/>
                <a:chOff x="143" y="-60"/>
                <a:chExt cx="221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6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>
                <a:off x="2937" y="8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6627" name="Hộp Văn bản 6"/>
          <p:cNvSpPr txBox="1">
            <a:spLocks noChangeArrowheads="1"/>
          </p:cNvSpPr>
          <p:nvPr/>
        </p:nvSpPr>
        <p:spPr bwMode="auto">
          <a:xfrm>
            <a:off x="1522318" y="1438441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Hộp Văn bản 150"/>
          <p:cNvSpPr txBox="1">
            <a:spLocks noChangeArrowheads="1"/>
          </p:cNvSpPr>
          <p:nvPr/>
        </p:nvSpPr>
        <p:spPr bwMode="auto">
          <a:xfrm>
            <a:off x="695231" y="1092366"/>
            <a:ext cx="3122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29" name="Nhóm 7"/>
          <p:cNvGrpSpPr>
            <a:grpSpLocks/>
          </p:cNvGrpSpPr>
          <p:nvPr/>
        </p:nvGrpSpPr>
        <p:grpSpPr bwMode="auto">
          <a:xfrm>
            <a:off x="4025204" y="1057371"/>
            <a:ext cx="3564571" cy="372109"/>
            <a:chOff x="2824386" y="1512819"/>
            <a:chExt cx="3564142" cy="372108"/>
          </a:xfrm>
        </p:grpSpPr>
        <p:sp>
          <p:nvSpPr>
            <p:cNvPr id="26638" name="Hộp Văn bản 298"/>
            <p:cNvSpPr txBox="1">
              <a:spLocks noChangeArrowheads="1"/>
            </p:cNvSpPr>
            <p:nvPr/>
          </p:nvSpPr>
          <p:spPr bwMode="auto">
            <a:xfrm>
              <a:off x="2824386" y="1515040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  <p:sp>
          <p:nvSpPr>
            <p:cNvPr id="26639" name="Hộp Văn bản 299"/>
            <p:cNvSpPr txBox="1">
              <a:spLocks noChangeArrowheads="1"/>
            </p:cNvSpPr>
            <p:nvPr/>
          </p:nvSpPr>
          <p:spPr bwMode="auto">
            <a:xfrm>
              <a:off x="6128178" y="1512819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</p:grpSp>
      <p:sp>
        <p:nvSpPr>
          <p:cNvPr id="26630" name="Hộp Văn bản 150"/>
          <p:cNvSpPr txBox="1">
            <a:spLocks noChangeArrowheads="1"/>
          </p:cNvSpPr>
          <p:nvPr/>
        </p:nvSpPr>
        <p:spPr bwMode="auto">
          <a:xfrm>
            <a:off x="735866" y="1749591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31" name="Nhóm 7"/>
          <p:cNvGrpSpPr>
            <a:grpSpLocks/>
          </p:cNvGrpSpPr>
          <p:nvPr/>
        </p:nvGrpSpPr>
        <p:grpSpPr bwMode="auto">
          <a:xfrm>
            <a:off x="3956859" y="1839913"/>
            <a:ext cx="5500687" cy="372206"/>
            <a:chOff x="1952625" y="1624013"/>
            <a:chExt cx="5500974" cy="372206"/>
          </a:xfrm>
        </p:grpSpPr>
        <p:sp>
          <p:nvSpPr>
            <p:cNvPr id="26635" name="Hộp Văn bản 298"/>
            <p:cNvSpPr txBox="1">
              <a:spLocks noChangeArrowheads="1"/>
            </p:cNvSpPr>
            <p:nvPr/>
          </p:nvSpPr>
          <p:spPr bwMode="auto">
            <a:xfrm>
              <a:off x="1952625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  <p:sp>
          <p:nvSpPr>
            <p:cNvPr id="26636" name="Hộp Văn bản 299"/>
            <p:cNvSpPr txBox="1">
              <a:spLocks noChangeArrowheads="1"/>
            </p:cNvSpPr>
            <p:nvPr/>
          </p:nvSpPr>
          <p:spPr bwMode="auto">
            <a:xfrm>
              <a:off x="5242751" y="1626332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  <p:sp>
          <p:nvSpPr>
            <p:cNvPr id="26637" name="Hộp Văn bản 301"/>
            <p:cNvSpPr txBox="1">
              <a:spLocks noChangeArrowheads="1"/>
            </p:cNvSpPr>
            <p:nvPr/>
          </p:nvSpPr>
          <p:spPr bwMode="auto">
            <a:xfrm>
              <a:off x="7191661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/>
                <a:t>.</a:t>
              </a:r>
            </a:p>
          </p:txBody>
        </p:sp>
      </p:grpSp>
      <p:sp>
        <p:nvSpPr>
          <p:cNvPr id="26632" name="Hộp Văn bản 150"/>
          <p:cNvSpPr txBox="1">
            <a:spLocks noChangeArrowheads="1"/>
          </p:cNvSpPr>
          <p:nvPr/>
        </p:nvSpPr>
        <p:spPr bwMode="auto">
          <a:xfrm>
            <a:off x="695231" y="2403641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160" name="Rectangle 9"/>
          <p:cNvSpPr>
            <a:spLocks noChangeArrowheads="1"/>
          </p:cNvSpPr>
          <p:nvPr/>
        </p:nvSpPr>
        <p:spPr bwMode="auto">
          <a:xfrm>
            <a:off x="675841" y="307092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690968" y="371768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1500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300038" y="-152400"/>
            <a:ext cx="9444038" cy="8020051"/>
            <a:chOff x="-45" y="-132"/>
            <a:chExt cx="5949" cy="5052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132"/>
              <a:ext cx="5900" cy="5052"/>
              <a:chOff x="-45" y="-69"/>
              <a:chExt cx="5900" cy="5052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3017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8" y="-2684"/>
                <a:ext cx="221" cy="5833"/>
                <a:chOff x="143" y="-60"/>
                <a:chExt cx="221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6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>
                <a:off x="2937" y="8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6627" name="Hộp Văn bản 6"/>
          <p:cNvSpPr txBox="1">
            <a:spLocks noChangeArrowheads="1"/>
          </p:cNvSpPr>
          <p:nvPr/>
        </p:nvSpPr>
        <p:spPr bwMode="auto">
          <a:xfrm>
            <a:off x="1254125" y="1326984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Hộp Văn bản 150"/>
          <p:cNvSpPr txBox="1">
            <a:spLocks noChangeArrowheads="1"/>
          </p:cNvSpPr>
          <p:nvPr/>
        </p:nvSpPr>
        <p:spPr bwMode="auto">
          <a:xfrm>
            <a:off x="427038" y="980909"/>
            <a:ext cx="2185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6630" name="Hộp Văn bản 150"/>
          <p:cNvSpPr txBox="1">
            <a:spLocks noChangeArrowheads="1"/>
          </p:cNvSpPr>
          <p:nvPr/>
        </p:nvSpPr>
        <p:spPr bwMode="auto">
          <a:xfrm>
            <a:off x="467673" y="1638134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6632" name="Hộp Văn bản 150"/>
          <p:cNvSpPr txBox="1">
            <a:spLocks noChangeArrowheads="1"/>
          </p:cNvSpPr>
          <p:nvPr/>
        </p:nvSpPr>
        <p:spPr bwMode="auto">
          <a:xfrm>
            <a:off x="427038" y="2292184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3" name="Hộp Văn bản 150"/>
          <p:cNvSpPr txBox="1">
            <a:spLocks noChangeArrowheads="1"/>
          </p:cNvSpPr>
          <p:nvPr/>
        </p:nvSpPr>
        <p:spPr bwMode="auto">
          <a:xfrm>
            <a:off x="437665" y="2946874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4" name="Hộp Văn bản 150"/>
          <p:cNvSpPr txBox="1">
            <a:spLocks noChangeArrowheads="1"/>
          </p:cNvSpPr>
          <p:nvPr/>
        </p:nvSpPr>
        <p:spPr bwMode="auto">
          <a:xfrm>
            <a:off x="439845" y="3602055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</a:t>
            </a:r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ọ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6" name="Hộp Văn bản 150"/>
          <p:cNvSpPr txBox="1">
            <a:spLocks noChangeArrowheads="1"/>
          </p:cNvSpPr>
          <p:nvPr/>
        </p:nvSpPr>
        <p:spPr bwMode="auto">
          <a:xfrm>
            <a:off x="3690936" y="994529"/>
            <a:ext cx="2185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7" name="Hộp Văn bản 150"/>
          <p:cNvSpPr txBox="1">
            <a:spLocks noChangeArrowheads="1"/>
          </p:cNvSpPr>
          <p:nvPr/>
        </p:nvSpPr>
        <p:spPr bwMode="auto">
          <a:xfrm>
            <a:off x="6992627" y="980908"/>
            <a:ext cx="2185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8" name="Hộp Văn bản 150"/>
          <p:cNvSpPr txBox="1">
            <a:spLocks noChangeArrowheads="1"/>
          </p:cNvSpPr>
          <p:nvPr/>
        </p:nvSpPr>
        <p:spPr bwMode="auto">
          <a:xfrm>
            <a:off x="3715260" y="1639182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309" name="Hộp Văn bản 150"/>
          <p:cNvSpPr txBox="1">
            <a:spLocks noChangeArrowheads="1"/>
          </p:cNvSpPr>
          <p:nvPr/>
        </p:nvSpPr>
        <p:spPr bwMode="auto">
          <a:xfrm>
            <a:off x="7031326" y="1638214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pic>
        <p:nvPicPr>
          <p:cNvPr id="2" name="THUONG LAM THAY CO OI - NHAT LAN VY (PH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9811" y="477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564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5720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VNI-Avo" pitchFamily="2" charset="0"/>
              </a:rPr>
              <a:t>Thaûo luaän nhoùm saùu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C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3369733" y="1905000"/>
            <a:ext cx="423333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 rot="20868575">
            <a:off x="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</a:rPr>
              <a:t>Tham quan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 rot="1320829">
            <a:off x="3578929" y="1591049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VNI-Avo" pitchFamily="2" charset="0"/>
              </a:rPr>
              <a:t>Bình choïn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1800"/>
            <a:ext cx="5943600" cy="34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3" name="WordArt 11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48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>
                    <a:alpha val="72156"/>
                  </a:srgbClr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CÔ</a:t>
            </a:r>
          </a:p>
          <a:p>
            <a:pPr algn="ctr"/>
            <a:r>
              <a:rPr lang="vi-VN" sz="32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>
                    <a:alpha val="72156"/>
                  </a:srgbClr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  <a:endParaRPr lang="en-US" sz="3200" b="1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7030A0">
                  <a:alpha val="72156"/>
                </a:srgbClr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36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24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3" grpId="0"/>
      <p:bldP spid="7988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0441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smtClean="0">
                <a:latin typeface="VNI-Avo" pitchFamily="2" charset="0"/>
              </a:rPr>
              <a:t>G</a:t>
            </a:r>
            <a:endParaRPr lang="en-US" sz="1660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18053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smtClean="0">
                <a:latin typeface="VNI-Avo" pitchFamily="2" charset="0"/>
              </a:rPr>
              <a:t>H</a:t>
            </a:r>
            <a:endParaRPr lang="en-US" sz="16600">
              <a:latin typeface="VNI-Av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F6AA67-D5E2-41FA-A1DF-F905F9645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00" b="46000" l="68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136" r="-856" b="51782"/>
          <a:stretch/>
        </p:blipFill>
        <p:spPr>
          <a:xfrm>
            <a:off x="-762000" y="5638800"/>
            <a:ext cx="7840023" cy="1402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F6AA67-D5E2-41FA-A1DF-F905F9645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00" b="46000" l="68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136" r="-856" b="51782"/>
          <a:stretch/>
        </p:blipFill>
        <p:spPr>
          <a:xfrm>
            <a:off x="3415352" y="5638800"/>
            <a:ext cx="6403554" cy="1402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0" cy="5715000"/>
            <a:chOff x="838200" y="304800"/>
            <a:chExt cx="7772400" cy="514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876800"/>
              <a:ext cx="533400" cy="571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800600"/>
              <a:ext cx="533400" cy="571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04800"/>
              <a:ext cx="533400" cy="571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04800"/>
              <a:ext cx="533400" cy="5715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1295400" y="590550"/>
              <a:ext cx="6781800" cy="1905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95400" y="5181600"/>
              <a:ext cx="67056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2" idx="2"/>
            </p:cNvCxnSpPr>
            <p:nvPr/>
          </p:nvCxnSpPr>
          <p:spPr>
            <a:xfrm rot="5400000" flipH="1" flipV="1">
              <a:off x="-1066800" y="3009900"/>
              <a:ext cx="4305300" cy="38100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6210300" y="2781300"/>
              <a:ext cx="4343400" cy="1588"/>
            </a:xfrm>
            <a:prstGeom prst="lin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8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solidFill>
            <a:srgbClr val="7030A0"/>
          </a:solidFill>
          <a:ln w="571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62000" y="2667000"/>
            <a:ext cx="7620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Tô chữ </a:t>
            </a:r>
            <a:r>
              <a:rPr lang="en-US" altLang="en-US" sz="6000" b="1">
                <a:solidFill>
                  <a:srgbClr val="000000"/>
                </a:solidFill>
                <a:latin typeface="HP001 4 hàng" panose="020B0603050302020204" pitchFamily="34" charset="0"/>
              </a:rPr>
              <a:t>≡΅ĺή h</a:t>
            </a:r>
            <a:r>
              <a:rPr lang="el-GR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Ξ</a:t>
            </a:r>
            <a:r>
              <a:rPr lang="en-US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altLang="en-US" sz="6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G, H</a:t>
            </a:r>
            <a:endParaRPr lang="en-US" altLang="en-US" sz="600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46050" y="0"/>
            <a:ext cx="9444038" cy="7910513"/>
            <a:chOff x="-45" y="-63"/>
            <a:chExt cx="5949" cy="4983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63"/>
              <a:ext cx="5901" cy="4983"/>
              <a:chOff x="-45" y="0"/>
              <a:chExt cx="5901" cy="4983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2948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5" y="-2681"/>
                <a:ext cx="230" cy="5833"/>
                <a:chOff x="143" y="-60"/>
                <a:chExt cx="230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7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7"/>
                <a:ext cx="210" cy="5834"/>
                <a:chOff x="111" y="-288"/>
                <a:chExt cx="210" cy="4513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1" y="-287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 flipH="1">
                <a:off x="2939" y="833"/>
                <a:ext cx="7" cy="5821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783845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3389371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6002858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7315259" y="3644336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2085848" y="3651717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7" name="Rectangle 13"/>
          <p:cNvSpPr>
            <a:spLocks noChangeArrowheads="1"/>
          </p:cNvSpPr>
          <p:nvPr/>
        </p:nvSpPr>
        <p:spPr bwMode="auto">
          <a:xfrm>
            <a:off x="4695664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08" name="Rectangle 1"/>
          <p:cNvSpPr>
            <a:spLocks noChangeArrowheads="1"/>
          </p:cNvSpPr>
          <p:nvPr/>
        </p:nvSpPr>
        <p:spPr bwMode="auto">
          <a:xfrm>
            <a:off x="773060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0" name="Rectangle 1"/>
          <p:cNvSpPr>
            <a:spLocks noChangeArrowheads="1"/>
          </p:cNvSpPr>
          <p:nvPr/>
        </p:nvSpPr>
        <p:spPr bwMode="auto">
          <a:xfrm>
            <a:off x="2082747" y="70651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2" name="Rectangle 1"/>
          <p:cNvSpPr>
            <a:spLocks noChangeArrowheads="1"/>
          </p:cNvSpPr>
          <p:nvPr/>
        </p:nvSpPr>
        <p:spPr bwMode="auto">
          <a:xfrm>
            <a:off x="3393074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4" name="Rectangle 1"/>
          <p:cNvSpPr>
            <a:spLocks noChangeArrowheads="1"/>
          </p:cNvSpPr>
          <p:nvPr/>
        </p:nvSpPr>
        <p:spPr bwMode="auto">
          <a:xfrm>
            <a:off x="4702762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6" name="Rectangle 1"/>
          <p:cNvSpPr>
            <a:spLocks noChangeArrowheads="1"/>
          </p:cNvSpPr>
          <p:nvPr/>
        </p:nvSpPr>
        <p:spPr bwMode="auto">
          <a:xfrm>
            <a:off x="6014557" y="718199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8" name="Rectangle 1"/>
          <p:cNvSpPr>
            <a:spLocks noChangeArrowheads="1"/>
          </p:cNvSpPr>
          <p:nvPr/>
        </p:nvSpPr>
        <p:spPr bwMode="auto">
          <a:xfrm>
            <a:off x="7323724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1"/>
          <p:cNvSpPr>
            <a:spLocks noChangeArrowheads="1"/>
          </p:cNvSpPr>
          <p:nvPr/>
        </p:nvSpPr>
        <p:spPr bwMode="auto">
          <a:xfrm>
            <a:off x="759412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Rectangle 1"/>
          <p:cNvSpPr>
            <a:spLocks noChangeArrowheads="1"/>
          </p:cNvSpPr>
          <p:nvPr/>
        </p:nvSpPr>
        <p:spPr bwMode="auto">
          <a:xfrm>
            <a:off x="2069099" y="26709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6" name="Rectangle 1"/>
          <p:cNvSpPr>
            <a:spLocks noChangeArrowheads="1"/>
          </p:cNvSpPr>
          <p:nvPr/>
        </p:nvSpPr>
        <p:spPr bwMode="auto">
          <a:xfrm>
            <a:off x="3393074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7" name="Rectangle 1"/>
          <p:cNvSpPr>
            <a:spLocks noChangeArrowheads="1"/>
          </p:cNvSpPr>
          <p:nvPr/>
        </p:nvSpPr>
        <p:spPr bwMode="auto">
          <a:xfrm>
            <a:off x="4689114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Rectangle 1"/>
          <p:cNvSpPr>
            <a:spLocks noChangeArrowheads="1"/>
          </p:cNvSpPr>
          <p:nvPr/>
        </p:nvSpPr>
        <p:spPr bwMode="auto">
          <a:xfrm>
            <a:off x="6014037" y="26836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4" name="Rectangle 1"/>
          <p:cNvSpPr>
            <a:spLocks noChangeArrowheads="1"/>
          </p:cNvSpPr>
          <p:nvPr/>
        </p:nvSpPr>
        <p:spPr bwMode="auto">
          <a:xfrm>
            <a:off x="7323724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5" name="Rectangle 9"/>
          <p:cNvSpPr>
            <a:spLocks noChangeArrowheads="1"/>
          </p:cNvSpPr>
          <p:nvPr/>
        </p:nvSpPr>
        <p:spPr bwMode="auto">
          <a:xfrm>
            <a:off x="770197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" name="Rectangle 12"/>
          <p:cNvSpPr>
            <a:spLocks noChangeArrowheads="1"/>
          </p:cNvSpPr>
          <p:nvPr/>
        </p:nvSpPr>
        <p:spPr bwMode="auto">
          <a:xfrm>
            <a:off x="3375723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7" name="Rectangle 13"/>
          <p:cNvSpPr>
            <a:spLocks noChangeArrowheads="1"/>
          </p:cNvSpPr>
          <p:nvPr/>
        </p:nvSpPr>
        <p:spPr bwMode="auto">
          <a:xfrm>
            <a:off x="5989210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8" name="Rectangle 14"/>
          <p:cNvSpPr>
            <a:spLocks noChangeArrowheads="1"/>
          </p:cNvSpPr>
          <p:nvPr/>
        </p:nvSpPr>
        <p:spPr bwMode="auto">
          <a:xfrm>
            <a:off x="7301611" y="495531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9" name="Rectangle 17"/>
          <p:cNvSpPr>
            <a:spLocks noChangeArrowheads="1"/>
          </p:cNvSpPr>
          <p:nvPr/>
        </p:nvSpPr>
        <p:spPr bwMode="auto">
          <a:xfrm>
            <a:off x="2072200" y="496269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0" name="Rectangle 13"/>
          <p:cNvSpPr>
            <a:spLocks noChangeArrowheads="1"/>
          </p:cNvSpPr>
          <p:nvPr/>
        </p:nvSpPr>
        <p:spPr bwMode="auto">
          <a:xfrm>
            <a:off x="4682016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1" name="Rectangle 9"/>
          <p:cNvSpPr>
            <a:spLocks noChangeArrowheads="1"/>
          </p:cNvSpPr>
          <p:nvPr/>
        </p:nvSpPr>
        <p:spPr bwMode="auto">
          <a:xfrm>
            <a:off x="771721" y="56058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2" name="Rectangle 12"/>
          <p:cNvSpPr>
            <a:spLocks noChangeArrowheads="1"/>
          </p:cNvSpPr>
          <p:nvPr/>
        </p:nvSpPr>
        <p:spPr bwMode="auto">
          <a:xfrm>
            <a:off x="3377247" y="5607204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3" name="Rectangle 17"/>
          <p:cNvSpPr>
            <a:spLocks noChangeArrowheads="1"/>
          </p:cNvSpPr>
          <p:nvPr/>
        </p:nvSpPr>
        <p:spPr bwMode="auto">
          <a:xfrm>
            <a:off x="2073724" y="5614585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5" name="Rectangle 13"/>
          <p:cNvSpPr>
            <a:spLocks noChangeArrowheads="1"/>
          </p:cNvSpPr>
          <p:nvPr/>
        </p:nvSpPr>
        <p:spPr bwMode="auto">
          <a:xfrm>
            <a:off x="6002703" y="561083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" name="Rectangle 14"/>
          <p:cNvSpPr>
            <a:spLocks noChangeArrowheads="1"/>
          </p:cNvSpPr>
          <p:nvPr/>
        </p:nvSpPr>
        <p:spPr bwMode="auto">
          <a:xfrm>
            <a:off x="7315104" y="561083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7" name="Rectangle 13"/>
          <p:cNvSpPr>
            <a:spLocks noChangeArrowheads="1"/>
          </p:cNvSpPr>
          <p:nvPr/>
        </p:nvSpPr>
        <p:spPr bwMode="auto">
          <a:xfrm>
            <a:off x="4695509" y="560946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3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37250"/>
            <a:ext cx="1818848" cy="275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15641"/>
            <a:ext cx="1905000" cy="221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54592" y="0"/>
            <a:ext cx="9444038" cy="7910513"/>
            <a:chOff x="-45" y="-63"/>
            <a:chExt cx="5949" cy="4983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63"/>
              <a:ext cx="5901" cy="4983"/>
              <a:chOff x="-45" y="0"/>
              <a:chExt cx="5901" cy="4983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2948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5" y="-2681"/>
                <a:ext cx="230" cy="5833"/>
                <a:chOff x="143" y="-60"/>
                <a:chExt cx="230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7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7"/>
                <a:ext cx="210" cy="5834"/>
                <a:chOff x="111" y="-288"/>
                <a:chExt cx="210" cy="4513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1" y="-287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 flipH="1">
                <a:off x="2939" y="833"/>
                <a:ext cx="7" cy="5821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683203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3288729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5902216" y="36443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7214617" y="3644336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1985206" y="3651717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97" name="Rectangle 13"/>
          <p:cNvSpPr>
            <a:spLocks noChangeArrowheads="1"/>
          </p:cNvSpPr>
          <p:nvPr/>
        </p:nvSpPr>
        <p:spPr bwMode="auto">
          <a:xfrm>
            <a:off x="4595022" y="3642968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08" name="Rectangle 1"/>
          <p:cNvSpPr>
            <a:spLocks noChangeArrowheads="1"/>
          </p:cNvSpPr>
          <p:nvPr/>
        </p:nvSpPr>
        <p:spPr bwMode="auto">
          <a:xfrm>
            <a:off x="672418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0" name="Rectangle 1"/>
          <p:cNvSpPr>
            <a:spLocks noChangeArrowheads="1"/>
          </p:cNvSpPr>
          <p:nvPr/>
        </p:nvSpPr>
        <p:spPr bwMode="auto">
          <a:xfrm>
            <a:off x="1982105" y="70651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2" name="Rectangle 1"/>
          <p:cNvSpPr>
            <a:spLocks noChangeArrowheads="1"/>
          </p:cNvSpPr>
          <p:nvPr/>
        </p:nvSpPr>
        <p:spPr bwMode="auto">
          <a:xfrm>
            <a:off x="3292432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4" name="Rectangle 1"/>
          <p:cNvSpPr>
            <a:spLocks noChangeArrowheads="1"/>
          </p:cNvSpPr>
          <p:nvPr/>
        </p:nvSpPr>
        <p:spPr bwMode="auto">
          <a:xfrm>
            <a:off x="4602120" y="7208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6" name="Rectangle 1"/>
          <p:cNvSpPr>
            <a:spLocks noChangeArrowheads="1"/>
          </p:cNvSpPr>
          <p:nvPr/>
        </p:nvSpPr>
        <p:spPr bwMode="auto">
          <a:xfrm>
            <a:off x="5913915" y="718199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618" name="Rectangle 1"/>
          <p:cNvSpPr>
            <a:spLocks noChangeArrowheads="1"/>
          </p:cNvSpPr>
          <p:nvPr/>
        </p:nvSpPr>
        <p:spPr bwMode="auto">
          <a:xfrm>
            <a:off x="7223082" y="70810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1"/>
          <p:cNvSpPr>
            <a:spLocks noChangeArrowheads="1"/>
          </p:cNvSpPr>
          <p:nvPr/>
        </p:nvSpPr>
        <p:spPr bwMode="auto">
          <a:xfrm>
            <a:off x="658770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Rectangle 1"/>
          <p:cNvSpPr>
            <a:spLocks noChangeArrowheads="1"/>
          </p:cNvSpPr>
          <p:nvPr/>
        </p:nvSpPr>
        <p:spPr bwMode="auto">
          <a:xfrm>
            <a:off x="1968457" y="26709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6" name="Rectangle 1"/>
          <p:cNvSpPr>
            <a:spLocks noChangeArrowheads="1"/>
          </p:cNvSpPr>
          <p:nvPr/>
        </p:nvSpPr>
        <p:spPr bwMode="auto">
          <a:xfrm>
            <a:off x="3292432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7" name="Rectangle 1"/>
          <p:cNvSpPr>
            <a:spLocks noChangeArrowheads="1"/>
          </p:cNvSpPr>
          <p:nvPr/>
        </p:nvSpPr>
        <p:spPr bwMode="auto">
          <a:xfrm>
            <a:off x="4588472" y="26852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Rectangle 1"/>
          <p:cNvSpPr>
            <a:spLocks noChangeArrowheads="1"/>
          </p:cNvSpPr>
          <p:nvPr/>
        </p:nvSpPr>
        <p:spPr bwMode="auto">
          <a:xfrm>
            <a:off x="5913395" y="2683666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4" name="Rectangle 1"/>
          <p:cNvSpPr>
            <a:spLocks noChangeArrowheads="1"/>
          </p:cNvSpPr>
          <p:nvPr/>
        </p:nvSpPr>
        <p:spPr bwMode="auto">
          <a:xfrm>
            <a:off x="7223082" y="2672554"/>
            <a:ext cx="12490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66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66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5" name="Rectangle 9"/>
          <p:cNvSpPr>
            <a:spLocks noChangeArrowheads="1"/>
          </p:cNvSpPr>
          <p:nvPr/>
        </p:nvSpPr>
        <p:spPr bwMode="auto">
          <a:xfrm>
            <a:off x="669555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" name="Rectangle 12"/>
          <p:cNvSpPr>
            <a:spLocks noChangeArrowheads="1"/>
          </p:cNvSpPr>
          <p:nvPr/>
        </p:nvSpPr>
        <p:spPr bwMode="auto">
          <a:xfrm>
            <a:off x="3275081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7" name="Rectangle 13"/>
          <p:cNvSpPr>
            <a:spLocks noChangeArrowheads="1"/>
          </p:cNvSpPr>
          <p:nvPr/>
        </p:nvSpPr>
        <p:spPr bwMode="auto">
          <a:xfrm>
            <a:off x="5888568" y="495531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8" name="Rectangle 14"/>
          <p:cNvSpPr>
            <a:spLocks noChangeArrowheads="1"/>
          </p:cNvSpPr>
          <p:nvPr/>
        </p:nvSpPr>
        <p:spPr bwMode="auto">
          <a:xfrm>
            <a:off x="7200969" y="495531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9" name="Rectangle 17"/>
          <p:cNvSpPr>
            <a:spLocks noChangeArrowheads="1"/>
          </p:cNvSpPr>
          <p:nvPr/>
        </p:nvSpPr>
        <p:spPr bwMode="auto">
          <a:xfrm>
            <a:off x="1971558" y="496269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0" name="Rectangle 13"/>
          <p:cNvSpPr>
            <a:spLocks noChangeArrowheads="1"/>
          </p:cNvSpPr>
          <p:nvPr/>
        </p:nvSpPr>
        <p:spPr bwMode="auto">
          <a:xfrm>
            <a:off x="4581374" y="495394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1" name="Rectangle 9"/>
          <p:cNvSpPr>
            <a:spLocks noChangeArrowheads="1"/>
          </p:cNvSpPr>
          <p:nvPr/>
        </p:nvSpPr>
        <p:spPr bwMode="auto">
          <a:xfrm>
            <a:off x="671079" y="5605836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2" name="Rectangle 12"/>
          <p:cNvSpPr>
            <a:spLocks noChangeArrowheads="1"/>
          </p:cNvSpPr>
          <p:nvPr/>
        </p:nvSpPr>
        <p:spPr bwMode="auto">
          <a:xfrm>
            <a:off x="3276605" y="5607204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3" name="Rectangle 17"/>
          <p:cNvSpPr>
            <a:spLocks noChangeArrowheads="1"/>
          </p:cNvSpPr>
          <p:nvPr/>
        </p:nvSpPr>
        <p:spPr bwMode="auto">
          <a:xfrm>
            <a:off x="1973082" y="5614585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5" name="Rectangle 13"/>
          <p:cNvSpPr>
            <a:spLocks noChangeArrowheads="1"/>
          </p:cNvSpPr>
          <p:nvPr/>
        </p:nvSpPr>
        <p:spPr bwMode="auto">
          <a:xfrm>
            <a:off x="5902061" y="561083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" name="Rectangle 14"/>
          <p:cNvSpPr>
            <a:spLocks noChangeArrowheads="1"/>
          </p:cNvSpPr>
          <p:nvPr/>
        </p:nvSpPr>
        <p:spPr bwMode="auto">
          <a:xfrm>
            <a:off x="7214462" y="5610830"/>
            <a:ext cx="5318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7" name="Rectangle 13"/>
          <p:cNvSpPr>
            <a:spLocks noChangeArrowheads="1"/>
          </p:cNvSpPr>
          <p:nvPr/>
        </p:nvSpPr>
        <p:spPr bwMode="auto">
          <a:xfrm>
            <a:off x="4594867" y="5609462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49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030A0"/>
          </a:solidFill>
          <a:ln w="571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1981200"/>
            <a:ext cx="7620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8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Viĺή từ ngữ, </a:t>
            </a:r>
          </a:p>
          <a:p>
            <a:pPr algn="ctr"/>
            <a:r>
              <a:rPr lang="en-US" altLang="en-US" sz="8000" b="1" smtClean="0">
                <a:solidFill>
                  <a:srgbClr val="000000"/>
                </a:solidFill>
                <a:latin typeface="HP001 4 hàng" panose="020B0603050302020204" pitchFamily="34" charset="0"/>
              </a:rPr>
              <a:t>câu ứng dụng</a:t>
            </a:r>
            <a:endParaRPr lang="en-US" altLang="en-US" sz="800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31845" y="-40943"/>
            <a:ext cx="9444038" cy="8020051"/>
            <a:chOff x="-45" y="-132"/>
            <a:chExt cx="5949" cy="5052"/>
          </a:xfrm>
          <a:solidFill>
            <a:schemeClr val="bg1"/>
          </a:solidFill>
        </p:grpSpPr>
        <p:sp>
          <p:nvSpPr>
            <p:cNvPr id="10251" name="Text Box 3"/>
            <p:cNvSpPr txBox="1">
              <a:spLocks noChangeArrowheads="1"/>
            </p:cNvSpPr>
            <p:nvPr/>
          </p:nvSpPr>
          <p:spPr bwMode="auto">
            <a:xfrm>
              <a:off x="0" y="-57"/>
              <a:ext cx="5904" cy="4665"/>
            </a:xfrm>
            <a:prstGeom prst="rect">
              <a:avLst/>
            </a:prstGeom>
            <a:grpFill/>
            <a:ln w="3175">
              <a:solidFill>
                <a:srgbClr val="00B0F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endParaRPr lang="en-US" altLang="en-US" smtClean="0">
                <a:solidFill>
                  <a:srgbClr val="FFFFCC"/>
                </a:solidFill>
              </a:endParaRPr>
            </a:p>
          </p:txBody>
        </p:sp>
        <p:grpSp>
          <p:nvGrpSpPr>
            <p:cNvPr id="10252" name="Group 4"/>
            <p:cNvGrpSpPr>
              <a:grpSpLocks/>
            </p:cNvGrpSpPr>
            <p:nvPr/>
          </p:nvGrpSpPr>
          <p:grpSpPr bwMode="auto">
            <a:xfrm>
              <a:off x="21" y="-52"/>
              <a:ext cx="5815" cy="4564"/>
              <a:chOff x="21" y="-60"/>
              <a:chExt cx="5815" cy="4564"/>
            </a:xfrm>
            <a:grpFill/>
          </p:grpSpPr>
          <p:sp>
            <p:nvSpPr>
              <p:cNvPr id="10318" name="Line 5"/>
              <p:cNvSpPr>
                <a:spLocks noChangeShapeType="1"/>
              </p:cNvSpPr>
              <p:nvPr/>
            </p:nvSpPr>
            <p:spPr bwMode="auto">
              <a:xfrm>
                <a:off x="21" y="-56"/>
                <a:ext cx="0" cy="4560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319" name="Group 6"/>
              <p:cNvGrpSpPr>
                <a:grpSpLocks/>
              </p:cNvGrpSpPr>
              <p:nvPr/>
            </p:nvGrpSpPr>
            <p:grpSpPr bwMode="auto">
              <a:xfrm>
                <a:off x="143" y="-60"/>
                <a:ext cx="221" cy="4512"/>
                <a:chOff x="143" y="-60"/>
                <a:chExt cx="221" cy="4512"/>
              </a:xfrm>
              <a:grpFill/>
            </p:grpSpPr>
            <p:sp>
              <p:nvSpPr>
                <p:cNvPr id="10389" name="Line 7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0" name="Line 8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1" name="Line 9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0" name="Group 10"/>
              <p:cNvGrpSpPr>
                <a:grpSpLocks/>
              </p:cNvGrpSpPr>
              <p:nvPr/>
            </p:nvGrpSpPr>
            <p:grpSpPr bwMode="auto">
              <a:xfrm>
                <a:off x="574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6" name="Line 11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7" name="Line 12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8" name="Line 13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1" name="Group 14"/>
              <p:cNvGrpSpPr>
                <a:grpSpLocks/>
              </p:cNvGrpSpPr>
              <p:nvPr/>
            </p:nvGrpSpPr>
            <p:grpSpPr bwMode="auto">
              <a:xfrm>
                <a:off x="987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83" name="Line 15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4" name="Line 16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5" name="Line 17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2" name="Group 18"/>
              <p:cNvGrpSpPr>
                <a:grpSpLocks/>
              </p:cNvGrpSpPr>
              <p:nvPr/>
            </p:nvGrpSpPr>
            <p:grpSpPr bwMode="auto">
              <a:xfrm>
                <a:off x="1394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71" name="Group 19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8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8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2" name="Group 23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73" name="Group 27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3" name="Group 31"/>
              <p:cNvGrpSpPr>
                <a:grpSpLocks/>
              </p:cNvGrpSpPr>
              <p:nvPr/>
            </p:nvGrpSpPr>
            <p:grpSpPr bwMode="auto">
              <a:xfrm>
                <a:off x="2631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59" name="Group 32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0" name="Group 36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61" name="Group 40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6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6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4" name="Group 44"/>
              <p:cNvGrpSpPr>
                <a:grpSpLocks/>
              </p:cNvGrpSpPr>
              <p:nvPr/>
            </p:nvGrpSpPr>
            <p:grpSpPr bwMode="auto">
              <a:xfrm>
                <a:off x="3870" y="-60"/>
                <a:ext cx="1037" cy="4512"/>
                <a:chOff x="111" y="-288"/>
                <a:chExt cx="1037" cy="4512"/>
              </a:xfrm>
              <a:grpFill/>
            </p:grpSpPr>
            <p:grpSp>
              <p:nvGrpSpPr>
                <p:cNvPr id="10347" name="Group 45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6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8" name="Group 49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349" name="Group 53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5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5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325" name="Group 57"/>
              <p:cNvGrpSpPr>
                <a:grpSpLocks/>
              </p:cNvGrpSpPr>
              <p:nvPr/>
            </p:nvGrpSpPr>
            <p:grpSpPr bwMode="auto">
              <a:xfrm>
                <a:off x="5103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4" name="Line 58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5" name="Line 59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6" name="Line 60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26" name="Group 61"/>
              <p:cNvGrpSpPr>
                <a:grpSpLocks/>
              </p:cNvGrpSpPr>
              <p:nvPr/>
            </p:nvGrpSpPr>
            <p:grpSpPr bwMode="auto">
              <a:xfrm>
                <a:off x="5518" y="-60"/>
                <a:ext cx="209" cy="4512"/>
                <a:chOff x="111" y="-288"/>
                <a:chExt cx="209" cy="4512"/>
              </a:xfrm>
              <a:grpFill/>
            </p:grpSpPr>
            <p:sp>
              <p:nvSpPr>
                <p:cNvPr id="10341" name="Line 62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2" name="Line 63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3" name="Line 64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327" name="Line 65"/>
              <p:cNvSpPr>
                <a:spLocks noChangeShapeType="1"/>
              </p:cNvSpPr>
              <p:nvPr/>
            </p:nvSpPr>
            <p:spPr bwMode="auto">
              <a:xfrm>
                <a:off x="47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Line 66"/>
              <p:cNvSpPr>
                <a:spLocks noChangeShapeType="1"/>
              </p:cNvSpPr>
              <p:nvPr/>
            </p:nvSpPr>
            <p:spPr bwMode="auto">
              <a:xfrm>
                <a:off x="88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Line 67"/>
              <p:cNvSpPr>
                <a:spLocks noChangeShapeType="1"/>
              </p:cNvSpPr>
              <p:nvPr/>
            </p:nvSpPr>
            <p:spPr bwMode="auto">
              <a:xfrm>
                <a:off x="129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Line 68"/>
              <p:cNvSpPr>
                <a:spLocks noChangeShapeType="1"/>
              </p:cNvSpPr>
              <p:nvPr/>
            </p:nvSpPr>
            <p:spPr bwMode="auto">
              <a:xfrm>
                <a:off x="170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1" name="Line 69"/>
              <p:cNvSpPr>
                <a:spLocks noChangeShapeType="1"/>
              </p:cNvSpPr>
              <p:nvPr/>
            </p:nvSpPr>
            <p:spPr bwMode="auto">
              <a:xfrm>
                <a:off x="211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2" name="Line 70"/>
              <p:cNvSpPr>
                <a:spLocks noChangeShapeType="1"/>
              </p:cNvSpPr>
              <p:nvPr/>
            </p:nvSpPr>
            <p:spPr bwMode="auto">
              <a:xfrm>
                <a:off x="253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3" name="Line 71"/>
              <p:cNvSpPr>
                <a:spLocks noChangeShapeType="1"/>
              </p:cNvSpPr>
              <p:nvPr/>
            </p:nvSpPr>
            <p:spPr bwMode="auto">
              <a:xfrm>
                <a:off x="294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4" name="Line 72"/>
              <p:cNvSpPr>
                <a:spLocks noChangeShapeType="1"/>
              </p:cNvSpPr>
              <p:nvPr/>
            </p:nvSpPr>
            <p:spPr bwMode="auto">
              <a:xfrm>
                <a:off x="3358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5" name="Line 73"/>
              <p:cNvSpPr>
                <a:spLocks noChangeShapeType="1"/>
              </p:cNvSpPr>
              <p:nvPr/>
            </p:nvSpPr>
            <p:spPr bwMode="auto">
              <a:xfrm>
                <a:off x="3768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6" name="Line 74"/>
              <p:cNvSpPr>
                <a:spLocks noChangeShapeType="1"/>
              </p:cNvSpPr>
              <p:nvPr/>
            </p:nvSpPr>
            <p:spPr bwMode="auto">
              <a:xfrm>
                <a:off x="4182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7" name="Line 75"/>
              <p:cNvSpPr>
                <a:spLocks noChangeShapeType="1"/>
              </p:cNvSpPr>
              <p:nvPr/>
            </p:nvSpPr>
            <p:spPr bwMode="auto">
              <a:xfrm>
                <a:off x="4596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8" name="Line 76"/>
              <p:cNvSpPr>
                <a:spLocks noChangeShapeType="1"/>
              </p:cNvSpPr>
              <p:nvPr/>
            </p:nvSpPr>
            <p:spPr bwMode="auto">
              <a:xfrm>
                <a:off x="5004" y="-58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39" name="Line 77"/>
              <p:cNvSpPr>
                <a:spLocks noChangeShapeType="1"/>
              </p:cNvSpPr>
              <p:nvPr/>
            </p:nvSpPr>
            <p:spPr bwMode="auto">
              <a:xfrm>
                <a:off x="5416" y="-56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40" name="Line 78"/>
              <p:cNvSpPr>
                <a:spLocks noChangeShapeType="1"/>
              </p:cNvSpPr>
              <p:nvPr/>
            </p:nvSpPr>
            <p:spPr bwMode="auto">
              <a:xfrm>
                <a:off x="5836" y="-60"/>
                <a:ext cx="0" cy="451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53" name="Group 79"/>
            <p:cNvGrpSpPr>
              <a:grpSpLocks/>
            </p:cNvGrpSpPr>
            <p:nvPr/>
          </p:nvGrpSpPr>
          <p:grpSpPr bwMode="auto">
            <a:xfrm>
              <a:off x="-45" y="-132"/>
              <a:ext cx="5900" cy="5052"/>
              <a:chOff x="-45" y="-69"/>
              <a:chExt cx="5900" cy="5052"/>
            </a:xfrm>
            <a:grpFill/>
          </p:grpSpPr>
          <p:sp>
            <p:nvSpPr>
              <p:cNvPr id="10254" name="Line 80"/>
              <p:cNvSpPr>
                <a:spLocks noChangeShapeType="1"/>
              </p:cNvSpPr>
              <p:nvPr/>
            </p:nvSpPr>
            <p:spPr bwMode="auto">
              <a:xfrm rot="5400000">
                <a:off x="2903" y="-3017"/>
                <a:ext cx="0" cy="5895"/>
              </a:xfrm>
              <a:prstGeom prst="line">
                <a:avLst/>
              </a:prstGeom>
              <a:grpFill/>
              <a:ln w="3175" cmpd="dbl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grpSp>
            <p:nvGrpSpPr>
              <p:cNvPr id="10255" name="Group 81"/>
              <p:cNvGrpSpPr>
                <a:grpSpLocks/>
              </p:cNvGrpSpPr>
              <p:nvPr/>
            </p:nvGrpSpPr>
            <p:grpSpPr bwMode="auto">
              <a:xfrm rot="5400000">
                <a:off x="2828" y="-2684"/>
                <a:ext cx="221" cy="5833"/>
                <a:chOff x="143" y="-60"/>
                <a:chExt cx="221" cy="4512"/>
              </a:xfrm>
              <a:grpFill/>
            </p:grpSpPr>
            <p:sp>
              <p:nvSpPr>
                <p:cNvPr id="10315" name="Line 82"/>
                <p:cNvSpPr>
                  <a:spLocks noChangeShapeType="1"/>
                </p:cNvSpPr>
                <p:nvPr/>
              </p:nvSpPr>
              <p:spPr bwMode="auto">
                <a:xfrm>
                  <a:off x="364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6" name="Line 83"/>
                <p:cNvSpPr>
                  <a:spLocks noChangeShapeType="1"/>
                </p:cNvSpPr>
                <p:nvPr/>
              </p:nvSpPr>
              <p:spPr bwMode="auto">
                <a:xfrm>
                  <a:off x="143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7" name="Line 84"/>
                <p:cNvSpPr>
                  <a:spLocks noChangeShapeType="1"/>
                </p:cNvSpPr>
                <p:nvPr/>
              </p:nvSpPr>
              <p:spPr bwMode="auto">
                <a:xfrm>
                  <a:off x="255" y="-60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6" name="Group 85"/>
              <p:cNvGrpSpPr>
                <a:grpSpLocks/>
              </p:cNvGrpSpPr>
              <p:nvPr/>
            </p:nvGrpSpPr>
            <p:grpSpPr bwMode="auto">
              <a:xfrm rot="5400000">
                <a:off x="2834" y="-2259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12" name="Line 86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3" name="Line 87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4" name="Line 88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7" name="Group 89"/>
              <p:cNvGrpSpPr>
                <a:grpSpLocks/>
              </p:cNvGrpSpPr>
              <p:nvPr/>
            </p:nvGrpSpPr>
            <p:grpSpPr bwMode="auto">
              <a:xfrm rot="5400000">
                <a:off x="2834" y="-1846"/>
                <a:ext cx="209" cy="5833"/>
                <a:chOff x="111" y="-288"/>
                <a:chExt cx="209" cy="4512"/>
              </a:xfrm>
              <a:grpFill/>
            </p:grpSpPr>
            <p:sp>
              <p:nvSpPr>
                <p:cNvPr id="10309" name="Line 90"/>
                <p:cNvSpPr>
                  <a:spLocks noChangeShapeType="1"/>
                </p:cNvSpPr>
                <p:nvPr/>
              </p:nvSpPr>
              <p:spPr bwMode="auto">
                <a:xfrm>
                  <a:off x="320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0" name="Line 91"/>
                <p:cNvSpPr>
                  <a:spLocks noChangeShapeType="1"/>
                </p:cNvSpPr>
                <p:nvPr/>
              </p:nvSpPr>
              <p:spPr bwMode="auto">
                <a:xfrm>
                  <a:off x="111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1" name="Line 92"/>
                <p:cNvSpPr>
                  <a:spLocks noChangeShapeType="1"/>
                </p:cNvSpPr>
                <p:nvPr/>
              </p:nvSpPr>
              <p:spPr bwMode="auto">
                <a:xfrm>
                  <a:off x="215" y="-288"/>
                  <a:ext cx="0" cy="4512"/>
                </a:xfrm>
                <a:prstGeom prst="line">
                  <a:avLst/>
                </a:prstGeom>
                <a:grpFill/>
                <a:ln w="3175" cap="rnd">
                  <a:solidFill>
                    <a:srgbClr val="00B0F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58" name="Group 93"/>
              <p:cNvGrpSpPr>
                <a:grpSpLocks/>
              </p:cNvGrpSpPr>
              <p:nvPr/>
            </p:nvGrpSpPr>
            <p:grpSpPr bwMode="auto">
              <a:xfrm rot="5400000">
                <a:off x="2420" y="-1025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97" name="Group 94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8" name="Group 98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99" name="Group 102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30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0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59" name="Group 106"/>
              <p:cNvGrpSpPr>
                <a:grpSpLocks/>
              </p:cNvGrpSpPr>
              <p:nvPr/>
            </p:nvGrpSpPr>
            <p:grpSpPr bwMode="auto">
              <a:xfrm rot="5400000">
                <a:off x="2420" y="212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85" name="Group 107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6" name="Group 111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9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87" name="Group 115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9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260" name="Group 119"/>
              <p:cNvGrpSpPr>
                <a:grpSpLocks/>
              </p:cNvGrpSpPr>
              <p:nvPr/>
            </p:nvGrpSpPr>
            <p:grpSpPr bwMode="auto">
              <a:xfrm rot="5400000">
                <a:off x="2420" y="1451"/>
                <a:ext cx="1037" cy="5833"/>
                <a:chOff x="111" y="-288"/>
                <a:chExt cx="1037" cy="4512"/>
              </a:xfrm>
              <a:grpFill/>
            </p:grpSpPr>
            <p:grpSp>
              <p:nvGrpSpPr>
                <p:cNvPr id="10273" name="Group 120"/>
                <p:cNvGrpSpPr>
                  <a:grpSpLocks/>
                </p:cNvGrpSpPr>
                <p:nvPr/>
              </p:nvGrpSpPr>
              <p:grpSpPr bwMode="auto">
                <a:xfrm>
                  <a:off x="111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8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4" name="Group 124"/>
                <p:cNvGrpSpPr>
                  <a:grpSpLocks/>
                </p:cNvGrpSpPr>
                <p:nvPr/>
              </p:nvGrpSpPr>
              <p:grpSpPr bwMode="auto">
                <a:xfrm>
                  <a:off x="526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8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84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275" name="Group 128"/>
                <p:cNvGrpSpPr>
                  <a:grpSpLocks/>
                </p:cNvGrpSpPr>
                <p:nvPr/>
              </p:nvGrpSpPr>
              <p:grpSpPr bwMode="auto">
                <a:xfrm>
                  <a:off x="939" y="-288"/>
                  <a:ext cx="209" cy="4512"/>
                  <a:chOff x="111" y="-288"/>
                  <a:chExt cx="209" cy="4512"/>
                </a:xfrm>
                <a:grpFill/>
              </p:grpSpPr>
              <p:sp>
                <p:nvSpPr>
                  <p:cNvPr id="10276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7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11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78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15" y="-288"/>
                    <a:ext cx="0" cy="4512"/>
                  </a:xfrm>
                  <a:prstGeom prst="line">
                    <a:avLst/>
                  </a:prstGeom>
                  <a:grpFill/>
                  <a:ln w="3175" cap="rnd">
                    <a:solidFill>
                      <a:srgbClr val="00B0F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261" name="Line 132"/>
              <p:cNvSpPr>
                <a:spLocks noChangeShapeType="1"/>
              </p:cNvSpPr>
              <p:nvPr/>
            </p:nvSpPr>
            <p:spPr bwMode="auto">
              <a:xfrm rot="5400000">
                <a:off x="2937" y="-246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Line 133"/>
              <p:cNvSpPr>
                <a:spLocks noChangeShapeType="1"/>
              </p:cNvSpPr>
              <p:nvPr/>
            </p:nvSpPr>
            <p:spPr bwMode="auto">
              <a:xfrm rot="5400000">
                <a:off x="2937" y="-205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3" name="Line 134"/>
              <p:cNvSpPr>
                <a:spLocks noChangeShapeType="1"/>
              </p:cNvSpPr>
              <p:nvPr/>
            </p:nvSpPr>
            <p:spPr bwMode="auto">
              <a:xfrm rot="5400000">
                <a:off x="2937" y="-1643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Line 135"/>
              <p:cNvSpPr>
                <a:spLocks noChangeShapeType="1"/>
              </p:cNvSpPr>
              <p:nvPr/>
            </p:nvSpPr>
            <p:spPr bwMode="auto">
              <a:xfrm rot="5400000">
                <a:off x="2937" y="-12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Line 136"/>
              <p:cNvSpPr>
                <a:spLocks noChangeShapeType="1"/>
              </p:cNvSpPr>
              <p:nvPr/>
            </p:nvSpPr>
            <p:spPr bwMode="auto">
              <a:xfrm rot="5400000">
                <a:off x="2937" y="-81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Line 137"/>
              <p:cNvSpPr>
                <a:spLocks noChangeShapeType="1"/>
              </p:cNvSpPr>
              <p:nvPr/>
            </p:nvSpPr>
            <p:spPr bwMode="auto">
              <a:xfrm rot="5400000">
                <a:off x="2937" y="-40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Line 138"/>
              <p:cNvSpPr>
                <a:spLocks noChangeShapeType="1"/>
              </p:cNvSpPr>
              <p:nvPr/>
            </p:nvSpPr>
            <p:spPr bwMode="auto">
              <a:xfrm rot="5400000">
                <a:off x="2937" y="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Line 139"/>
              <p:cNvSpPr>
                <a:spLocks noChangeShapeType="1"/>
              </p:cNvSpPr>
              <p:nvPr/>
            </p:nvSpPr>
            <p:spPr bwMode="auto">
              <a:xfrm rot="5400000">
                <a:off x="2934" y="420"/>
                <a:ext cx="0" cy="5833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69" name="Line 140"/>
              <p:cNvSpPr>
                <a:spLocks noChangeShapeType="1"/>
              </p:cNvSpPr>
              <p:nvPr/>
            </p:nvSpPr>
            <p:spPr bwMode="auto">
              <a:xfrm rot="5400000">
                <a:off x="2937" y="831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0" name="Line 141"/>
              <p:cNvSpPr>
                <a:spLocks noChangeShapeType="1"/>
              </p:cNvSpPr>
              <p:nvPr/>
            </p:nvSpPr>
            <p:spPr bwMode="auto">
              <a:xfrm rot="5400000">
                <a:off x="2937" y="1245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1" name="Line 142"/>
              <p:cNvSpPr>
                <a:spLocks noChangeShapeType="1"/>
              </p:cNvSpPr>
              <p:nvPr/>
            </p:nvSpPr>
            <p:spPr bwMode="auto">
              <a:xfrm rot="5400000">
                <a:off x="2937" y="1659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72" name="Line 143"/>
              <p:cNvSpPr>
                <a:spLocks noChangeShapeType="1"/>
              </p:cNvSpPr>
              <p:nvPr/>
            </p:nvSpPr>
            <p:spPr bwMode="auto">
              <a:xfrm rot="5400000">
                <a:off x="2937" y="2067"/>
                <a:ext cx="0" cy="5832"/>
              </a:xfrm>
              <a:prstGeom prst="line">
                <a:avLst/>
              </a:prstGeom>
              <a:grpFill/>
              <a:ln w="3175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6627" name="Hộp Văn bản 6"/>
          <p:cNvSpPr txBox="1">
            <a:spLocks noChangeArrowheads="1"/>
          </p:cNvSpPr>
          <p:nvPr/>
        </p:nvSpPr>
        <p:spPr bwMode="auto">
          <a:xfrm>
            <a:off x="1522318" y="1438441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Hộp Văn bản 150"/>
          <p:cNvSpPr txBox="1">
            <a:spLocks noChangeArrowheads="1"/>
          </p:cNvSpPr>
          <p:nvPr/>
        </p:nvSpPr>
        <p:spPr bwMode="auto">
          <a:xfrm>
            <a:off x="695231" y="1092366"/>
            <a:ext cx="3122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chó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chang</a:t>
            </a:r>
            <a:endParaRPr lang="vi-VN" altLang="vi-VN" sz="320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29" name="Nhóm 7"/>
          <p:cNvGrpSpPr>
            <a:grpSpLocks/>
          </p:cNvGrpSpPr>
          <p:nvPr/>
        </p:nvGrpSpPr>
        <p:grpSpPr bwMode="auto">
          <a:xfrm>
            <a:off x="4025204" y="1057371"/>
            <a:ext cx="3564571" cy="372109"/>
            <a:chOff x="2824386" y="1512819"/>
            <a:chExt cx="3564142" cy="372108"/>
          </a:xfrm>
        </p:grpSpPr>
        <p:sp>
          <p:nvSpPr>
            <p:cNvPr id="26638" name="Hộp Văn bản 298"/>
            <p:cNvSpPr txBox="1">
              <a:spLocks noChangeArrowheads="1"/>
            </p:cNvSpPr>
            <p:nvPr/>
          </p:nvSpPr>
          <p:spPr bwMode="auto">
            <a:xfrm>
              <a:off x="2824386" y="1515040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6639" name="Hộp Văn bản 299"/>
            <p:cNvSpPr txBox="1">
              <a:spLocks noChangeArrowheads="1"/>
            </p:cNvSpPr>
            <p:nvPr/>
          </p:nvSpPr>
          <p:spPr bwMode="auto">
            <a:xfrm>
              <a:off x="6128178" y="1512819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26630" name="Hộp Văn bản 150"/>
          <p:cNvSpPr txBox="1">
            <a:spLocks noChangeArrowheads="1"/>
          </p:cNvSpPr>
          <p:nvPr/>
        </p:nvSpPr>
        <p:spPr bwMode="auto">
          <a:xfrm>
            <a:off x="735866" y="1749591"/>
            <a:ext cx="2224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ǟung ǟinh</a:t>
            </a:r>
            <a:endParaRPr lang="vi-VN" altLang="vi-VN" sz="320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grpSp>
        <p:nvGrpSpPr>
          <p:cNvPr id="26631" name="Nhóm 7"/>
          <p:cNvGrpSpPr>
            <a:grpSpLocks/>
          </p:cNvGrpSpPr>
          <p:nvPr/>
        </p:nvGrpSpPr>
        <p:grpSpPr bwMode="auto">
          <a:xfrm>
            <a:off x="3956859" y="1839913"/>
            <a:ext cx="5500687" cy="372206"/>
            <a:chOff x="1952625" y="1624013"/>
            <a:chExt cx="5500974" cy="372206"/>
          </a:xfrm>
        </p:grpSpPr>
        <p:sp>
          <p:nvSpPr>
            <p:cNvPr id="26635" name="Hộp Văn bản 298"/>
            <p:cNvSpPr txBox="1">
              <a:spLocks noChangeArrowheads="1"/>
            </p:cNvSpPr>
            <p:nvPr/>
          </p:nvSpPr>
          <p:spPr bwMode="auto">
            <a:xfrm>
              <a:off x="1952625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6636" name="Hộp Văn bản 299"/>
            <p:cNvSpPr txBox="1">
              <a:spLocks noChangeArrowheads="1"/>
            </p:cNvSpPr>
            <p:nvPr/>
          </p:nvSpPr>
          <p:spPr bwMode="auto">
            <a:xfrm>
              <a:off x="5242751" y="1626332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26637" name="Hộp Văn bản 301"/>
            <p:cNvSpPr txBox="1">
              <a:spLocks noChangeArrowheads="1"/>
            </p:cNvSpPr>
            <p:nvPr/>
          </p:nvSpPr>
          <p:spPr bwMode="auto">
            <a:xfrm>
              <a:off x="7191661" y="1624013"/>
              <a:ext cx="2619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26632" name="Hộp Văn bản 150"/>
          <p:cNvSpPr txBox="1">
            <a:spLocks noChangeArrowheads="1"/>
          </p:cNvSpPr>
          <p:nvPr/>
        </p:nvSpPr>
        <p:spPr bwMode="auto">
          <a:xfrm>
            <a:off x="695231" y="2403641"/>
            <a:ext cx="7369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</a:t>
            </a:r>
            <a:r>
              <a:rPr lang="el-GR" altLang="vi-VN" sz="3200" smtClean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yɃʤ Șọ</a:t>
            </a:r>
            <a:r>
              <a:rPr lang="en-US" altLang="en-US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șgườ</a:t>
            </a:r>
            <a:r>
              <a:rPr lang="en-US" altLang="en-US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ḿ</a:t>
            </a:r>
            <a:r>
              <a:rPr lang="el-GR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΅</a:t>
            </a:r>
            <a:r>
              <a:rPr lang="en-US" altLang="en-US" sz="320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ʐên h</a:t>
            </a:r>
            <a:r>
              <a:rPr lang="el-GR" altLang="vi-VN" sz="3200" smtClean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Ξ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l-GR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Γ</a:t>
            </a:r>
            <a:r>
              <a:rPr lang="en-US" altLang="vi-VN" sz="3200" smtClean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ết trái.</a:t>
            </a:r>
            <a:endParaRPr lang="vi-VN" altLang="vi-VN" sz="320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160" name="Rectangle 9"/>
          <p:cNvSpPr>
            <a:spLocks noChangeArrowheads="1"/>
          </p:cNvSpPr>
          <p:nvPr/>
        </p:nvSpPr>
        <p:spPr bwMode="auto">
          <a:xfrm>
            <a:off x="675841" y="3070920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690968" y="3717681"/>
            <a:ext cx="700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vi-VN" altLang="en-US" sz="3200" smtClean="0">
                <a:solidFill>
                  <a:prstClr val="black"/>
                </a:solidFill>
                <a:latin typeface="HP001 TD 4H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200">
              <a:solidFill>
                <a:prstClr val="black"/>
              </a:solidFill>
              <a:latin typeface="HP001 TD 4H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524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66800" y="698500"/>
            <a:ext cx="6754813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40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VNI-Avo" pitchFamily="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57200" y="736600"/>
            <a:ext cx="502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VNI-Avo" pitchFamily="2" charset="0"/>
              </a:rPr>
              <a:t>Thaûo luaän nhoùm boán</a:t>
            </a:r>
            <a:endParaRPr lang="en-US" sz="4000" b="1" kern="10">
              <a:ln w="9525">
                <a:round/>
                <a:headEnd/>
                <a:tailEnd/>
              </a:ln>
              <a:solidFill>
                <a:srgbClr val="FFC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46300"/>
            <a:ext cx="4536802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NI-Avo"/>
        <a:ea typeface=""/>
        <a:cs typeface=""/>
      </a:majorFont>
      <a:minorFont>
        <a:latin typeface="VNI-Arist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4299</TotalTime>
  <Words>233</Words>
  <Application>Microsoft Office PowerPoint</Application>
  <PresentationFormat>On-screen Show (4:3)</PresentationFormat>
  <Paragraphs>105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Lieu</dc:creator>
  <cp:lastModifiedBy>Techsi.vn</cp:lastModifiedBy>
  <cp:revision>374</cp:revision>
  <cp:lastPrinted>1601-01-01T00:00:00Z</cp:lastPrinted>
  <dcterms:created xsi:type="dcterms:W3CDTF">1601-01-01T00:00:00Z</dcterms:created>
  <dcterms:modified xsi:type="dcterms:W3CDTF">2023-04-17T09:58:41Z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