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2" r:id="rId6"/>
    <p:sldId id="265" r:id="rId7"/>
    <p:sldId id="267" r:id="rId8"/>
    <p:sldId id="268" r:id="rId9"/>
    <p:sldId id="271" r:id="rId10"/>
    <p:sldId id="272" r:id="rId11"/>
    <p:sldId id="269" r:id="rId12"/>
    <p:sldId id="273" r:id="rId13"/>
    <p:sldId id="266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45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5797A0-A932-4370-ACE1-EF8509EA0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3AEE51-696C-4CD4-814F-A9B6D904A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18E111-45CD-4E34-A504-2BDDF0CFC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BA3A-D521-4702-96D0-35C8CC4551F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4DE6-3FD2-47DA-BAE6-02FAC695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UTER\Downloads\clip%20nh&#7841;c\that_la_hay-6ba51.mp4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UTER\Downloads\clip%20nh&#7841;c\the_duc_sang-700b5.mp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905000"/>
            <a:ext cx="11125200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52400" y="1066800"/>
            <a:ext cx="10058400" cy="259080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CÔ ĐẾN DỰ GIỜ THĂM LỚP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2133600"/>
            <a:ext cx="4641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641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29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1143000" y="4902200"/>
            <a:ext cx="6400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38400" y="1447800"/>
            <a:ext cx="5334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81400" y="1447800"/>
            <a:ext cx="5334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724400" y="1447800"/>
            <a:ext cx="5334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867400" y="1447800"/>
            <a:ext cx="5334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600200" y="3733800"/>
            <a:ext cx="5562600" cy="533400"/>
          </a:xfrm>
          <a:prstGeom prst="rect">
            <a:avLst/>
          </a:prstGeom>
          <a:solidFill>
            <a:srgbClr val="B319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1600200" y="2057400"/>
            <a:ext cx="5562600" cy="533400"/>
          </a:xfrm>
          <a:prstGeom prst="rect">
            <a:avLst/>
          </a:prstGeom>
          <a:solidFill>
            <a:srgbClr val="B319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Text Box 65"/>
          <p:cNvSpPr txBox="1">
            <a:spLocks noChangeArrowheads="1"/>
          </p:cNvSpPr>
          <p:nvPr/>
        </p:nvSpPr>
        <p:spPr bwMode="auto">
          <a:xfrm>
            <a:off x="304800" y="55626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Nan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ô. Nan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648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648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7" grpId="0" animBg="1"/>
      <p:bldP spid="24638" grpId="0" animBg="1"/>
      <p:bldP spid="24641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at_la_hay-6ba5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101600"/>
            <a:ext cx="8534400" cy="675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4" name="Rectangle 914"/>
          <p:cNvSpPr>
            <a:spLocks noChangeArrowheads="1"/>
          </p:cNvSpPr>
          <p:nvPr/>
        </p:nvSpPr>
        <p:spPr bwMode="auto">
          <a:xfrm>
            <a:off x="381000" y="762000"/>
            <a:ext cx="4343400" cy="2895600"/>
          </a:xfrm>
          <a:prstGeom prst="rect">
            <a:avLst/>
          </a:prstGeom>
          <a:solidFill>
            <a:srgbClr val="F5C08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15" name="Line 915"/>
          <p:cNvSpPr>
            <a:spLocks noChangeShapeType="1"/>
          </p:cNvSpPr>
          <p:nvPr/>
        </p:nvSpPr>
        <p:spPr bwMode="auto">
          <a:xfrm>
            <a:off x="7620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16" name="Line 916"/>
          <p:cNvSpPr>
            <a:spLocks noChangeShapeType="1"/>
          </p:cNvSpPr>
          <p:nvPr/>
        </p:nvSpPr>
        <p:spPr bwMode="auto">
          <a:xfrm>
            <a:off x="11430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17" name="Line 917"/>
          <p:cNvSpPr>
            <a:spLocks noChangeShapeType="1"/>
          </p:cNvSpPr>
          <p:nvPr/>
        </p:nvSpPr>
        <p:spPr bwMode="auto">
          <a:xfrm>
            <a:off x="24384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18" name="Line 918"/>
          <p:cNvSpPr>
            <a:spLocks noChangeShapeType="1"/>
          </p:cNvSpPr>
          <p:nvPr/>
        </p:nvSpPr>
        <p:spPr bwMode="auto">
          <a:xfrm>
            <a:off x="15240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19" name="Line 919"/>
          <p:cNvSpPr>
            <a:spLocks noChangeShapeType="1"/>
          </p:cNvSpPr>
          <p:nvPr/>
        </p:nvSpPr>
        <p:spPr bwMode="auto">
          <a:xfrm>
            <a:off x="19812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0" name="Line 920"/>
          <p:cNvSpPr>
            <a:spLocks noChangeShapeType="1"/>
          </p:cNvSpPr>
          <p:nvPr/>
        </p:nvSpPr>
        <p:spPr bwMode="auto">
          <a:xfrm>
            <a:off x="42672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1" name="Line 921"/>
          <p:cNvSpPr>
            <a:spLocks noChangeShapeType="1"/>
          </p:cNvSpPr>
          <p:nvPr/>
        </p:nvSpPr>
        <p:spPr bwMode="auto">
          <a:xfrm>
            <a:off x="38100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" name="Line 922"/>
          <p:cNvSpPr>
            <a:spLocks noChangeShapeType="1"/>
          </p:cNvSpPr>
          <p:nvPr/>
        </p:nvSpPr>
        <p:spPr bwMode="auto">
          <a:xfrm>
            <a:off x="33528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3" name="Line 923"/>
          <p:cNvSpPr>
            <a:spLocks noChangeShapeType="1"/>
          </p:cNvSpPr>
          <p:nvPr/>
        </p:nvSpPr>
        <p:spPr bwMode="auto">
          <a:xfrm>
            <a:off x="2895600" y="762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4" name="Line 924"/>
          <p:cNvSpPr>
            <a:spLocks noChangeShapeType="1"/>
          </p:cNvSpPr>
          <p:nvPr/>
        </p:nvSpPr>
        <p:spPr bwMode="auto">
          <a:xfrm>
            <a:off x="381000" y="1143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5" name="Line 925"/>
          <p:cNvSpPr>
            <a:spLocks noChangeShapeType="1"/>
          </p:cNvSpPr>
          <p:nvPr/>
        </p:nvSpPr>
        <p:spPr bwMode="auto">
          <a:xfrm>
            <a:off x="381000" y="1524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7" name="Line 927"/>
          <p:cNvSpPr>
            <a:spLocks noChangeShapeType="1"/>
          </p:cNvSpPr>
          <p:nvPr/>
        </p:nvSpPr>
        <p:spPr bwMode="auto">
          <a:xfrm>
            <a:off x="381000" y="1905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8" name="Line 928"/>
          <p:cNvSpPr>
            <a:spLocks noChangeShapeType="1"/>
          </p:cNvSpPr>
          <p:nvPr/>
        </p:nvSpPr>
        <p:spPr bwMode="auto">
          <a:xfrm>
            <a:off x="381000" y="2286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9" name="Line 929"/>
          <p:cNvSpPr>
            <a:spLocks noChangeShapeType="1"/>
          </p:cNvSpPr>
          <p:nvPr/>
        </p:nvSpPr>
        <p:spPr bwMode="auto">
          <a:xfrm>
            <a:off x="381000" y="2667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0" name="Line 930"/>
          <p:cNvSpPr>
            <a:spLocks noChangeShapeType="1"/>
          </p:cNvSpPr>
          <p:nvPr/>
        </p:nvSpPr>
        <p:spPr bwMode="auto">
          <a:xfrm>
            <a:off x="381000" y="3048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1" name="Line 931"/>
          <p:cNvSpPr>
            <a:spLocks noChangeShapeType="1"/>
          </p:cNvSpPr>
          <p:nvPr/>
        </p:nvSpPr>
        <p:spPr bwMode="auto">
          <a:xfrm>
            <a:off x="381000" y="3429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3" name="Line 933"/>
          <p:cNvSpPr>
            <a:spLocks noChangeShapeType="1"/>
          </p:cNvSpPr>
          <p:nvPr/>
        </p:nvSpPr>
        <p:spPr bwMode="auto">
          <a:xfrm>
            <a:off x="381000" y="7620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4" name="Line 934"/>
          <p:cNvSpPr>
            <a:spLocks noChangeShapeType="1"/>
          </p:cNvSpPr>
          <p:nvPr/>
        </p:nvSpPr>
        <p:spPr bwMode="auto">
          <a:xfrm>
            <a:off x="2895600" y="7620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5" name="Line 935"/>
          <p:cNvSpPr>
            <a:spLocks noChangeShapeType="1"/>
          </p:cNvSpPr>
          <p:nvPr/>
        </p:nvSpPr>
        <p:spPr bwMode="auto">
          <a:xfrm>
            <a:off x="381000" y="2286000"/>
            <a:ext cx="2514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6" name="Line 936"/>
          <p:cNvSpPr>
            <a:spLocks noChangeShapeType="1"/>
          </p:cNvSpPr>
          <p:nvPr/>
        </p:nvSpPr>
        <p:spPr bwMode="auto">
          <a:xfrm>
            <a:off x="381000" y="762000"/>
            <a:ext cx="2514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7" name="Line 937"/>
          <p:cNvSpPr>
            <a:spLocks noChangeShapeType="1"/>
          </p:cNvSpPr>
          <p:nvPr/>
        </p:nvSpPr>
        <p:spPr bwMode="auto">
          <a:xfrm>
            <a:off x="381000" y="2667000"/>
            <a:ext cx="3886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8" name="Line 938"/>
          <p:cNvSpPr>
            <a:spLocks noChangeShapeType="1"/>
          </p:cNvSpPr>
          <p:nvPr/>
        </p:nvSpPr>
        <p:spPr bwMode="auto">
          <a:xfrm>
            <a:off x="381000" y="3429000"/>
            <a:ext cx="3886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39" name="Line 939"/>
          <p:cNvSpPr>
            <a:spLocks noChangeShapeType="1"/>
          </p:cNvSpPr>
          <p:nvPr/>
        </p:nvSpPr>
        <p:spPr bwMode="auto">
          <a:xfrm>
            <a:off x="381000" y="26670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40" name="Line 940"/>
          <p:cNvSpPr>
            <a:spLocks noChangeShapeType="1"/>
          </p:cNvSpPr>
          <p:nvPr/>
        </p:nvSpPr>
        <p:spPr bwMode="auto">
          <a:xfrm>
            <a:off x="4267200" y="26670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41" name="Text Box 941"/>
          <p:cNvSpPr txBox="1">
            <a:spLocks noChangeArrowheads="1"/>
          </p:cNvSpPr>
          <p:nvPr/>
        </p:nvSpPr>
        <p:spPr bwMode="auto">
          <a:xfrm>
            <a:off x="-76200" y="11271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4 ô</a:t>
            </a:r>
          </a:p>
        </p:txBody>
      </p:sp>
      <p:sp>
        <p:nvSpPr>
          <p:cNvPr id="26542" name="Text Box 942"/>
          <p:cNvSpPr txBox="1">
            <a:spLocks noChangeArrowheads="1"/>
          </p:cNvSpPr>
          <p:nvPr/>
        </p:nvSpPr>
        <p:spPr bwMode="auto">
          <a:xfrm>
            <a:off x="-76200" y="27273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 ô</a:t>
            </a:r>
          </a:p>
        </p:txBody>
      </p:sp>
      <p:sp>
        <p:nvSpPr>
          <p:cNvPr id="26543" name="Text Box 943"/>
          <p:cNvSpPr txBox="1">
            <a:spLocks noChangeArrowheads="1"/>
          </p:cNvSpPr>
          <p:nvPr/>
        </p:nvSpPr>
        <p:spPr bwMode="auto">
          <a:xfrm>
            <a:off x="1143000" y="4413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6 ô</a:t>
            </a:r>
          </a:p>
        </p:txBody>
      </p:sp>
      <p:sp>
        <p:nvSpPr>
          <p:cNvPr id="26544" name="Text Box 944"/>
          <p:cNvSpPr txBox="1">
            <a:spLocks noChangeArrowheads="1"/>
          </p:cNvSpPr>
          <p:nvPr/>
        </p:nvSpPr>
        <p:spPr bwMode="auto">
          <a:xfrm>
            <a:off x="1905000" y="23463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9 ô</a:t>
            </a:r>
          </a:p>
        </p:txBody>
      </p:sp>
      <p:sp>
        <p:nvSpPr>
          <p:cNvPr id="26545" name="Rectangle 945"/>
          <p:cNvSpPr>
            <a:spLocks noChangeArrowheads="1"/>
          </p:cNvSpPr>
          <p:nvPr/>
        </p:nvSpPr>
        <p:spPr bwMode="auto">
          <a:xfrm>
            <a:off x="5181600" y="762000"/>
            <a:ext cx="2590800" cy="15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46" name="Line 946"/>
          <p:cNvSpPr>
            <a:spLocks noChangeShapeType="1"/>
          </p:cNvSpPr>
          <p:nvPr/>
        </p:nvSpPr>
        <p:spPr bwMode="auto">
          <a:xfrm>
            <a:off x="5562600" y="762000"/>
            <a:ext cx="0" cy="1524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47" name="Line 947"/>
          <p:cNvSpPr>
            <a:spLocks noChangeShapeType="1"/>
          </p:cNvSpPr>
          <p:nvPr/>
        </p:nvSpPr>
        <p:spPr bwMode="auto">
          <a:xfrm>
            <a:off x="6477000" y="762000"/>
            <a:ext cx="0" cy="1524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48" name="Line 948"/>
          <p:cNvSpPr>
            <a:spLocks noChangeShapeType="1"/>
          </p:cNvSpPr>
          <p:nvPr/>
        </p:nvSpPr>
        <p:spPr bwMode="auto">
          <a:xfrm>
            <a:off x="6934200" y="762000"/>
            <a:ext cx="0" cy="1524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49" name="Line 949"/>
          <p:cNvSpPr>
            <a:spLocks noChangeShapeType="1"/>
          </p:cNvSpPr>
          <p:nvPr/>
        </p:nvSpPr>
        <p:spPr bwMode="auto">
          <a:xfrm>
            <a:off x="7391400" y="762000"/>
            <a:ext cx="0" cy="1524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50" name="Line 950"/>
          <p:cNvSpPr>
            <a:spLocks noChangeShapeType="1"/>
          </p:cNvSpPr>
          <p:nvPr/>
        </p:nvSpPr>
        <p:spPr bwMode="auto">
          <a:xfrm>
            <a:off x="6019800" y="762000"/>
            <a:ext cx="0" cy="1524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51" name="Line 951"/>
          <p:cNvSpPr>
            <a:spLocks noChangeShapeType="1"/>
          </p:cNvSpPr>
          <p:nvPr/>
        </p:nvSpPr>
        <p:spPr bwMode="auto">
          <a:xfrm>
            <a:off x="5181600" y="1143000"/>
            <a:ext cx="2514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52" name="Line 952"/>
          <p:cNvSpPr>
            <a:spLocks noChangeShapeType="1"/>
          </p:cNvSpPr>
          <p:nvPr/>
        </p:nvSpPr>
        <p:spPr bwMode="auto">
          <a:xfrm>
            <a:off x="5181600" y="1524000"/>
            <a:ext cx="2514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53" name="Line 953"/>
          <p:cNvSpPr>
            <a:spLocks noChangeShapeType="1"/>
          </p:cNvSpPr>
          <p:nvPr/>
        </p:nvSpPr>
        <p:spPr bwMode="auto">
          <a:xfrm>
            <a:off x="5181600" y="1905000"/>
            <a:ext cx="2514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55" name="Rectangle 955"/>
          <p:cNvSpPr>
            <a:spLocks noChangeArrowheads="1"/>
          </p:cNvSpPr>
          <p:nvPr/>
        </p:nvSpPr>
        <p:spPr bwMode="auto">
          <a:xfrm>
            <a:off x="5105400" y="2667000"/>
            <a:ext cx="4038600" cy="76200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67" name="Line 967"/>
          <p:cNvSpPr>
            <a:spLocks noChangeShapeType="1"/>
          </p:cNvSpPr>
          <p:nvPr/>
        </p:nvSpPr>
        <p:spPr bwMode="auto">
          <a:xfrm>
            <a:off x="5562600" y="2651125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68" name="Line 968"/>
          <p:cNvSpPr>
            <a:spLocks noChangeShapeType="1"/>
          </p:cNvSpPr>
          <p:nvPr/>
        </p:nvSpPr>
        <p:spPr bwMode="auto">
          <a:xfrm>
            <a:off x="6019800" y="2651125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69" name="Line 969"/>
          <p:cNvSpPr>
            <a:spLocks noChangeShapeType="1"/>
          </p:cNvSpPr>
          <p:nvPr/>
        </p:nvSpPr>
        <p:spPr bwMode="auto">
          <a:xfrm>
            <a:off x="6934200" y="2651125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70" name="Line 970"/>
          <p:cNvSpPr>
            <a:spLocks noChangeShapeType="1"/>
          </p:cNvSpPr>
          <p:nvPr/>
        </p:nvSpPr>
        <p:spPr bwMode="auto">
          <a:xfrm>
            <a:off x="7391400" y="2651125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71" name="Line 971"/>
          <p:cNvSpPr>
            <a:spLocks noChangeShapeType="1"/>
          </p:cNvSpPr>
          <p:nvPr/>
        </p:nvSpPr>
        <p:spPr bwMode="auto">
          <a:xfrm>
            <a:off x="7772400" y="2651125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72" name="Line 972"/>
          <p:cNvSpPr>
            <a:spLocks noChangeShapeType="1"/>
          </p:cNvSpPr>
          <p:nvPr/>
        </p:nvSpPr>
        <p:spPr bwMode="auto">
          <a:xfrm>
            <a:off x="8229600" y="2651125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73" name="Line 973"/>
          <p:cNvSpPr>
            <a:spLocks noChangeShapeType="1"/>
          </p:cNvSpPr>
          <p:nvPr/>
        </p:nvSpPr>
        <p:spPr bwMode="auto">
          <a:xfrm>
            <a:off x="8686800" y="2651125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74" name="Line 974"/>
          <p:cNvSpPr>
            <a:spLocks noChangeShapeType="1"/>
          </p:cNvSpPr>
          <p:nvPr/>
        </p:nvSpPr>
        <p:spPr bwMode="auto">
          <a:xfrm>
            <a:off x="6477000" y="2651125"/>
            <a:ext cx="0" cy="76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75" name="Line 975"/>
          <p:cNvSpPr>
            <a:spLocks noChangeShapeType="1"/>
          </p:cNvSpPr>
          <p:nvPr/>
        </p:nvSpPr>
        <p:spPr bwMode="auto">
          <a:xfrm>
            <a:off x="5105400" y="3032125"/>
            <a:ext cx="3962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576" name="Rectangle 976"/>
          <p:cNvSpPr>
            <a:spLocks noChangeArrowheads="1"/>
          </p:cNvSpPr>
          <p:nvPr/>
        </p:nvSpPr>
        <p:spPr bwMode="auto">
          <a:xfrm>
            <a:off x="4694238" y="593725"/>
            <a:ext cx="944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 2" pitchFamily="18" charset="2"/>
              </a:rPr>
              <a:t></a:t>
            </a:r>
          </a:p>
        </p:txBody>
      </p:sp>
      <p:sp>
        <p:nvSpPr>
          <p:cNvPr id="26577" name="Rectangle 977"/>
          <p:cNvSpPr>
            <a:spLocks noChangeArrowheads="1"/>
          </p:cNvSpPr>
          <p:nvPr/>
        </p:nvSpPr>
        <p:spPr bwMode="auto">
          <a:xfrm>
            <a:off x="4724400" y="2590800"/>
            <a:ext cx="944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 2" pitchFamily="18" charset="2"/>
              </a:rPr>
              <a:t></a:t>
            </a:r>
            <a:endParaRPr lang="en-US" sz="6000" b="1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26580" name="Rectangle 980"/>
          <p:cNvSpPr>
            <a:spLocks noChangeArrowheads="1"/>
          </p:cNvSpPr>
          <p:nvPr/>
        </p:nvSpPr>
        <p:spPr bwMode="auto">
          <a:xfrm rot="5400000">
            <a:off x="-457200" y="52578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82" name="Rectangle 982"/>
          <p:cNvSpPr>
            <a:spLocks noChangeArrowheads="1"/>
          </p:cNvSpPr>
          <p:nvPr/>
        </p:nvSpPr>
        <p:spPr bwMode="auto">
          <a:xfrm rot="5400000">
            <a:off x="1219200" y="52578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83" name="Rectangle 983"/>
          <p:cNvSpPr>
            <a:spLocks noChangeArrowheads="1"/>
          </p:cNvSpPr>
          <p:nvPr/>
        </p:nvSpPr>
        <p:spPr bwMode="auto">
          <a:xfrm rot="5400000">
            <a:off x="381000" y="52578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84" name="Rectangle 984"/>
          <p:cNvSpPr>
            <a:spLocks noChangeArrowheads="1"/>
          </p:cNvSpPr>
          <p:nvPr/>
        </p:nvSpPr>
        <p:spPr bwMode="auto">
          <a:xfrm rot="5400000">
            <a:off x="5257800" y="52578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85" name="Rectangle 985"/>
          <p:cNvSpPr>
            <a:spLocks noChangeArrowheads="1"/>
          </p:cNvSpPr>
          <p:nvPr/>
        </p:nvSpPr>
        <p:spPr bwMode="auto">
          <a:xfrm rot="5400000">
            <a:off x="1981200" y="52578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86" name="Rectangle 986"/>
          <p:cNvSpPr>
            <a:spLocks noChangeArrowheads="1"/>
          </p:cNvSpPr>
          <p:nvPr/>
        </p:nvSpPr>
        <p:spPr bwMode="auto">
          <a:xfrm rot="5400000">
            <a:off x="4419600" y="52578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87" name="Rectangle 987"/>
          <p:cNvSpPr>
            <a:spLocks noChangeArrowheads="1"/>
          </p:cNvSpPr>
          <p:nvPr/>
        </p:nvSpPr>
        <p:spPr bwMode="auto">
          <a:xfrm rot="5400000">
            <a:off x="6858000" y="52578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88" name="Rectangle 988"/>
          <p:cNvSpPr>
            <a:spLocks noChangeArrowheads="1"/>
          </p:cNvSpPr>
          <p:nvPr/>
        </p:nvSpPr>
        <p:spPr bwMode="auto">
          <a:xfrm rot="5400000">
            <a:off x="6096000" y="52578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589" name="Line 989"/>
          <p:cNvSpPr>
            <a:spLocks noChangeShapeType="1"/>
          </p:cNvSpPr>
          <p:nvPr/>
        </p:nvSpPr>
        <p:spPr bwMode="auto">
          <a:xfrm>
            <a:off x="381000" y="6705600"/>
            <a:ext cx="3276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90" name="Rectangle 990"/>
          <p:cNvSpPr>
            <a:spLocks noChangeArrowheads="1"/>
          </p:cNvSpPr>
          <p:nvPr/>
        </p:nvSpPr>
        <p:spPr bwMode="auto">
          <a:xfrm>
            <a:off x="5029200" y="5867400"/>
            <a:ext cx="3733800" cy="381000"/>
          </a:xfrm>
          <a:prstGeom prst="rect">
            <a:avLst/>
          </a:prstGeom>
          <a:solidFill>
            <a:srgbClr val="B319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91" name="Rectangle 991"/>
          <p:cNvSpPr>
            <a:spLocks noChangeArrowheads="1"/>
          </p:cNvSpPr>
          <p:nvPr/>
        </p:nvSpPr>
        <p:spPr bwMode="auto">
          <a:xfrm>
            <a:off x="5029200" y="4724400"/>
            <a:ext cx="3733800" cy="381000"/>
          </a:xfrm>
          <a:prstGeom prst="rect">
            <a:avLst/>
          </a:prstGeom>
          <a:solidFill>
            <a:srgbClr val="B319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92" name="Line 992"/>
          <p:cNvSpPr>
            <a:spLocks noChangeShapeType="1"/>
          </p:cNvSpPr>
          <p:nvPr/>
        </p:nvSpPr>
        <p:spPr bwMode="auto">
          <a:xfrm>
            <a:off x="5181600" y="6705600"/>
            <a:ext cx="3429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94" name="Text Box 994"/>
          <p:cNvSpPr txBox="1">
            <a:spLocks noChangeArrowheads="1"/>
          </p:cNvSpPr>
          <p:nvPr/>
        </p:nvSpPr>
        <p:spPr bwMode="auto">
          <a:xfrm>
            <a:off x="228600" y="3733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2. </a:t>
            </a:r>
            <a:r>
              <a:rPr lang="en-US" sz="2400" b="1" dirty="0" err="1">
                <a:solidFill>
                  <a:srgbClr val="0000FF"/>
                </a:solidFill>
              </a:rPr>
              <a:t>Dán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hàng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rào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6596" name="Text Box 996"/>
          <p:cNvSpPr txBox="1">
            <a:spLocks noChangeArrowheads="1"/>
          </p:cNvSpPr>
          <p:nvPr/>
        </p:nvSpPr>
        <p:spPr bwMode="auto">
          <a:xfrm>
            <a:off x="228600" y="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1. </a:t>
            </a:r>
            <a:r>
              <a:rPr lang="en-US" sz="2400" b="1" dirty="0" err="1">
                <a:solidFill>
                  <a:srgbClr val="0000FF"/>
                </a:solidFill>
              </a:rPr>
              <a:t>Kẻ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cắt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giấy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4" dur="2000" fill="hold"/>
                                        <p:tgtEl>
                                          <p:spTgt spid="26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77058E-7 L 0.4184 0.0043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2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2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2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2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2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14" grpId="0" animBg="1"/>
      <p:bldP spid="26515" grpId="0" animBg="1"/>
      <p:bldP spid="26516" grpId="0" animBg="1"/>
      <p:bldP spid="26517" grpId="0" animBg="1"/>
      <p:bldP spid="26518" grpId="0" animBg="1"/>
      <p:bldP spid="26519" grpId="0" animBg="1"/>
      <p:bldP spid="26520" grpId="0" animBg="1"/>
      <p:bldP spid="26521" grpId="0" animBg="1"/>
      <p:bldP spid="26522" grpId="0" animBg="1"/>
      <p:bldP spid="26523" grpId="0" animBg="1"/>
      <p:bldP spid="26524" grpId="0" animBg="1"/>
      <p:bldP spid="26525" grpId="0" animBg="1"/>
      <p:bldP spid="26527" grpId="0" animBg="1"/>
      <p:bldP spid="26528" grpId="0" animBg="1"/>
      <p:bldP spid="26529" grpId="0" animBg="1"/>
      <p:bldP spid="26530" grpId="0" animBg="1"/>
      <p:bldP spid="26531" grpId="0" animBg="1"/>
      <p:bldP spid="26533" grpId="0" animBg="1"/>
      <p:bldP spid="26534" grpId="0" animBg="1"/>
      <p:bldP spid="26535" grpId="0" animBg="1"/>
      <p:bldP spid="26536" grpId="0" animBg="1"/>
      <p:bldP spid="26537" grpId="0" animBg="1"/>
      <p:bldP spid="26538" grpId="0" animBg="1"/>
      <p:bldP spid="26539" grpId="0" animBg="1"/>
      <p:bldP spid="26540" grpId="0" animBg="1"/>
      <p:bldP spid="26541" grpId="0"/>
      <p:bldP spid="26542" grpId="0"/>
      <p:bldP spid="26543" grpId="0"/>
      <p:bldP spid="26544" grpId="0"/>
      <p:bldP spid="26545" grpId="0" animBg="1"/>
      <p:bldP spid="26546" grpId="0" animBg="1"/>
      <p:bldP spid="26547" grpId="0" animBg="1"/>
      <p:bldP spid="26548" grpId="0" animBg="1"/>
      <p:bldP spid="26549" grpId="0" animBg="1"/>
      <p:bldP spid="26550" grpId="0" animBg="1"/>
      <p:bldP spid="26551" grpId="0" animBg="1"/>
      <p:bldP spid="26552" grpId="0" animBg="1"/>
      <p:bldP spid="26553" grpId="0" animBg="1"/>
      <p:bldP spid="26555" grpId="0" animBg="1"/>
      <p:bldP spid="26567" grpId="0" animBg="1"/>
      <p:bldP spid="26568" grpId="0" animBg="1"/>
      <p:bldP spid="26569" grpId="0" animBg="1"/>
      <p:bldP spid="26570" grpId="0" animBg="1"/>
      <p:bldP spid="26571" grpId="0" animBg="1"/>
      <p:bldP spid="26572" grpId="0" animBg="1"/>
      <p:bldP spid="26573" grpId="0" animBg="1"/>
      <p:bldP spid="26574" grpId="0" animBg="1"/>
      <p:bldP spid="26575" grpId="0" animBg="1"/>
      <p:bldP spid="26576" grpId="0"/>
      <p:bldP spid="26576" grpId="1"/>
      <p:bldP spid="26577" grpId="0"/>
      <p:bldP spid="26577" grpId="1"/>
      <p:bldP spid="26580" grpId="0" animBg="1"/>
      <p:bldP spid="26582" grpId="0" animBg="1"/>
      <p:bldP spid="26583" grpId="0" animBg="1"/>
      <p:bldP spid="26584" grpId="0" animBg="1"/>
      <p:bldP spid="26585" grpId="0" animBg="1"/>
      <p:bldP spid="26586" grpId="0" animBg="1"/>
      <p:bldP spid="26587" grpId="0" animBg="1"/>
      <p:bldP spid="26588" grpId="0" animBg="1"/>
      <p:bldP spid="26589" grpId="0" animBg="1"/>
      <p:bldP spid="26590" grpId="0" animBg="1"/>
      <p:bldP spid="26591" grpId="0" animBg="1"/>
      <p:bldP spid="26592" grpId="0" animBg="1"/>
      <p:bldP spid="26594" grpId="0"/>
      <p:bldP spid="265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456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5" descr="IMG_0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_duc_sang-700b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" y="-190500"/>
            <a:ext cx="9144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àng rào nhựa trang tr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457200"/>
          <a:ext cx="6629400" cy="608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</a:tblGrid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143000" y="5181600"/>
            <a:ext cx="6629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4953000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495300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381000" y="1828800"/>
            <a:ext cx="4343400" cy="2895600"/>
            <a:chOff x="381000" y="1828800"/>
            <a:chExt cx="4343400" cy="2895600"/>
          </a:xfrm>
        </p:grpSpPr>
        <p:sp>
          <p:nvSpPr>
            <p:cNvPr id="32770" name="Rectangle 2"/>
            <p:cNvSpPr>
              <a:spLocks noChangeArrowheads="1"/>
            </p:cNvSpPr>
            <p:nvPr/>
          </p:nvSpPr>
          <p:spPr bwMode="auto">
            <a:xfrm>
              <a:off x="381000" y="1828800"/>
              <a:ext cx="4343400" cy="2895600"/>
            </a:xfrm>
            <a:prstGeom prst="rect">
              <a:avLst/>
            </a:prstGeom>
            <a:solidFill>
              <a:srgbClr val="F5C08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1" name="Line 3"/>
            <p:cNvSpPr>
              <a:spLocks noChangeShapeType="1"/>
            </p:cNvSpPr>
            <p:nvPr/>
          </p:nvSpPr>
          <p:spPr bwMode="auto">
            <a:xfrm>
              <a:off x="818272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>
              <a:off x="1241476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2522808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1664680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2093744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4267200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3810000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3395004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2937804" y="1828800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381000" y="2209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381000" y="2590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>
              <a:off x="381000" y="2971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>
              <a:off x="381000" y="3352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381000" y="3733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381000" y="4114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381000" y="4495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81000" y="18288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2923736" y="1828800"/>
            <a:ext cx="0" cy="152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81000" y="3352800"/>
            <a:ext cx="2514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381000" y="1828799"/>
            <a:ext cx="2590800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381000" y="3733800"/>
            <a:ext cx="3886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381000" y="4495800"/>
            <a:ext cx="3886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381000" y="37338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4267200" y="37338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44656" y="245246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4 ô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336448" y="3934264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2 ô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1295400" y="1447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6 ô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2023404" y="3733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9 ô</a:t>
            </a: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0" y="3276600"/>
            <a:ext cx="944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 2" pitchFamily="18" charset="2"/>
              </a:rPr>
              <a:t>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-120581" y="1345812"/>
            <a:ext cx="944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 2" pitchFamily="18" charset="2"/>
              </a:rPr>
              <a:t></a:t>
            </a: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 rot="5400000">
            <a:off x="5334000" y="30480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 rot="5400000">
            <a:off x="4495800" y="30480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 rot="5400000">
            <a:off x="6934200" y="30480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 rot="5400000">
            <a:off x="6172200" y="3048000"/>
            <a:ext cx="2514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5105400" y="3657600"/>
            <a:ext cx="3733800" cy="381000"/>
          </a:xfrm>
          <a:prstGeom prst="rect">
            <a:avLst/>
          </a:prstGeom>
          <a:solidFill>
            <a:srgbClr val="B319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30" name="Rectangle 62"/>
          <p:cNvSpPr>
            <a:spLocks noChangeArrowheads="1"/>
          </p:cNvSpPr>
          <p:nvPr/>
        </p:nvSpPr>
        <p:spPr bwMode="auto">
          <a:xfrm>
            <a:off x="5105400" y="2514600"/>
            <a:ext cx="3733800" cy="381000"/>
          </a:xfrm>
          <a:prstGeom prst="rect">
            <a:avLst/>
          </a:prstGeom>
          <a:solidFill>
            <a:srgbClr val="B319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>
            <a:off x="5257800" y="4495800"/>
            <a:ext cx="3429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33" name="Text Box 65"/>
          <p:cNvSpPr txBox="1">
            <a:spLocks noChangeArrowheads="1"/>
          </p:cNvSpPr>
          <p:nvPr/>
        </p:nvSpPr>
        <p:spPr bwMode="auto">
          <a:xfrm>
            <a:off x="5715000" y="9906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381000" y="9906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35" name="Text Box 67"/>
          <p:cNvSpPr txBox="1">
            <a:spLocks noChangeArrowheads="1"/>
          </p:cNvSpPr>
          <p:nvPr/>
        </p:nvSpPr>
        <p:spPr bwMode="auto">
          <a:xfrm>
            <a:off x="2133600" y="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/>
      <p:bldP spid="32796" grpId="0"/>
      <p:bldP spid="32797" grpId="0"/>
      <p:bldP spid="32798" grpId="0"/>
      <p:bldP spid="32818" grpId="0"/>
      <p:bldP spid="32819" grpId="0"/>
      <p:bldP spid="32823" grpId="0" animBg="1"/>
      <p:bldP spid="32825" grpId="0" animBg="1"/>
      <p:bldP spid="32826" grpId="0" animBg="1"/>
      <p:bldP spid="32827" grpId="0" animBg="1"/>
      <p:bldP spid="32829" grpId="0" animBg="1"/>
      <p:bldP spid="32830" grpId="0" animBg="1"/>
      <p:bldP spid="32831" grpId="0" animBg="1"/>
      <p:bldP spid="32833" grpId="0"/>
      <p:bldP spid="32834" grpId="0"/>
      <p:bldP spid="328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6" name="Group 214"/>
          <p:cNvGraphicFramePr>
            <a:graphicFrameLocks noGrp="1"/>
          </p:cNvGraphicFramePr>
          <p:nvPr>
            <p:ph sz="half" idx="1"/>
          </p:nvPr>
        </p:nvGraphicFramePr>
        <p:xfrm>
          <a:off x="1219200" y="1387475"/>
          <a:ext cx="6248400" cy="4419600"/>
        </p:xfrm>
        <a:graphic>
          <a:graphicData uri="http://schemas.openxmlformats.org/drawingml/2006/table">
            <a:tbl>
              <a:tblPr/>
              <a:tblGrid>
                <a:gridCol w="568325"/>
                <a:gridCol w="565150"/>
                <a:gridCol w="571500"/>
                <a:gridCol w="566738"/>
                <a:gridCol w="568325"/>
                <a:gridCol w="568325"/>
                <a:gridCol w="568325"/>
                <a:gridCol w="566737"/>
                <a:gridCol w="571500"/>
                <a:gridCol w="544513"/>
                <a:gridCol w="588962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</a:tbl>
          </a:graphicData>
        </a:graphic>
      </p:graphicFrame>
      <p:sp>
        <p:nvSpPr>
          <p:cNvPr id="3199" name="Text Box 127"/>
          <p:cNvSpPr txBox="1">
            <a:spLocks noChangeArrowheads="1"/>
          </p:cNvSpPr>
          <p:nvPr/>
        </p:nvSpPr>
        <p:spPr bwMode="auto">
          <a:xfrm>
            <a:off x="24384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6 ô</a:t>
            </a:r>
          </a:p>
        </p:txBody>
      </p:sp>
      <p:sp>
        <p:nvSpPr>
          <p:cNvPr id="3200" name="Text Box 128"/>
          <p:cNvSpPr txBox="1">
            <a:spLocks noChangeArrowheads="1"/>
          </p:cNvSpPr>
          <p:nvPr/>
        </p:nvSpPr>
        <p:spPr bwMode="auto">
          <a:xfrm>
            <a:off x="609600" y="21494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4 ô</a:t>
            </a:r>
          </a:p>
        </p:txBody>
      </p:sp>
      <p:sp>
        <p:nvSpPr>
          <p:cNvPr id="3201" name="Text Box 129"/>
          <p:cNvSpPr txBox="1">
            <a:spLocks noChangeArrowheads="1"/>
          </p:cNvSpPr>
          <p:nvPr/>
        </p:nvSpPr>
        <p:spPr bwMode="auto">
          <a:xfrm>
            <a:off x="609600" y="45116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 ô</a:t>
            </a:r>
          </a:p>
        </p:txBody>
      </p:sp>
      <p:sp>
        <p:nvSpPr>
          <p:cNvPr id="3202" name="Text Box 130"/>
          <p:cNvSpPr txBox="1">
            <a:spLocks noChangeArrowheads="1"/>
          </p:cNvSpPr>
          <p:nvPr/>
        </p:nvSpPr>
        <p:spPr bwMode="auto">
          <a:xfrm>
            <a:off x="3200400" y="4114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9 ô</a:t>
            </a:r>
          </a:p>
        </p:txBody>
      </p:sp>
      <p:sp>
        <p:nvSpPr>
          <p:cNvPr id="3296" name="Rectangle 224"/>
          <p:cNvSpPr>
            <a:spLocks noChangeArrowheads="1"/>
          </p:cNvSpPr>
          <p:nvPr/>
        </p:nvSpPr>
        <p:spPr bwMode="auto">
          <a:xfrm>
            <a:off x="1219200" y="1387475"/>
            <a:ext cx="3429000" cy="2209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" name="Rectangle 225"/>
          <p:cNvSpPr>
            <a:spLocks noChangeArrowheads="1"/>
          </p:cNvSpPr>
          <p:nvPr/>
        </p:nvSpPr>
        <p:spPr bwMode="auto">
          <a:xfrm>
            <a:off x="1219200" y="4130675"/>
            <a:ext cx="5105400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6" name="Text Box 234"/>
          <p:cNvSpPr txBox="1">
            <a:spLocks noChangeArrowheads="1"/>
          </p:cNvSpPr>
          <p:nvPr/>
        </p:nvSpPr>
        <p:spPr bwMode="auto">
          <a:xfrm>
            <a:off x="304800" y="6858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b="1" dirty="0">
              <a:solidFill>
                <a:srgbClr val="C21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0"/>
            <a:ext cx="624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9" grpId="0"/>
      <p:bldP spid="3200" grpId="0"/>
      <p:bldP spid="3201" grpId="0"/>
      <p:bldP spid="3202" grpId="0"/>
      <p:bldP spid="3296" grpId="0" animBg="1"/>
      <p:bldP spid="3297" grpId="0" animBg="1"/>
      <p:bldP spid="330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7" name="Group 41"/>
          <p:cNvGraphicFramePr>
            <a:graphicFrameLocks noGrp="1"/>
          </p:cNvGraphicFramePr>
          <p:nvPr>
            <p:ph sz="half" idx="1"/>
          </p:nvPr>
        </p:nvGraphicFramePr>
        <p:xfrm>
          <a:off x="2362200" y="1143000"/>
          <a:ext cx="4038600" cy="2438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9535" name="Group 79"/>
          <p:cNvGraphicFramePr>
            <a:graphicFrameLocks noGrp="1"/>
          </p:cNvGraphicFramePr>
          <p:nvPr>
            <p:ph sz="half" idx="2"/>
          </p:nvPr>
        </p:nvGraphicFramePr>
        <p:xfrm>
          <a:off x="1676400" y="4114800"/>
          <a:ext cx="6096000" cy="1219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77863"/>
                <a:gridCol w="676275"/>
                <a:gridCol w="677862"/>
                <a:gridCol w="677863"/>
                <a:gridCol w="676275"/>
                <a:gridCol w="677862"/>
                <a:gridCol w="677863"/>
                <a:gridCol w="676275"/>
                <a:gridCol w="67786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9536" name="Rectangle 80"/>
          <p:cNvSpPr>
            <a:spLocks noChangeArrowheads="1"/>
          </p:cNvSpPr>
          <p:nvPr/>
        </p:nvSpPr>
        <p:spPr bwMode="auto">
          <a:xfrm>
            <a:off x="1890713" y="203200"/>
            <a:ext cx="6481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err="1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1C0A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400" b="1" dirty="0">
              <a:solidFill>
                <a:srgbClr val="C21C0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24" name="Group 480"/>
          <p:cNvGraphicFramePr>
            <a:graphicFrameLocks noGrp="1"/>
          </p:cNvGraphicFramePr>
          <p:nvPr>
            <p:ph sz="quarter" idx="1"/>
          </p:nvPr>
        </p:nvGraphicFramePr>
        <p:xfrm>
          <a:off x="1143000" y="1295400"/>
          <a:ext cx="3962400" cy="609600"/>
        </p:xfrm>
        <a:graphic>
          <a:graphicData uri="http://schemas.openxmlformats.org/drawingml/2006/table">
            <a:tbl>
              <a:tblPr/>
              <a:tblGrid>
                <a:gridCol w="663575"/>
                <a:gridCol w="665163"/>
                <a:gridCol w="663575"/>
                <a:gridCol w="663575"/>
                <a:gridCol w="663575"/>
                <a:gridCol w="64293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25" name="Group 581"/>
          <p:cNvGraphicFramePr>
            <a:graphicFrameLocks noGrp="1"/>
          </p:cNvGraphicFramePr>
          <p:nvPr>
            <p:ph sz="quarter" idx="3"/>
          </p:nvPr>
        </p:nvGraphicFramePr>
        <p:xfrm>
          <a:off x="1143000" y="1905000"/>
          <a:ext cx="3962400" cy="51816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62" name="Group 318"/>
          <p:cNvGraphicFramePr>
            <a:graphicFrameLocks noGrp="1"/>
          </p:cNvGraphicFramePr>
          <p:nvPr/>
        </p:nvGraphicFramePr>
        <p:xfrm>
          <a:off x="1143000" y="5181600"/>
          <a:ext cx="5791200" cy="1143000"/>
        </p:xfrm>
        <a:graphic>
          <a:graphicData uri="http://schemas.openxmlformats.org/drawingml/2006/table">
            <a:tbl>
              <a:tblPr/>
              <a:tblGrid>
                <a:gridCol w="642938"/>
                <a:gridCol w="641350"/>
                <a:gridCol w="642937"/>
                <a:gridCol w="642938"/>
                <a:gridCol w="642937"/>
                <a:gridCol w="641350"/>
                <a:gridCol w="641350"/>
                <a:gridCol w="609600"/>
                <a:gridCol w="685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46" name="Group 302"/>
          <p:cNvGraphicFramePr>
            <a:graphicFrameLocks noGrp="1"/>
          </p:cNvGraphicFramePr>
          <p:nvPr/>
        </p:nvGraphicFramePr>
        <p:xfrm>
          <a:off x="1143000" y="1295400"/>
          <a:ext cx="3962400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485" name="Group 341"/>
          <p:cNvGraphicFramePr>
            <a:graphicFrameLocks noGrp="1"/>
          </p:cNvGraphicFramePr>
          <p:nvPr/>
        </p:nvGraphicFramePr>
        <p:xfrm>
          <a:off x="1143000" y="3124200"/>
          <a:ext cx="3962400" cy="60960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28" name="Group 584"/>
          <p:cNvGraphicFramePr>
            <a:graphicFrameLocks noGrp="1"/>
          </p:cNvGraphicFramePr>
          <p:nvPr/>
        </p:nvGraphicFramePr>
        <p:xfrm>
          <a:off x="1143000" y="2667000"/>
          <a:ext cx="3962400" cy="51816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6AB"/>
                    </a:solidFill>
                  </a:tcPr>
                </a:tc>
              </a:tr>
            </a:tbl>
          </a:graphicData>
        </a:graphic>
      </p:graphicFrame>
      <p:sp>
        <p:nvSpPr>
          <p:cNvPr id="6588" name="Rectangle 444"/>
          <p:cNvSpPr>
            <a:spLocks noChangeArrowheads="1"/>
          </p:cNvSpPr>
          <p:nvPr/>
        </p:nvSpPr>
        <p:spPr bwMode="auto">
          <a:xfrm>
            <a:off x="457200" y="1325563"/>
            <a:ext cx="10969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  <a:sym typeface="Wingdings 2" pitchFamily="18" charset="2"/>
              </a:rPr>
              <a:t></a:t>
            </a:r>
          </a:p>
        </p:txBody>
      </p:sp>
      <p:graphicFrame>
        <p:nvGraphicFramePr>
          <p:cNvPr id="6731" name="Group 587"/>
          <p:cNvGraphicFramePr>
            <a:graphicFrameLocks noGrp="1"/>
          </p:cNvGraphicFramePr>
          <p:nvPr/>
        </p:nvGraphicFramePr>
        <p:xfrm>
          <a:off x="1143000" y="1905000"/>
          <a:ext cx="3962400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0400"/>
                <a:gridCol w="660400"/>
                <a:gridCol w="660400"/>
                <a:gridCol w="685800"/>
                <a:gridCol w="635000"/>
                <a:gridCol w="660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605" name="Rectangle 461"/>
          <p:cNvSpPr>
            <a:spLocks noChangeArrowheads="1"/>
          </p:cNvSpPr>
          <p:nvPr/>
        </p:nvSpPr>
        <p:spPr bwMode="auto">
          <a:xfrm>
            <a:off x="457200" y="1935163"/>
            <a:ext cx="10969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  <a:sym typeface="Wingdings 2" pitchFamily="18" charset="2"/>
              </a:rPr>
              <a:t></a:t>
            </a:r>
          </a:p>
        </p:txBody>
      </p:sp>
      <p:graphicFrame>
        <p:nvGraphicFramePr>
          <p:cNvPr id="6606" name="Group 462"/>
          <p:cNvGraphicFramePr>
            <a:graphicFrameLocks noGrp="1"/>
          </p:cNvGraphicFramePr>
          <p:nvPr/>
        </p:nvGraphicFramePr>
        <p:xfrm>
          <a:off x="1143000" y="2514600"/>
          <a:ext cx="3962400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633" name="Rectangle 489"/>
          <p:cNvSpPr>
            <a:spLocks noChangeArrowheads="1"/>
          </p:cNvSpPr>
          <p:nvPr/>
        </p:nvSpPr>
        <p:spPr bwMode="auto">
          <a:xfrm rot="10800000" flipV="1">
            <a:off x="457200" y="2544763"/>
            <a:ext cx="1146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>
                <a:solidFill>
                  <a:srgbClr val="FF0000"/>
                </a:solidFill>
                <a:sym typeface="Wingdings 2" pitchFamily="18" charset="2"/>
              </a:rPr>
              <a:t></a:t>
            </a:r>
          </a:p>
        </p:txBody>
      </p:sp>
      <p:graphicFrame>
        <p:nvGraphicFramePr>
          <p:cNvPr id="6653" name="Group 509"/>
          <p:cNvGraphicFramePr>
            <a:graphicFrameLocks noGrp="1"/>
          </p:cNvGraphicFramePr>
          <p:nvPr/>
        </p:nvGraphicFramePr>
        <p:xfrm>
          <a:off x="1143000" y="3124200"/>
          <a:ext cx="3962400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695" name="Group 551"/>
          <p:cNvGraphicFramePr>
            <a:graphicFrameLocks noGrp="1"/>
          </p:cNvGraphicFramePr>
          <p:nvPr>
            <p:ph sz="quarter" idx="4"/>
          </p:nvPr>
        </p:nvGraphicFramePr>
        <p:xfrm>
          <a:off x="1143000" y="5105400"/>
          <a:ext cx="5791200" cy="609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44525"/>
                <a:gridCol w="641350"/>
                <a:gridCol w="644525"/>
                <a:gridCol w="644525"/>
                <a:gridCol w="641350"/>
                <a:gridCol w="644525"/>
                <a:gridCol w="619125"/>
                <a:gridCol w="625475"/>
                <a:gridCol w="685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697" name="Rectangle 553"/>
          <p:cNvSpPr>
            <a:spLocks noChangeArrowheads="1"/>
          </p:cNvSpPr>
          <p:nvPr/>
        </p:nvSpPr>
        <p:spPr bwMode="auto">
          <a:xfrm>
            <a:off x="457200" y="5105400"/>
            <a:ext cx="10969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  <a:sym typeface="Wingdings 2" pitchFamily="18" charset="2"/>
              </a:rPr>
              <a:t></a:t>
            </a:r>
          </a:p>
        </p:txBody>
      </p:sp>
      <p:graphicFrame>
        <p:nvGraphicFramePr>
          <p:cNvPr id="6699" name="Group 555"/>
          <p:cNvGraphicFramePr>
            <a:graphicFrameLocks noGrp="1"/>
          </p:cNvGraphicFramePr>
          <p:nvPr/>
        </p:nvGraphicFramePr>
        <p:xfrm>
          <a:off x="1143000" y="5715000"/>
          <a:ext cx="5791200" cy="609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44525"/>
                <a:gridCol w="641350"/>
                <a:gridCol w="644525"/>
                <a:gridCol w="644525"/>
                <a:gridCol w="641350"/>
                <a:gridCol w="644525"/>
                <a:gridCol w="619125"/>
                <a:gridCol w="625475"/>
                <a:gridCol w="685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732" name="Text Box 588"/>
          <p:cNvSpPr txBox="1">
            <a:spLocks noChangeArrowheads="1"/>
          </p:cNvSpPr>
          <p:nvPr/>
        </p:nvSpPr>
        <p:spPr bwMode="auto">
          <a:xfrm>
            <a:off x="5181600" y="4572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733" name="Text Box 589"/>
          <p:cNvSpPr txBox="1">
            <a:spLocks noChangeArrowheads="1"/>
          </p:cNvSpPr>
          <p:nvPr/>
        </p:nvSpPr>
        <p:spPr bwMode="auto">
          <a:xfrm>
            <a:off x="5410200" y="1371600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ô.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ô   </a:t>
            </a:r>
          </a:p>
        </p:txBody>
      </p:sp>
      <p:sp>
        <p:nvSpPr>
          <p:cNvPr id="6734" name="Text Box 590"/>
          <p:cNvSpPr txBox="1">
            <a:spLocks noChangeArrowheads="1"/>
          </p:cNvSpPr>
          <p:nvPr/>
        </p:nvSpPr>
        <p:spPr bwMode="auto">
          <a:xfrm>
            <a:off x="762000" y="152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C21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2775E-6 L 0.5151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3.33333E-6 -0.133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1.11933E-6 L 0.5302 -0.00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4509E-6 L 3.33333E-6 -0.088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341E-7 L 0.504 -0.002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19 L 3.33333E-6 -0.04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51445E-7 L 3.33333E-6 -0.0776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9653E-6 L 0.7401 0.002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6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6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8" grpId="0"/>
      <p:bldP spid="6588" grpId="1"/>
      <p:bldP spid="6605" grpId="0"/>
      <p:bldP spid="6605" grpId="1"/>
      <p:bldP spid="6605" grpId="2"/>
      <p:bldP spid="6633" grpId="0"/>
      <p:bldP spid="6633" grpId="1"/>
      <p:bldP spid="6633" grpId="2"/>
      <p:bldP spid="6697" grpId="0"/>
      <p:bldP spid="6697" grpId="1"/>
      <p:bldP spid="67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143000" y="4902200"/>
            <a:ext cx="6400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438400" y="1447800"/>
            <a:ext cx="5334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581400" y="1447800"/>
            <a:ext cx="5334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724400" y="1447800"/>
            <a:ext cx="5334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867400" y="1447800"/>
            <a:ext cx="533400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66800" y="4978400"/>
            <a:ext cx="6477000" cy="584200"/>
            <a:chOff x="528" y="2592"/>
            <a:chExt cx="3792" cy="288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28" y="2592"/>
              <a:ext cx="3792" cy="288"/>
              <a:chOff x="537" y="439"/>
              <a:chExt cx="4686" cy="287"/>
            </a:xfrm>
          </p:grpSpPr>
          <p:sp>
            <p:nvSpPr>
              <p:cNvPr id="22543" name="AutoShape 15"/>
              <p:cNvSpPr>
                <a:spLocks noChangeArrowheads="1"/>
              </p:cNvSpPr>
              <p:nvPr/>
            </p:nvSpPr>
            <p:spPr bwMode="auto">
              <a:xfrm>
                <a:off x="537" y="439"/>
                <a:ext cx="4686" cy="287"/>
              </a:xfrm>
              <a:prstGeom prst="flowChartProcess">
                <a:avLst/>
              </a:prstGeom>
              <a:solidFill>
                <a:srgbClr val="FFFFCC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4" name="Line 16"/>
              <p:cNvSpPr>
                <a:spLocks noChangeShapeType="1"/>
              </p:cNvSpPr>
              <p:nvPr/>
            </p:nvSpPr>
            <p:spPr bwMode="auto">
              <a:xfrm>
                <a:off x="585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Line 17"/>
              <p:cNvSpPr>
                <a:spLocks noChangeShapeType="1"/>
              </p:cNvSpPr>
              <p:nvPr/>
            </p:nvSpPr>
            <p:spPr bwMode="auto">
              <a:xfrm>
                <a:off x="681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Line 18"/>
              <p:cNvSpPr>
                <a:spLocks noChangeShapeType="1"/>
              </p:cNvSpPr>
              <p:nvPr/>
            </p:nvSpPr>
            <p:spPr bwMode="auto">
              <a:xfrm>
                <a:off x="777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>
                <a:off x="873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Line 20"/>
              <p:cNvSpPr>
                <a:spLocks noChangeShapeType="1"/>
              </p:cNvSpPr>
              <p:nvPr/>
            </p:nvSpPr>
            <p:spPr bwMode="auto">
              <a:xfrm>
                <a:off x="1065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21"/>
              <p:cNvSpPr>
                <a:spLocks noChangeShapeType="1"/>
              </p:cNvSpPr>
              <p:nvPr/>
            </p:nvSpPr>
            <p:spPr bwMode="auto">
              <a:xfrm>
                <a:off x="1161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>
                <a:off x="1257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23"/>
              <p:cNvSpPr>
                <a:spLocks noChangeShapeType="1"/>
              </p:cNvSpPr>
              <p:nvPr/>
            </p:nvSpPr>
            <p:spPr bwMode="auto">
              <a:xfrm>
                <a:off x="1446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Line 24"/>
              <p:cNvSpPr>
                <a:spLocks noChangeShapeType="1"/>
              </p:cNvSpPr>
              <p:nvPr/>
            </p:nvSpPr>
            <p:spPr bwMode="auto">
              <a:xfrm>
                <a:off x="1542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25"/>
              <p:cNvSpPr>
                <a:spLocks noChangeShapeType="1"/>
              </p:cNvSpPr>
              <p:nvPr/>
            </p:nvSpPr>
            <p:spPr bwMode="auto">
              <a:xfrm>
                <a:off x="1638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26"/>
              <p:cNvSpPr>
                <a:spLocks noChangeShapeType="1"/>
              </p:cNvSpPr>
              <p:nvPr/>
            </p:nvSpPr>
            <p:spPr bwMode="auto">
              <a:xfrm>
                <a:off x="1734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27"/>
              <p:cNvSpPr>
                <a:spLocks noChangeShapeType="1"/>
              </p:cNvSpPr>
              <p:nvPr/>
            </p:nvSpPr>
            <p:spPr bwMode="auto">
              <a:xfrm>
                <a:off x="1926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28"/>
              <p:cNvSpPr>
                <a:spLocks noChangeShapeType="1"/>
              </p:cNvSpPr>
              <p:nvPr/>
            </p:nvSpPr>
            <p:spPr bwMode="auto">
              <a:xfrm>
                <a:off x="2022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29"/>
              <p:cNvSpPr>
                <a:spLocks noChangeShapeType="1"/>
              </p:cNvSpPr>
              <p:nvPr/>
            </p:nvSpPr>
            <p:spPr bwMode="auto">
              <a:xfrm>
                <a:off x="2118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30"/>
              <p:cNvSpPr>
                <a:spLocks noChangeShapeType="1"/>
              </p:cNvSpPr>
              <p:nvPr/>
            </p:nvSpPr>
            <p:spPr bwMode="auto">
              <a:xfrm>
                <a:off x="2214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31"/>
              <p:cNvSpPr>
                <a:spLocks noChangeShapeType="1"/>
              </p:cNvSpPr>
              <p:nvPr/>
            </p:nvSpPr>
            <p:spPr bwMode="auto">
              <a:xfrm>
                <a:off x="2402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32"/>
              <p:cNvSpPr>
                <a:spLocks noChangeShapeType="1"/>
              </p:cNvSpPr>
              <p:nvPr/>
            </p:nvSpPr>
            <p:spPr bwMode="auto">
              <a:xfrm>
                <a:off x="2498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/>
            </p:nvSpPr>
            <p:spPr bwMode="auto">
              <a:xfrm>
                <a:off x="2594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/>
            </p:nvSpPr>
            <p:spPr bwMode="auto">
              <a:xfrm>
                <a:off x="2690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/>
            </p:nvSpPr>
            <p:spPr bwMode="auto">
              <a:xfrm>
                <a:off x="2882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/>
            </p:nvSpPr>
            <p:spPr bwMode="auto">
              <a:xfrm>
                <a:off x="2978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37"/>
              <p:cNvSpPr>
                <a:spLocks noChangeShapeType="1"/>
              </p:cNvSpPr>
              <p:nvPr/>
            </p:nvSpPr>
            <p:spPr bwMode="auto">
              <a:xfrm>
                <a:off x="3074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Line 38"/>
              <p:cNvSpPr>
                <a:spLocks noChangeShapeType="1"/>
              </p:cNvSpPr>
              <p:nvPr/>
            </p:nvSpPr>
            <p:spPr bwMode="auto">
              <a:xfrm>
                <a:off x="3164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Line 39"/>
              <p:cNvSpPr>
                <a:spLocks noChangeShapeType="1"/>
              </p:cNvSpPr>
              <p:nvPr/>
            </p:nvSpPr>
            <p:spPr bwMode="auto">
              <a:xfrm>
                <a:off x="3356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Line 40"/>
              <p:cNvSpPr>
                <a:spLocks noChangeShapeType="1"/>
              </p:cNvSpPr>
              <p:nvPr/>
            </p:nvSpPr>
            <p:spPr bwMode="auto">
              <a:xfrm>
                <a:off x="3452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9" name="Line 41"/>
              <p:cNvSpPr>
                <a:spLocks noChangeShapeType="1"/>
              </p:cNvSpPr>
              <p:nvPr/>
            </p:nvSpPr>
            <p:spPr bwMode="auto">
              <a:xfrm>
                <a:off x="3548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Line 42"/>
              <p:cNvSpPr>
                <a:spLocks noChangeShapeType="1"/>
              </p:cNvSpPr>
              <p:nvPr/>
            </p:nvSpPr>
            <p:spPr bwMode="auto">
              <a:xfrm>
                <a:off x="3644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Line 43"/>
              <p:cNvSpPr>
                <a:spLocks noChangeShapeType="1"/>
              </p:cNvSpPr>
              <p:nvPr/>
            </p:nvSpPr>
            <p:spPr bwMode="auto">
              <a:xfrm>
                <a:off x="3836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Line 44"/>
              <p:cNvSpPr>
                <a:spLocks noChangeShapeType="1"/>
              </p:cNvSpPr>
              <p:nvPr/>
            </p:nvSpPr>
            <p:spPr bwMode="auto">
              <a:xfrm>
                <a:off x="3932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Line 45"/>
              <p:cNvSpPr>
                <a:spLocks noChangeShapeType="1"/>
              </p:cNvSpPr>
              <p:nvPr/>
            </p:nvSpPr>
            <p:spPr bwMode="auto">
              <a:xfrm>
                <a:off x="4027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Line 46"/>
              <p:cNvSpPr>
                <a:spLocks noChangeShapeType="1"/>
              </p:cNvSpPr>
              <p:nvPr/>
            </p:nvSpPr>
            <p:spPr bwMode="auto">
              <a:xfrm>
                <a:off x="4123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Line 47"/>
              <p:cNvSpPr>
                <a:spLocks noChangeShapeType="1"/>
              </p:cNvSpPr>
              <p:nvPr/>
            </p:nvSpPr>
            <p:spPr bwMode="auto">
              <a:xfrm>
                <a:off x="4315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Line 48"/>
              <p:cNvSpPr>
                <a:spLocks noChangeShapeType="1"/>
              </p:cNvSpPr>
              <p:nvPr/>
            </p:nvSpPr>
            <p:spPr bwMode="auto">
              <a:xfrm>
                <a:off x="4411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Line 49"/>
              <p:cNvSpPr>
                <a:spLocks noChangeShapeType="1"/>
              </p:cNvSpPr>
              <p:nvPr/>
            </p:nvSpPr>
            <p:spPr bwMode="auto">
              <a:xfrm>
                <a:off x="4507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Line 50"/>
              <p:cNvSpPr>
                <a:spLocks noChangeShapeType="1"/>
              </p:cNvSpPr>
              <p:nvPr/>
            </p:nvSpPr>
            <p:spPr bwMode="auto">
              <a:xfrm>
                <a:off x="4603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Line 51"/>
              <p:cNvSpPr>
                <a:spLocks noChangeShapeType="1"/>
              </p:cNvSpPr>
              <p:nvPr/>
            </p:nvSpPr>
            <p:spPr bwMode="auto">
              <a:xfrm>
                <a:off x="4795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Line 52"/>
              <p:cNvSpPr>
                <a:spLocks noChangeShapeType="1"/>
              </p:cNvSpPr>
              <p:nvPr/>
            </p:nvSpPr>
            <p:spPr bwMode="auto">
              <a:xfrm>
                <a:off x="4888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Line 53"/>
              <p:cNvSpPr>
                <a:spLocks noChangeShapeType="1"/>
              </p:cNvSpPr>
              <p:nvPr/>
            </p:nvSpPr>
            <p:spPr bwMode="auto">
              <a:xfrm>
                <a:off x="4984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Line 54"/>
              <p:cNvSpPr>
                <a:spLocks noChangeShapeType="1"/>
              </p:cNvSpPr>
              <p:nvPr/>
            </p:nvSpPr>
            <p:spPr bwMode="auto">
              <a:xfrm>
                <a:off x="5080" y="439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Line 55"/>
              <p:cNvSpPr>
                <a:spLocks noChangeShapeType="1"/>
              </p:cNvSpPr>
              <p:nvPr/>
            </p:nvSpPr>
            <p:spPr bwMode="auto">
              <a:xfrm>
                <a:off x="968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Line 56"/>
              <p:cNvSpPr>
                <a:spLocks noChangeShapeType="1"/>
              </p:cNvSpPr>
              <p:nvPr/>
            </p:nvSpPr>
            <p:spPr bwMode="auto">
              <a:xfrm>
                <a:off x="1350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Line 57"/>
              <p:cNvSpPr>
                <a:spLocks noChangeShapeType="1"/>
              </p:cNvSpPr>
              <p:nvPr/>
            </p:nvSpPr>
            <p:spPr bwMode="auto">
              <a:xfrm>
                <a:off x="2306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Line 58"/>
              <p:cNvSpPr>
                <a:spLocks noChangeShapeType="1"/>
              </p:cNvSpPr>
              <p:nvPr/>
            </p:nvSpPr>
            <p:spPr bwMode="auto">
              <a:xfrm>
                <a:off x="1828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Line 59"/>
              <p:cNvSpPr>
                <a:spLocks noChangeShapeType="1"/>
              </p:cNvSpPr>
              <p:nvPr/>
            </p:nvSpPr>
            <p:spPr bwMode="auto">
              <a:xfrm>
                <a:off x="2785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Line 60"/>
              <p:cNvSpPr>
                <a:spLocks noChangeShapeType="1"/>
              </p:cNvSpPr>
              <p:nvPr/>
            </p:nvSpPr>
            <p:spPr bwMode="auto">
              <a:xfrm>
                <a:off x="3263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Line 61"/>
              <p:cNvSpPr>
                <a:spLocks noChangeShapeType="1"/>
              </p:cNvSpPr>
              <p:nvPr/>
            </p:nvSpPr>
            <p:spPr bwMode="auto">
              <a:xfrm>
                <a:off x="4219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Line 62"/>
              <p:cNvSpPr>
                <a:spLocks noChangeShapeType="1"/>
              </p:cNvSpPr>
              <p:nvPr/>
            </p:nvSpPr>
            <p:spPr bwMode="auto">
              <a:xfrm>
                <a:off x="3741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Line 63"/>
              <p:cNvSpPr>
                <a:spLocks noChangeShapeType="1"/>
              </p:cNvSpPr>
              <p:nvPr/>
            </p:nvSpPr>
            <p:spPr bwMode="auto">
              <a:xfrm>
                <a:off x="5175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Line 64"/>
              <p:cNvSpPr>
                <a:spLocks noChangeShapeType="1"/>
              </p:cNvSpPr>
              <p:nvPr/>
            </p:nvSpPr>
            <p:spPr bwMode="auto">
              <a:xfrm>
                <a:off x="4697" y="439"/>
                <a:ext cx="0" cy="1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93" name="Oval 65"/>
            <p:cNvSpPr>
              <a:spLocks noChangeArrowheads="1"/>
            </p:cNvSpPr>
            <p:nvPr/>
          </p:nvSpPr>
          <p:spPr bwMode="auto">
            <a:xfrm>
              <a:off x="576" y="270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94" name="Rectangle 66"/>
          <p:cNvSpPr>
            <a:spLocks noChangeArrowheads="1"/>
          </p:cNvSpPr>
          <p:nvPr/>
        </p:nvSpPr>
        <p:spPr bwMode="auto">
          <a:xfrm>
            <a:off x="990600" y="4267200"/>
            <a:ext cx="69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400" b="1">
                <a:solidFill>
                  <a:srgbClr val="660033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533400" y="55626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FF"/>
                </a:solidFill>
              </a:rPr>
              <a:t>Thao</a:t>
            </a:r>
            <a:r>
              <a:rPr lang="en-US" sz="2800" b="1" u="sng" dirty="0" smtClean="0">
                <a:solidFill>
                  <a:srgbClr val="0000FF"/>
                </a:solidFill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</a:rPr>
              <a:t>tác</a:t>
            </a:r>
            <a:r>
              <a:rPr lang="en-US" sz="2800" b="1" u="sng" dirty="0" smtClean="0">
                <a:solidFill>
                  <a:srgbClr val="0000FF"/>
                </a:solidFill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>
                <a:solidFill>
                  <a:srgbClr val="0000FF"/>
                </a:solidFill>
              </a:rPr>
              <a:t>Kẻ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đường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chuẩn</a:t>
            </a:r>
            <a:r>
              <a:rPr lang="en-US" sz="2800" b="1" dirty="0">
                <a:solidFill>
                  <a:srgbClr val="0000FF"/>
                </a:solidFill>
              </a:rPr>
              <a:t>. </a:t>
            </a:r>
            <a:r>
              <a:rPr lang="en-US" sz="2800" b="1" dirty="0" err="1">
                <a:solidFill>
                  <a:srgbClr val="0000FF"/>
                </a:solidFill>
              </a:rPr>
              <a:t>Dán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bốn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đứng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nhau</a:t>
            </a:r>
            <a:r>
              <a:rPr lang="en-US" sz="2800" b="1" dirty="0">
                <a:solidFill>
                  <a:srgbClr val="0000FF"/>
                </a:solidFill>
              </a:rPr>
              <a:t> 1 ô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1600200" y="2286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2000" y="4648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43800" y="4648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081 L 0.68646 0.018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94" grpId="0"/>
      <p:bldP spid="22594" grpId="1"/>
      <p:bldP spid="22594" grpId="2"/>
      <p:bldP spid="22595" grpId="0"/>
      <p:bldP spid="22596" grpId="0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e7b72fb61ac2746043d593c315cb5fe7162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189</Words>
  <Application>Microsoft Office PowerPoint</Application>
  <PresentationFormat>On-screen Show (4:3)</PresentationFormat>
  <Paragraphs>43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HP</cp:lastModifiedBy>
  <cp:revision>21</cp:revision>
  <dcterms:created xsi:type="dcterms:W3CDTF">2015-04-06T05:39:28Z</dcterms:created>
  <dcterms:modified xsi:type="dcterms:W3CDTF">2017-04-13T06:14:40Z</dcterms:modified>
</cp:coreProperties>
</file>