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73" r:id="rId4"/>
    <p:sldId id="436" r:id="rId5"/>
    <p:sldId id="437" r:id="rId6"/>
    <p:sldId id="441" r:id="rId7"/>
    <p:sldId id="442" r:id="rId8"/>
    <p:sldId id="438" r:id="rId9"/>
    <p:sldId id="350" r:id="rId10"/>
  </p:sldIdLst>
  <p:sldSz cx="9144000" cy="5715000" type="screen16x10"/>
  <p:notesSz cx="6858000" cy="9144000"/>
  <p:embeddedFontLst>
    <p:embeddedFont>
      <p:font typeface=".VnAvant" panose="020B7200000000000000"/>
      <p:regular r:id="rId12"/>
      <p:bold r:id="rId13"/>
      <p:italic r:id="rId14"/>
    </p:embeddedFont>
    <p:embeddedFont>
      <p:font typeface=".VnTifani Heavy" panose="020B720000000000000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0099"/>
    <a:srgbClr val="FF33CC"/>
    <a:srgbClr val="00CCFF"/>
    <a:srgbClr val="CC99FF"/>
    <a:srgbClr val="99CC00"/>
    <a:srgbClr val="CCFF66"/>
    <a:srgbClr val="FF99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0" d="100"/>
          <a:sy n="70" d="100"/>
        </p:scale>
        <p:origin x="133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tags" Target="../tags/tag3.xml"/><Relationship Id="rId7" Type="http://schemas.openxmlformats.org/officeDocument/2006/relationships/image" Target="../media/image10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13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7415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61541" y="2598056"/>
            <a:ext cx="5900405" cy="2409372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62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340" y="928914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5 + 2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3376" y="1647360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65 + 2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9254" y="918592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6 + 3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84290" y="162252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96 + 3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37939" y="941491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4 + 4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27489" y="1659937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54 + 4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915" y="960811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24589" y="163508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35818" y="917336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35817" y="1629171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99184" y="960811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30899" y="164786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06" y="2714173"/>
            <a:ext cx="2323240" cy="29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7726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451"/>
            <a:ext cx="9144000" cy="511433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596571" y="3933371"/>
            <a:ext cx="2266826" cy="10014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99771" y="3933371"/>
            <a:ext cx="2772230" cy="10014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33143" y="4013199"/>
            <a:ext cx="1611087" cy="9216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9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314" y="928914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30 + 40 + 10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060" y="1777986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60 + 20 + 12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5489" y="899870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50 + 10 + 3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3545" y="1734442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70 + 8 + 1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1378" y="93013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91377" y="176163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54870" y="89986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7610" y="170961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79</a:t>
            </a:r>
          </a:p>
        </p:txBody>
      </p:sp>
    </p:spTree>
    <p:extLst>
      <p:ext uri="{BB962C8B-B14F-4D97-AF65-F5344CB8AC3E}">
        <p14:creationId xmlns:p14="http://schemas.microsoft.com/office/powerpoint/2010/main" val="13280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9183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3b.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1117600"/>
            <a:ext cx="8943975" cy="3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1" y="1384832"/>
            <a:ext cx="8332788" cy="3049735"/>
          </a:xfrm>
          <a:prstGeom prst="rect">
            <a:avLst/>
          </a:prstGeom>
        </p:spPr>
      </p:pic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35747" y="4330942"/>
            <a:ext cx="8772518" cy="138405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/>
            <a:r>
              <a:rPr lang="vi-VN" sz="2400" dirty="0"/>
              <a:t>Quan sát tranh, nói cho bạn nghe tranh vẽ gì.</a:t>
            </a:r>
            <a:endParaRPr lang="en-US" sz="2400" dirty="0"/>
          </a:p>
          <a:p>
            <a:pPr lvl="0" algn="just" fontAlgn="base"/>
            <a:r>
              <a:rPr lang="en-US" sz="2400" dirty="0"/>
              <a:t>- </a:t>
            </a:r>
            <a:r>
              <a:rPr lang="vi-VN" sz="2400" dirty="0"/>
              <a:t>Hỏi nhau về số điểm của hai bạn</a:t>
            </a:r>
            <a:r>
              <a:rPr lang="en-US" sz="2400" dirty="0"/>
              <a:t>.</a:t>
            </a:r>
          </a:p>
          <a:p>
            <a:pPr lvl="0" algn="just" fontAlgn="base"/>
            <a:r>
              <a:rPr lang="en-US" sz="2400" dirty="0"/>
              <a:t>- </a:t>
            </a:r>
            <a:r>
              <a:rPr lang="vi-VN" sz="2400" dirty="0"/>
              <a:t>Tính số điểm của mỗi bạn rồi nói cho bạn nghe cách tính.</a:t>
            </a:r>
            <a:endParaRPr lang="en-US" sz="2400" dirty="0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8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051" y="725729"/>
            <a:ext cx="46627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31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múa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831" y="3547287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1450617" y="3518259"/>
            <a:ext cx="580571" cy="59579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7091" y="3569060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5091" y="36042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7260" y="3618725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516" y="2699703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831" y="3546537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16" name="Oval 15"/>
          <p:cNvSpPr/>
          <p:nvPr/>
        </p:nvSpPr>
        <p:spPr>
          <a:xfrm>
            <a:off x="1457877" y="3511005"/>
            <a:ext cx="580571" cy="595790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837" y="3576320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03677" y="3618725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896" y="4354286"/>
            <a:ext cx="623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82" y="877320"/>
            <a:ext cx="3819300" cy="25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236</Words>
  <Application>Microsoft Office PowerPoint</Application>
  <PresentationFormat>On-screen Show (16:10)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.VnTifani Heavy</vt:lpstr>
      <vt:lpstr>Calibri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Thu Minh</cp:lastModifiedBy>
  <cp:revision>311</cp:revision>
  <dcterms:created xsi:type="dcterms:W3CDTF">2020-02-10T09:35:50Z</dcterms:created>
  <dcterms:modified xsi:type="dcterms:W3CDTF">2021-04-04T04:27:47Z</dcterms:modified>
</cp:coreProperties>
</file>