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81" r:id="rId3"/>
    <p:sldId id="403" r:id="rId4"/>
    <p:sldId id="412" r:id="rId5"/>
    <p:sldId id="413" r:id="rId6"/>
    <p:sldId id="414" r:id="rId7"/>
    <p:sldId id="35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4AA8-5947-4082-85F0-D6C3C6D68163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606C-BFB0-4F68-B9BD-3E2E2D9B8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E94E-6F34-4482-86ED-70F952808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4AB14-20A2-4C0B-B1AF-04E14D30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C414-F4D8-4A94-ADDA-BA726353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FFF1-498B-4E16-B824-C658F067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4A320-4599-4479-909C-7BAFF69C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CA152-01FE-4824-908C-2C1AE1F0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44B16-E85C-49D7-86D9-4504A8344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F8C0E-71EE-448C-82B6-12991C39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0524-ACBF-4313-BC3B-19314324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0853-AEF6-4F4F-A879-D3EF2B41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9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21F2B-E3F6-4C09-B510-A606F2C4D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10A1C-FCAE-4200-9FF1-E494EEAD1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11ACF-349F-4DA0-ABD5-6B00C336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8E5E-0226-4270-87F8-66323EF2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D08AA-CC04-46CC-8A12-B7975BF6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955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4C30-E1BB-4644-B0F3-0931BD0A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5EEA-F17C-4287-9F72-828C13AB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D8E6-C773-4C29-8847-F1D5218F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91EDD-162B-45CA-9ABB-1571A8C0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793B7-ABE5-4657-8761-289BFC3C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2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119D-2D36-4BA3-862A-6E597237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35D2A-6445-4B3B-931B-7F54A5B8B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5E4A6-DACF-49A5-83E0-905B6857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14ED-F812-4238-954B-1FBD3FE9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D0A7B-2F2D-4D4B-B264-2A1FB93E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7290-2350-4F20-845F-A1767A28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9C1B9-CE53-4597-A361-E9C8A39A4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FF927-012B-4C0F-8B53-C963DAAB2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C4A03-3DCE-477A-8772-526E7CA3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2BCAB-E79C-4A70-AE66-4315B688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22DCF-CBE5-41BD-8612-3399D33A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9C8F-B7B2-407E-9B4B-3B73DD9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FE832-B8F5-429E-97DA-3CBAC23A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89DBF-3521-49AB-9B97-864DA5D8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CA291-4ECD-4B7F-A01D-AD6E8402C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414CF-F966-439B-BCD6-38F67231B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DE280-4333-4BB5-B428-8341EAE4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E329F-F397-41BB-81C2-0B0621D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9BA03-C2CA-4E89-AF02-09869907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0D83-2175-4B2A-978A-309A8E82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CA19E-DD6E-4A96-8A78-49ED5293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91B1F4-CD3D-42F0-AAB7-1B2FE977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7FD06-6F11-456F-8979-051CF577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7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32CD4-A238-4B3F-8BAA-13856E6D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9F8B99-3426-4556-AD4D-73453BB0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7F12B-7FBD-4B61-8933-A077F2EC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0C25-40C4-4633-8913-E947FFB6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C565-4375-458E-AAFA-6202CCB6E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3FD6B-6F15-4E3C-BB97-00ABD6BB2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B1E3E-2357-410F-9586-02503C11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231C-D4DE-413D-B3E5-A723B199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C58E3-835A-4B6C-9A1F-230B81C8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7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8ABE-1D50-4B5B-9700-811425D7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927134-E7AF-4838-A546-1C5E284CA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D8CE0-A82D-4893-9294-AE80947D1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273A9-8FB2-482F-B627-0E95AF93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3455C-2A39-435A-B4AB-621E139D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42B96-AC72-45B8-AC1E-82AF9E37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8E38F3-C109-402F-92F5-4B995082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5F298-F2D9-47EF-A1CD-99D09E745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0662F-51D6-4EBB-A6CC-58BA0A5F0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56E0-5EA6-46E5-A054-674B992F0F9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B6A17-51B8-423D-9137-0E0D0E3CF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FB530-4290-47FD-813E-9581E2B1B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9963-6B36-44F5-82A3-F05CAB7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2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9810750" y="5072063"/>
            <a:ext cx="118872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3680" y="4495800"/>
            <a:ext cx="914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609600" y="0"/>
            <a:ext cx="109728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40" y="5222573"/>
            <a:ext cx="1947260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8288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78180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485900" y="2654452"/>
            <a:ext cx="9534526" cy="67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36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60" y="4343400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3379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3992883" y="304801"/>
            <a:ext cx="4042410" cy="4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1394460" y="327980"/>
            <a:ext cx="10187940" cy="55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/>
            <a:r>
              <a:rPr lang="en-US" sz="288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3398520" y="1575537"/>
            <a:ext cx="5542999" cy="110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8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648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51560"/>
            <a:ext cx="109728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609600" y="1143000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609600" y="1508760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09600" y="1565910"/>
            <a:ext cx="109728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609600" y="1236288"/>
            <a:ext cx="20574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609600" y="1245002"/>
            <a:ext cx="822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609600" y="1292628"/>
            <a:ext cx="82296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3657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56467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4343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63325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5029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7086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7772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8458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3932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4618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52352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59210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66068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7361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8047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634148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579284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373163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42383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46955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52442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74387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79874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41162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45734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51220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567069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621933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676797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73166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78652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689012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32613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27127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609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1066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1524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20726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64617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59131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3810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4267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4724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52730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96621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91135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7010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7467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7924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84734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10210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10668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11125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609600" y="1518386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609600" y="1575536"/>
            <a:ext cx="109728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1394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8897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24384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30784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36271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40843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456057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50901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56388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62788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6827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73380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7780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82905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88392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94792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100279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10538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109956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11399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922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4725487" y="3873362"/>
            <a:ext cx="2815554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1" cy="684493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80755" y="1826620"/>
            <a:ext cx="9562012" cy="2597336"/>
          </a:xfrm>
          <a:prstGeom prst="roundRect">
            <a:avLst/>
          </a:prstGeom>
          <a:noFill/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b="1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Bài</a:t>
            </a:r>
            <a:r>
              <a:rPr lang="en-US" sz="5760" b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63.</a:t>
            </a:r>
            <a:endParaRPr lang="en-US" sz="5760" b="1" dirty="0">
              <a:solidFill>
                <a:srgbClr val="FFFF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PHÉP TRỪ DẠNG</a:t>
            </a: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39 - 15</a:t>
            </a:r>
          </a:p>
        </p:txBody>
      </p:sp>
    </p:spTree>
    <p:extLst>
      <p:ext uri="{BB962C8B-B14F-4D97-AF65-F5344CB8AC3E}">
        <p14:creationId xmlns:p14="http://schemas.microsoft.com/office/powerpoint/2010/main" val="32403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5"/>
          <a:stretch/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6498" y="2394870"/>
            <a:ext cx="5944256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9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9970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622795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54419" y="292184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42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9655" y="3656305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91039" y="483544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75651" y="2913138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35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30887" y="3647600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112271" y="4826743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6218" y="2921850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87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453" y="3656312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872838" y="483545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44534" y="2913145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59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99769" y="3647608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650821" y="482675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292" y="494332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49982" y="4942778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2631" y="492760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79904" y="492705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85126" y="485973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2399" y="485918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90616" y="4852865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77889" y="4852319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074C9-1FAA-4EED-923A-D6408FBDD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" t="976" r="1" b="-1"/>
          <a:stretch/>
        </p:blipFill>
        <p:spPr>
          <a:xfrm>
            <a:off x="644442" y="1241138"/>
            <a:ext cx="10714685" cy="19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6"/>
            <a:ext cx="1074637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22"/>
          <a:stretch/>
        </p:blipFill>
        <p:spPr>
          <a:xfrm>
            <a:off x="984886" y="5217059"/>
            <a:ext cx="10284008" cy="144418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56"/>
          <a:stretch/>
        </p:blipFill>
        <p:spPr>
          <a:xfrm>
            <a:off x="714110" y="1058911"/>
            <a:ext cx="10746370" cy="261112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107476" y="3535681"/>
            <a:ext cx="4476205" cy="2020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650377" y="3535681"/>
            <a:ext cx="4650378" cy="2020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811384" y="3535681"/>
            <a:ext cx="5468982" cy="2020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345579" y="3535680"/>
            <a:ext cx="5756365" cy="2020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6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8606" y="67234"/>
            <a:ext cx="5974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4: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Tủ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1A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68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mượn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tủ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1A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4700" y="3553087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Oval 8"/>
          <p:cNvSpPr/>
          <p:nvPr/>
        </p:nvSpPr>
        <p:spPr>
          <a:xfrm>
            <a:off x="1985557" y="3553089"/>
            <a:ext cx="696658" cy="7141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2415" y="3587924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9100" y="349213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58972" y="3579219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781" y="2717058"/>
            <a:ext cx="210987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102" y="3556034"/>
            <a:ext cx="827300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</a:t>
            </a:r>
          </a:p>
        </p:txBody>
      </p:sp>
      <p:sp>
        <p:nvSpPr>
          <p:cNvPr id="20" name="Oval 19"/>
          <p:cNvSpPr/>
          <p:nvPr/>
        </p:nvSpPr>
        <p:spPr>
          <a:xfrm>
            <a:off x="1994269" y="3544384"/>
            <a:ext cx="696658" cy="71410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84247" y="3579217"/>
            <a:ext cx="818634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0599" y="3570514"/>
            <a:ext cx="805212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2769" y="4563278"/>
            <a:ext cx="1031095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Tủ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1A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53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27" y="315834"/>
            <a:ext cx="4412977" cy="3185839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7336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3920" y="2514602"/>
            <a:ext cx="10698480" cy="9048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28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55448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9" y="4375006"/>
            <a:ext cx="2375536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64" y="4410989"/>
            <a:ext cx="240030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9944420" y="89218"/>
            <a:ext cx="1727200" cy="154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97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Minh</dc:creator>
  <cp:lastModifiedBy>Thu Minh</cp:lastModifiedBy>
  <cp:revision>1</cp:revision>
  <dcterms:created xsi:type="dcterms:W3CDTF">2021-04-04T04:02:03Z</dcterms:created>
  <dcterms:modified xsi:type="dcterms:W3CDTF">2021-04-04T04:04:34Z</dcterms:modified>
</cp:coreProperties>
</file>