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</p:sldMasterIdLst>
  <p:notesMasterIdLst>
    <p:notesMasterId r:id="rId31"/>
  </p:notesMasterIdLst>
  <p:sldIdLst>
    <p:sldId id="325" r:id="rId4"/>
    <p:sldId id="257" r:id="rId5"/>
    <p:sldId id="319" r:id="rId6"/>
    <p:sldId id="267" r:id="rId7"/>
    <p:sldId id="314" r:id="rId8"/>
    <p:sldId id="315" r:id="rId9"/>
    <p:sldId id="316" r:id="rId10"/>
    <p:sldId id="317" r:id="rId11"/>
    <p:sldId id="261" r:id="rId12"/>
    <p:sldId id="262" r:id="rId13"/>
    <p:sldId id="318" r:id="rId14"/>
    <p:sldId id="264" r:id="rId15"/>
    <p:sldId id="265" r:id="rId16"/>
    <p:sldId id="313" r:id="rId17"/>
    <p:sldId id="320" r:id="rId18"/>
    <p:sldId id="260" r:id="rId19"/>
    <p:sldId id="293" r:id="rId20"/>
    <p:sldId id="294" r:id="rId21"/>
    <p:sldId id="295" r:id="rId22"/>
    <p:sldId id="296" r:id="rId23"/>
    <p:sldId id="321" r:id="rId24"/>
    <p:sldId id="322" r:id="rId25"/>
    <p:sldId id="323" r:id="rId26"/>
    <p:sldId id="298" r:id="rId27"/>
    <p:sldId id="299" r:id="rId28"/>
    <p:sldId id="324" r:id="rId29"/>
    <p:sldId id="3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872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F67C0-3E8F-4EE5-8853-6C9AE10E1711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34D21-DA78-4782-82CD-B25CAB59A3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14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485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6903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301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078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920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2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7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14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671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40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087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1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26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88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76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64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38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94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393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3546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 txBox="1">
            <a:spLocks noGrp="1"/>
          </p:cNvSpPr>
          <p:nvPr>
            <p:ph type="title"/>
          </p:nvPr>
        </p:nvSpPr>
        <p:spPr>
          <a:xfrm>
            <a:off x="3497000" y="3209733"/>
            <a:ext cx="51980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" name="Google Shape;172;p3"/>
          <p:cNvSpPr txBox="1">
            <a:spLocks noGrp="1"/>
          </p:cNvSpPr>
          <p:nvPr>
            <p:ph type="subTitle" idx="1"/>
          </p:nvPr>
        </p:nvSpPr>
        <p:spPr>
          <a:xfrm>
            <a:off x="4150200" y="4158133"/>
            <a:ext cx="38916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8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248484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4" name="Google Shape;174;p3"/>
          <p:cNvGrpSpPr/>
          <p:nvPr/>
        </p:nvGrpSpPr>
        <p:grpSpPr>
          <a:xfrm>
            <a:off x="-203657" y="524635"/>
            <a:ext cx="12469016" cy="7601580"/>
            <a:chOff x="-152743" y="393476"/>
            <a:chExt cx="9351762" cy="5701185"/>
          </a:xfrm>
        </p:grpSpPr>
        <p:sp>
          <p:nvSpPr>
            <p:cNvPr id="175" name="Google Shape;175;p3"/>
            <p:cNvSpPr/>
            <p:nvPr/>
          </p:nvSpPr>
          <p:spPr>
            <a:xfrm flipH="1">
              <a:off x="335126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 flipH="1">
              <a:off x="898762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 flipH="1">
              <a:off x="8334064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 flipH="1">
              <a:off x="895037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 flipH="1">
              <a:off x="8888217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 flipH="1">
              <a:off x="8840980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 flipH="1">
              <a:off x="8778703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 flipH="1">
              <a:off x="3337575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30A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 flipH="1">
              <a:off x="3394801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 flipH="1">
              <a:off x="525361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 flipH="1">
              <a:off x="5559360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 flipH="1">
              <a:off x="8973937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 flipH="1">
              <a:off x="4806388" y="5369753"/>
              <a:ext cx="489643" cy="227490"/>
            </a:xfrm>
            <a:custGeom>
              <a:avLst/>
              <a:gdLst/>
              <a:ahLst/>
              <a:cxnLst/>
              <a:rect l="l" t="t" r="r" b="b"/>
              <a:pathLst>
                <a:path w="4167" h="1936" extrusionOk="0">
                  <a:moveTo>
                    <a:pt x="1866" y="0"/>
                  </a:moveTo>
                  <a:cubicBezTo>
                    <a:pt x="1359" y="0"/>
                    <a:pt x="855" y="102"/>
                    <a:pt x="381" y="314"/>
                  </a:cubicBezTo>
                  <a:cubicBezTo>
                    <a:pt x="297" y="335"/>
                    <a:pt x="233" y="378"/>
                    <a:pt x="170" y="441"/>
                  </a:cubicBezTo>
                  <a:cubicBezTo>
                    <a:pt x="1" y="631"/>
                    <a:pt x="149" y="949"/>
                    <a:pt x="339" y="1118"/>
                  </a:cubicBezTo>
                  <a:cubicBezTo>
                    <a:pt x="868" y="1628"/>
                    <a:pt x="1935" y="1935"/>
                    <a:pt x="2730" y="1935"/>
                  </a:cubicBezTo>
                  <a:cubicBezTo>
                    <a:pt x="2826" y="1935"/>
                    <a:pt x="2918" y="1931"/>
                    <a:pt x="3004" y="1922"/>
                  </a:cubicBezTo>
                  <a:cubicBezTo>
                    <a:pt x="4167" y="1773"/>
                    <a:pt x="3892" y="420"/>
                    <a:pt x="2919" y="145"/>
                  </a:cubicBezTo>
                  <a:cubicBezTo>
                    <a:pt x="2572" y="50"/>
                    <a:pt x="2218" y="0"/>
                    <a:pt x="18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 flipH="1">
              <a:off x="4488302" y="5229334"/>
              <a:ext cx="355453" cy="173320"/>
            </a:xfrm>
            <a:custGeom>
              <a:avLst/>
              <a:gdLst/>
              <a:ahLst/>
              <a:cxnLst/>
              <a:rect l="l" t="t" r="r" b="b"/>
              <a:pathLst>
                <a:path w="3025" h="1475" extrusionOk="0">
                  <a:moveTo>
                    <a:pt x="1287" y="0"/>
                  </a:moveTo>
                  <a:cubicBezTo>
                    <a:pt x="1225" y="0"/>
                    <a:pt x="1163" y="3"/>
                    <a:pt x="1101" y="8"/>
                  </a:cubicBezTo>
                  <a:cubicBezTo>
                    <a:pt x="762" y="8"/>
                    <a:pt x="445" y="134"/>
                    <a:pt x="191" y="367"/>
                  </a:cubicBezTo>
                  <a:cubicBezTo>
                    <a:pt x="64" y="494"/>
                    <a:pt x="1" y="705"/>
                    <a:pt x="43" y="896"/>
                  </a:cubicBezTo>
                  <a:cubicBezTo>
                    <a:pt x="188" y="1286"/>
                    <a:pt x="794" y="1474"/>
                    <a:pt x="1402" y="1474"/>
                  </a:cubicBezTo>
                  <a:cubicBezTo>
                    <a:pt x="2211" y="1474"/>
                    <a:pt x="3025" y="1143"/>
                    <a:pt x="2771" y="515"/>
                  </a:cubicBezTo>
                  <a:cubicBezTo>
                    <a:pt x="2750" y="452"/>
                    <a:pt x="2708" y="431"/>
                    <a:pt x="2666" y="388"/>
                  </a:cubicBezTo>
                  <a:cubicBezTo>
                    <a:pt x="2253" y="144"/>
                    <a:pt x="1774" y="0"/>
                    <a:pt x="12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 flipH="1">
              <a:off x="8320375" y="5367285"/>
              <a:ext cx="494696" cy="151346"/>
            </a:xfrm>
            <a:custGeom>
              <a:avLst/>
              <a:gdLst/>
              <a:ahLst/>
              <a:cxnLst/>
              <a:rect l="l" t="t" r="r" b="b"/>
              <a:pathLst>
                <a:path w="4210" h="1288" extrusionOk="0">
                  <a:moveTo>
                    <a:pt x="2375" y="1"/>
                  </a:moveTo>
                  <a:cubicBezTo>
                    <a:pt x="1870" y="1"/>
                    <a:pt x="1352" y="85"/>
                    <a:pt x="932" y="187"/>
                  </a:cubicBezTo>
                  <a:cubicBezTo>
                    <a:pt x="868" y="208"/>
                    <a:pt x="784" y="229"/>
                    <a:pt x="741" y="272"/>
                  </a:cubicBezTo>
                  <a:cubicBezTo>
                    <a:pt x="1" y="843"/>
                    <a:pt x="1651" y="1287"/>
                    <a:pt x="1947" y="1287"/>
                  </a:cubicBezTo>
                  <a:cubicBezTo>
                    <a:pt x="2028" y="1287"/>
                    <a:pt x="2113" y="1287"/>
                    <a:pt x="2201" y="1287"/>
                  </a:cubicBezTo>
                  <a:cubicBezTo>
                    <a:pt x="2686" y="1287"/>
                    <a:pt x="3251" y="1272"/>
                    <a:pt x="3681" y="1075"/>
                  </a:cubicBezTo>
                  <a:cubicBezTo>
                    <a:pt x="4210" y="822"/>
                    <a:pt x="4083" y="462"/>
                    <a:pt x="3575" y="229"/>
                  </a:cubicBezTo>
                  <a:cubicBezTo>
                    <a:pt x="3233" y="63"/>
                    <a:pt x="2809" y="1"/>
                    <a:pt x="2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 flipH="1">
              <a:off x="7789487" y="5510642"/>
              <a:ext cx="570722" cy="242648"/>
            </a:xfrm>
            <a:custGeom>
              <a:avLst/>
              <a:gdLst/>
              <a:ahLst/>
              <a:cxnLst/>
              <a:rect l="l" t="t" r="r" b="b"/>
              <a:pathLst>
                <a:path w="4857" h="2065" extrusionOk="0">
                  <a:moveTo>
                    <a:pt x="2199" y="1"/>
                  </a:moveTo>
                  <a:cubicBezTo>
                    <a:pt x="1526" y="1"/>
                    <a:pt x="856" y="228"/>
                    <a:pt x="318" y="680"/>
                  </a:cubicBezTo>
                  <a:cubicBezTo>
                    <a:pt x="127" y="807"/>
                    <a:pt x="21" y="997"/>
                    <a:pt x="0" y="1209"/>
                  </a:cubicBezTo>
                  <a:cubicBezTo>
                    <a:pt x="21" y="1420"/>
                    <a:pt x="148" y="1611"/>
                    <a:pt x="339" y="1695"/>
                  </a:cubicBezTo>
                  <a:cubicBezTo>
                    <a:pt x="805" y="1995"/>
                    <a:pt x="1340" y="2050"/>
                    <a:pt x="1885" y="2050"/>
                  </a:cubicBezTo>
                  <a:cubicBezTo>
                    <a:pt x="2202" y="2050"/>
                    <a:pt x="2523" y="2031"/>
                    <a:pt x="2835" y="2031"/>
                  </a:cubicBezTo>
                  <a:cubicBezTo>
                    <a:pt x="3007" y="2031"/>
                    <a:pt x="3177" y="2037"/>
                    <a:pt x="3342" y="2055"/>
                  </a:cubicBezTo>
                  <a:cubicBezTo>
                    <a:pt x="3395" y="2061"/>
                    <a:pt x="3448" y="2064"/>
                    <a:pt x="3499" y="2064"/>
                  </a:cubicBezTo>
                  <a:cubicBezTo>
                    <a:pt x="4323" y="2064"/>
                    <a:pt x="4856" y="1295"/>
                    <a:pt x="4040" y="638"/>
                  </a:cubicBezTo>
                  <a:cubicBezTo>
                    <a:pt x="3500" y="212"/>
                    <a:pt x="2848" y="1"/>
                    <a:pt x="2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 flipH="1">
              <a:off x="8936688" y="5451889"/>
              <a:ext cx="77083" cy="121383"/>
            </a:xfrm>
            <a:custGeom>
              <a:avLst/>
              <a:gdLst/>
              <a:ahLst/>
              <a:cxnLst/>
              <a:rect l="l" t="t" r="r" b="b"/>
              <a:pathLst>
                <a:path w="656" h="1033" extrusionOk="0">
                  <a:moveTo>
                    <a:pt x="181" y="0"/>
                  </a:moveTo>
                  <a:cubicBezTo>
                    <a:pt x="162" y="0"/>
                    <a:pt x="144" y="6"/>
                    <a:pt x="127" y="17"/>
                  </a:cubicBezTo>
                  <a:cubicBezTo>
                    <a:pt x="42" y="38"/>
                    <a:pt x="0" y="144"/>
                    <a:pt x="42" y="207"/>
                  </a:cubicBezTo>
                  <a:lnTo>
                    <a:pt x="360" y="926"/>
                  </a:lnTo>
                  <a:cubicBezTo>
                    <a:pt x="381" y="990"/>
                    <a:pt x="444" y="1032"/>
                    <a:pt x="486" y="1032"/>
                  </a:cubicBezTo>
                  <a:cubicBezTo>
                    <a:pt x="508" y="1032"/>
                    <a:pt x="529" y="1011"/>
                    <a:pt x="550" y="1011"/>
                  </a:cubicBezTo>
                  <a:cubicBezTo>
                    <a:pt x="635" y="990"/>
                    <a:pt x="656" y="884"/>
                    <a:pt x="635" y="821"/>
                  </a:cubicBezTo>
                  <a:lnTo>
                    <a:pt x="317" y="102"/>
                  </a:lnTo>
                  <a:cubicBezTo>
                    <a:pt x="286" y="40"/>
                    <a:pt x="233" y="0"/>
                    <a:pt x="1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 flipH="1">
              <a:off x="8874528" y="5399129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43" y="64"/>
                    <a:pt x="43" y="149"/>
                  </a:cubicBezTo>
                  <a:lnTo>
                    <a:pt x="1" y="1164"/>
                  </a:lnTo>
                  <a:cubicBezTo>
                    <a:pt x="1" y="1249"/>
                    <a:pt x="64" y="1312"/>
                    <a:pt x="149" y="1312"/>
                  </a:cubicBezTo>
                  <a:cubicBezTo>
                    <a:pt x="233" y="1312"/>
                    <a:pt x="297" y="1249"/>
                    <a:pt x="297" y="1164"/>
                  </a:cubicBezTo>
                  <a:lnTo>
                    <a:pt x="339" y="170"/>
                  </a:lnTo>
                  <a:cubicBezTo>
                    <a:pt x="360" y="85"/>
                    <a:pt x="297" y="22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 flipH="1">
              <a:off x="7388443" y="5654585"/>
              <a:ext cx="73088" cy="114920"/>
            </a:xfrm>
            <a:custGeom>
              <a:avLst/>
              <a:gdLst/>
              <a:ahLst/>
              <a:cxnLst/>
              <a:rect l="l" t="t" r="r" b="b"/>
              <a:pathLst>
                <a:path w="622" h="978" extrusionOk="0">
                  <a:moveTo>
                    <a:pt x="170" y="0"/>
                  </a:moveTo>
                  <a:cubicBezTo>
                    <a:pt x="82" y="0"/>
                    <a:pt x="0" y="72"/>
                    <a:pt x="30" y="174"/>
                  </a:cubicBezTo>
                  <a:lnTo>
                    <a:pt x="326" y="893"/>
                  </a:lnTo>
                  <a:cubicBezTo>
                    <a:pt x="368" y="957"/>
                    <a:pt x="410" y="978"/>
                    <a:pt x="474" y="978"/>
                  </a:cubicBezTo>
                  <a:lnTo>
                    <a:pt x="516" y="978"/>
                  </a:lnTo>
                  <a:cubicBezTo>
                    <a:pt x="601" y="936"/>
                    <a:pt x="622" y="851"/>
                    <a:pt x="601" y="788"/>
                  </a:cubicBezTo>
                  <a:lnTo>
                    <a:pt x="283" y="47"/>
                  </a:lnTo>
                  <a:cubicBezTo>
                    <a:pt x="251" y="15"/>
                    <a:pt x="210" y="0"/>
                    <a:pt x="1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 flipH="1">
              <a:off x="7326283" y="5597948"/>
              <a:ext cx="42419" cy="154167"/>
            </a:xfrm>
            <a:custGeom>
              <a:avLst/>
              <a:gdLst/>
              <a:ahLst/>
              <a:cxnLst/>
              <a:rect l="l" t="t" r="r" b="b"/>
              <a:pathLst>
                <a:path w="361" h="1312" extrusionOk="0">
                  <a:moveTo>
                    <a:pt x="212" y="1"/>
                  </a:moveTo>
                  <a:cubicBezTo>
                    <a:pt x="128" y="1"/>
                    <a:pt x="64" y="64"/>
                    <a:pt x="64" y="149"/>
                  </a:cubicBezTo>
                  <a:lnTo>
                    <a:pt x="22" y="1143"/>
                  </a:lnTo>
                  <a:cubicBezTo>
                    <a:pt x="1" y="1227"/>
                    <a:pt x="64" y="1312"/>
                    <a:pt x="149" y="1312"/>
                  </a:cubicBezTo>
                  <a:cubicBezTo>
                    <a:pt x="234" y="1312"/>
                    <a:pt x="318" y="1248"/>
                    <a:pt x="318" y="1164"/>
                  </a:cubicBezTo>
                  <a:lnTo>
                    <a:pt x="360" y="170"/>
                  </a:lnTo>
                  <a:cubicBezTo>
                    <a:pt x="360" y="85"/>
                    <a:pt x="297" y="1"/>
                    <a:pt x="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 flipH="1">
              <a:off x="8827291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 flipH="1">
              <a:off x="876501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 flipH="1">
              <a:off x="5228819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 flipH="1">
              <a:off x="5323293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 flipH="1">
              <a:off x="480219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 flipH="1">
              <a:off x="209773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 flipH="1">
              <a:off x="-139561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 flipH="1">
              <a:off x="221767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 flipH="1">
              <a:off x="-101297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 flipH="1">
              <a:off x="-70178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 flipH="1">
              <a:off x="11182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 flipH="1">
              <a:off x="324737" y="5213837"/>
              <a:ext cx="1498205" cy="299302"/>
            </a:xfrm>
            <a:custGeom>
              <a:avLst/>
              <a:gdLst/>
              <a:ahLst/>
              <a:cxnLst/>
              <a:rect l="l" t="t" r="r" b="b"/>
              <a:pathLst>
                <a:path w="13240" h="2645" extrusionOk="0">
                  <a:moveTo>
                    <a:pt x="6620" y="1"/>
                  </a:moveTo>
                  <a:cubicBezTo>
                    <a:pt x="2961" y="1"/>
                    <a:pt x="0" y="593"/>
                    <a:pt x="0" y="1333"/>
                  </a:cubicBezTo>
                  <a:cubicBezTo>
                    <a:pt x="0" y="2052"/>
                    <a:pt x="2961" y="2644"/>
                    <a:pt x="6620" y="2644"/>
                  </a:cubicBezTo>
                  <a:cubicBezTo>
                    <a:pt x="10279" y="2644"/>
                    <a:pt x="13240" y="2052"/>
                    <a:pt x="13240" y="1333"/>
                  </a:cubicBezTo>
                  <a:cubicBezTo>
                    <a:pt x="13240" y="593"/>
                    <a:pt x="10279" y="1"/>
                    <a:pt x="6620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 flipH="1">
              <a:off x="467036" y="4139300"/>
              <a:ext cx="83963" cy="114968"/>
            </a:xfrm>
            <a:custGeom>
              <a:avLst/>
              <a:gdLst/>
              <a:ahLst/>
              <a:cxnLst/>
              <a:rect l="l" t="t" r="r" b="b"/>
              <a:pathLst>
                <a:path w="742" h="1016" extrusionOk="0">
                  <a:moveTo>
                    <a:pt x="128" y="1"/>
                  </a:moveTo>
                  <a:cubicBezTo>
                    <a:pt x="86" y="1"/>
                    <a:pt x="43" y="22"/>
                    <a:pt x="22" y="64"/>
                  </a:cubicBezTo>
                  <a:cubicBezTo>
                    <a:pt x="22" y="85"/>
                    <a:pt x="1" y="128"/>
                    <a:pt x="1" y="149"/>
                  </a:cubicBezTo>
                  <a:cubicBezTo>
                    <a:pt x="1" y="403"/>
                    <a:pt x="43" y="635"/>
                    <a:pt x="170" y="826"/>
                  </a:cubicBezTo>
                  <a:lnTo>
                    <a:pt x="509" y="1016"/>
                  </a:lnTo>
                  <a:lnTo>
                    <a:pt x="614" y="762"/>
                  </a:lnTo>
                  <a:cubicBezTo>
                    <a:pt x="657" y="656"/>
                    <a:pt x="699" y="551"/>
                    <a:pt x="720" y="445"/>
                  </a:cubicBezTo>
                  <a:cubicBezTo>
                    <a:pt x="741" y="339"/>
                    <a:pt x="741" y="212"/>
                    <a:pt x="678" y="128"/>
                  </a:cubicBezTo>
                  <a:cubicBezTo>
                    <a:pt x="678" y="106"/>
                    <a:pt x="657" y="85"/>
                    <a:pt x="657" y="85"/>
                  </a:cubicBezTo>
                  <a:cubicBezTo>
                    <a:pt x="644" y="73"/>
                    <a:pt x="630" y="68"/>
                    <a:pt x="615" y="68"/>
                  </a:cubicBezTo>
                  <a:cubicBezTo>
                    <a:pt x="579" y="68"/>
                    <a:pt x="538" y="98"/>
                    <a:pt x="509" y="128"/>
                  </a:cubicBezTo>
                  <a:cubicBezTo>
                    <a:pt x="424" y="212"/>
                    <a:pt x="360" y="318"/>
                    <a:pt x="318" y="466"/>
                  </a:cubicBezTo>
                  <a:cubicBezTo>
                    <a:pt x="297" y="339"/>
                    <a:pt x="255" y="212"/>
                    <a:pt x="212" y="106"/>
                  </a:cubicBezTo>
                  <a:cubicBezTo>
                    <a:pt x="191" y="64"/>
                    <a:pt x="170" y="1"/>
                    <a:pt x="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 flipH="1">
              <a:off x="196590" y="4150389"/>
              <a:ext cx="110215" cy="123115"/>
            </a:xfrm>
            <a:custGeom>
              <a:avLst/>
              <a:gdLst/>
              <a:ahLst/>
              <a:cxnLst/>
              <a:rect l="l" t="t" r="r" b="b"/>
              <a:pathLst>
                <a:path w="974" h="1088" extrusionOk="0">
                  <a:moveTo>
                    <a:pt x="123" y="0"/>
                  </a:moveTo>
                  <a:cubicBezTo>
                    <a:pt x="85" y="0"/>
                    <a:pt x="58" y="20"/>
                    <a:pt x="42" y="51"/>
                  </a:cubicBezTo>
                  <a:cubicBezTo>
                    <a:pt x="21" y="72"/>
                    <a:pt x="21" y="114"/>
                    <a:pt x="21" y="156"/>
                  </a:cubicBezTo>
                  <a:cubicBezTo>
                    <a:pt x="0" y="431"/>
                    <a:pt x="85" y="685"/>
                    <a:pt x="233" y="897"/>
                  </a:cubicBezTo>
                  <a:lnTo>
                    <a:pt x="698" y="1087"/>
                  </a:lnTo>
                  <a:lnTo>
                    <a:pt x="825" y="812"/>
                  </a:lnTo>
                  <a:cubicBezTo>
                    <a:pt x="888" y="706"/>
                    <a:pt x="931" y="601"/>
                    <a:pt x="952" y="474"/>
                  </a:cubicBezTo>
                  <a:cubicBezTo>
                    <a:pt x="973" y="368"/>
                    <a:pt x="952" y="241"/>
                    <a:pt x="888" y="135"/>
                  </a:cubicBezTo>
                  <a:cubicBezTo>
                    <a:pt x="888" y="114"/>
                    <a:pt x="867" y="93"/>
                    <a:pt x="867" y="93"/>
                  </a:cubicBezTo>
                  <a:cubicBezTo>
                    <a:pt x="841" y="84"/>
                    <a:pt x="811" y="79"/>
                    <a:pt x="782" y="79"/>
                  </a:cubicBezTo>
                  <a:cubicBezTo>
                    <a:pt x="741" y="79"/>
                    <a:pt x="702" y="89"/>
                    <a:pt x="677" y="114"/>
                  </a:cubicBezTo>
                  <a:cubicBezTo>
                    <a:pt x="550" y="220"/>
                    <a:pt x="465" y="347"/>
                    <a:pt x="444" y="495"/>
                  </a:cubicBezTo>
                  <a:cubicBezTo>
                    <a:pt x="381" y="347"/>
                    <a:pt x="339" y="220"/>
                    <a:pt x="275" y="93"/>
                  </a:cubicBezTo>
                  <a:cubicBezTo>
                    <a:pt x="254" y="51"/>
                    <a:pt x="212" y="8"/>
                    <a:pt x="169" y="8"/>
                  </a:cubicBezTo>
                  <a:cubicBezTo>
                    <a:pt x="152" y="3"/>
                    <a:pt x="137" y="0"/>
                    <a:pt x="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 flipH="1">
              <a:off x="-152743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1EF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 flipH="1">
              <a:off x="2911800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 flipH="1">
              <a:off x="208584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 flipH="1">
              <a:off x="-114480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 flipH="1">
              <a:off x="3082890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 flipH="1">
              <a:off x="3164250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 flipH="1">
              <a:off x="-83361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 flipH="1">
              <a:off x="-2001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 flipH="1">
              <a:off x="5200853" y="5312397"/>
              <a:ext cx="74344" cy="119381"/>
            </a:xfrm>
            <a:custGeom>
              <a:avLst/>
              <a:gdLst/>
              <a:ahLst/>
              <a:cxnLst/>
              <a:rect l="l" t="t" r="r" b="b"/>
              <a:pathLst>
                <a:path w="657" h="1055" extrusionOk="0">
                  <a:moveTo>
                    <a:pt x="163" y="1"/>
                  </a:moveTo>
                  <a:cubicBezTo>
                    <a:pt x="144" y="1"/>
                    <a:pt x="124" y="6"/>
                    <a:pt x="107" y="18"/>
                  </a:cubicBezTo>
                  <a:cubicBezTo>
                    <a:pt x="43" y="60"/>
                    <a:pt x="1" y="166"/>
                    <a:pt x="43" y="229"/>
                  </a:cubicBezTo>
                  <a:lnTo>
                    <a:pt x="382" y="970"/>
                  </a:lnTo>
                  <a:cubicBezTo>
                    <a:pt x="403" y="1033"/>
                    <a:pt x="445" y="1054"/>
                    <a:pt x="509" y="1054"/>
                  </a:cubicBezTo>
                  <a:lnTo>
                    <a:pt x="572" y="1054"/>
                  </a:lnTo>
                  <a:cubicBezTo>
                    <a:pt x="635" y="991"/>
                    <a:pt x="657" y="906"/>
                    <a:pt x="635" y="822"/>
                  </a:cubicBezTo>
                  <a:lnTo>
                    <a:pt x="297" y="81"/>
                  </a:lnTo>
                  <a:cubicBezTo>
                    <a:pt x="267" y="36"/>
                    <a:pt x="214" y="1"/>
                    <a:pt x="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 flipH="1">
              <a:off x="5152988" y="5254574"/>
              <a:ext cx="33608" cy="155592"/>
            </a:xfrm>
            <a:custGeom>
              <a:avLst/>
              <a:gdLst/>
              <a:ahLst/>
              <a:cxnLst/>
              <a:rect l="l" t="t" r="r" b="b"/>
              <a:pathLst>
                <a:path w="297" h="1375" extrusionOk="0">
                  <a:moveTo>
                    <a:pt x="149" y="0"/>
                  </a:moveTo>
                  <a:cubicBezTo>
                    <a:pt x="64" y="0"/>
                    <a:pt x="0" y="85"/>
                    <a:pt x="0" y="148"/>
                  </a:cubicBezTo>
                  <a:lnTo>
                    <a:pt x="22" y="1206"/>
                  </a:lnTo>
                  <a:cubicBezTo>
                    <a:pt x="22" y="1290"/>
                    <a:pt x="85" y="1375"/>
                    <a:pt x="170" y="1375"/>
                  </a:cubicBezTo>
                  <a:cubicBezTo>
                    <a:pt x="233" y="1354"/>
                    <a:pt x="297" y="1290"/>
                    <a:pt x="297" y="1206"/>
                  </a:cubicBezTo>
                  <a:lnTo>
                    <a:pt x="275" y="148"/>
                  </a:lnTo>
                  <a:cubicBezTo>
                    <a:pt x="275" y="64"/>
                    <a:pt x="212" y="0"/>
                    <a:pt x="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893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220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3" y="996"/>
                  </a:cubicBezTo>
                  <a:cubicBezTo>
                    <a:pt x="13447" y="996"/>
                    <a:pt x="11866" y="1877"/>
                    <a:pt x="11866" y="1877"/>
                  </a:cubicBezTo>
                  <a:cubicBezTo>
                    <a:pt x="11866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 rot="-325182">
              <a:off x="917084" y="3512909"/>
              <a:ext cx="2003198" cy="1427453"/>
            </a:xfrm>
            <a:custGeom>
              <a:avLst/>
              <a:gdLst/>
              <a:ahLst/>
              <a:cxnLst/>
              <a:rect l="l" t="t" r="r" b="b"/>
              <a:pathLst>
                <a:path w="22292" h="15885" extrusionOk="0">
                  <a:moveTo>
                    <a:pt x="11633" y="2729"/>
                  </a:moveTo>
                  <a:lnTo>
                    <a:pt x="11442" y="3047"/>
                  </a:lnTo>
                  <a:lnTo>
                    <a:pt x="11421" y="3026"/>
                  </a:lnTo>
                  <a:lnTo>
                    <a:pt x="11633" y="2729"/>
                  </a:lnTo>
                  <a:close/>
                  <a:moveTo>
                    <a:pt x="14572" y="2666"/>
                  </a:moveTo>
                  <a:lnTo>
                    <a:pt x="12753" y="4083"/>
                  </a:lnTo>
                  <a:lnTo>
                    <a:pt x="12753" y="4083"/>
                  </a:lnTo>
                  <a:lnTo>
                    <a:pt x="15207" y="3998"/>
                  </a:lnTo>
                  <a:cubicBezTo>
                    <a:pt x="15392" y="3993"/>
                    <a:pt x="15577" y="3990"/>
                    <a:pt x="15762" y="3990"/>
                  </a:cubicBezTo>
                  <a:cubicBezTo>
                    <a:pt x="16317" y="3990"/>
                    <a:pt x="16872" y="4014"/>
                    <a:pt x="17428" y="4062"/>
                  </a:cubicBezTo>
                  <a:cubicBezTo>
                    <a:pt x="17385" y="4104"/>
                    <a:pt x="17322" y="4125"/>
                    <a:pt x="17279" y="4146"/>
                  </a:cubicBezTo>
                  <a:lnTo>
                    <a:pt x="15016" y="5204"/>
                  </a:lnTo>
                  <a:lnTo>
                    <a:pt x="17470" y="5669"/>
                  </a:lnTo>
                  <a:cubicBezTo>
                    <a:pt x="18020" y="5775"/>
                    <a:pt x="18591" y="5902"/>
                    <a:pt x="19098" y="6029"/>
                  </a:cubicBezTo>
                  <a:lnTo>
                    <a:pt x="17005" y="6029"/>
                  </a:lnTo>
                  <a:lnTo>
                    <a:pt x="18485" y="7086"/>
                  </a:lnTo>
                  <a:lnTo>
                    <a:pt x="18485" y="7086"/>
                  </a:lnTo>
                  <a:lnTo>
                    <a:pt x="15862" y="5415"/>
                  </a:lnTo>
                  <a:lnTo>
                    <a:pt x="18823" y="9138"/>
                  </a:lnTo>
                  <a:cubicBezTo>
                    <a:pt x="19225" y="9645"/>
                    <a:pt x="19585" y="10195"/>
                    <a:pt x="19902" y="10745"/>
                  </a:cubicBezTo>
                  <a:cubicBezTo>
                    <a:pt x="19437" y="10618"/>
                    <a:pt x="18971" y="10428"/>
                    <a:pt x="18527" y="10216"/>
                  </a:cubicBezTo>
                  <a:lnTo>
                    <a:pt x="16264" y="9138"/>
                  </a:lnTo>
                  <a:lnTo>
                    <a:pt x="17491" y="11337"/>
                  </a:lnTo>
                  <a:cubicBezTo>
                    <a:pt x="17597" y="11506"/>
                    <a:pt x="17702" y="11697"/>
                    <a:pt x="17787" y="11887"/>
                  </a:cubicBezTo>
                  <a:cubicBezTo>
                    <a:pt x="17385" y="11718"/>
                    <a:pt x="17026" y="11549"/>
                    <a:pt x="16666" y="11337"/>
                  </a:cubicBezTo>
                  <a:lnTo>
                    <a:pt x="14742" y="10195"/>
                  </a:lnTo>
                  <a:lnTo>
                    <a:pt x="15524" y="12289"/>
                  </a:lnTo>
                  <a:cubicBezTo>
                    <a:pt x="15630" y="12606"/>
                    <a:pt x="15736" y="12945"/>
                    <a:pt x="15799" y="13262"/>
                  </a:cubicBezTo>
                  <a:cubicBezTo>
                    <a:pt x="15249" y="12923"/>
                    <a:pt x="14742" y="12543"/>
                    <a:pt x="14255" y="12141"/>
                  </a:cubicBezTo>
                  <a:lnTo>
                    <a:pt x="11992" y="10132"/>
                  </a:lnTo>
                  <a:lnTo>
                    <a:pt x="12986" y="12987"/>
                  </a:lnTo>
                  <a:cubicBezTo>
                    <a:pt x="13113" y="13368"/>
                    <a:pt x="13219" y="13727"/>
                    <a:pt x="13282" y="14129"/>
                  </a:cubicBezTo>
                  <a:cubicBezTo>
                    <a:pt x="12690" y="13812"/>
                    <a:pt x="12182" y="13389"/>
                    <a:pt x="11802" y="12881"/>
                  </a:cubicBezTo>
                  <a:lnTo>
                    <a:pt x="11125" y="11824"/>
                  </a:lnTo>
                  <a:lnTo>
                    <a:pt x="10448" y="12881"/>
                  </a:lnTo>
                  <a:cubicBezTo>
                    <a:pt x="10046" y="13389"/>
                    <a:pt x="9539" y="13812"/>
                    <a:pt x="8968" y="14129"/>
                  </a:cubicBezTo>
                  <a:cubicBezTo>
                    <a:pt x="9031" y="13748"/>
                    <a:pt x="9116" y="13368"/>
                    <a:pt x="9243" y="12987"/>
                  </a:cubicBezTo>
                  <a:lnTo>
                    <a:pt x="10258" y="10132"/>
                  </a:lnTo>
                  <a:lnTo>
                    <a:pt x="10258" y="10132"/>
                  </a:lnTo>
                  <a:lnTo>
                    <a:pt x="7974" y="12141"/>
                  </a:lnTo>
                  <a:cubicBezTo>
                    <a:pt x="7487" y="12564"/>
                    <a:pt x="6980" y="12945"/>
                    <a:pt x="6430" y="13283"/>
                  </a:cubicBezTo>
                  <a:cubicBezTo>
                    <a:pt x="6514" y="12945"/>
                    <a:pt x="6599" y="12606"/>
                    <a:pt x="6726" y="12289"/>
                  </a:cubicBezTo>
                  <a:lnTo>
                    <a:pt x="7487" y="10195"/>
                  </a:lnTo>
                  <a:lnTo>
                    <a:pt x="5584" y="11337"/>
                  </a:lnTo>
                  <a:cubicBezTo>
                    <a:pt x="5224" y="11549"/>
                    <a:pt x="4844" y="11739"/>
                    <a:pt x="4463" y="11887"/>
                  </a:cubicBezTo>
                  <a:cubicBezTo>
                    <a:pt x="4548" y="11718"/>
                    <a:pt x="4632" y="11506"/>
                    <a:pt x="4738" y="11337"/>
                  </a:cubicBezTo>
                  <a:lnTo>
                    <a:pt x="5901" y="9307"/>
                  </a:lnTo>
                  <a:lnTo>
                    <a:pt x="3744" y="10216"/>
                  </a:lnTo>
                  <a:cubicBezTo>
                    <a:pt x="3236" y="10428"/>
                    <a:pt x="2708" y="10597"/>
                    <a:pt x="2158" y="10745"/>
                  </a:cubicBezTo>
                  <a:cubicBezTo>
                    <a:pt x="2517" y="10195"/>
                    <a:pt x="2940" y="9688"/>
                    <a:pt x="3384" y="9201"/>
                  </a:cubicBezTo>
                  <a:lnTo>
                    <a:pt x="7530" y="4696"/>
                  </a:lnTo>
                  <a:lnTo>
                    <a:pt x="7530" y="4696"/>
                  </a:lnTo>
                  <a:lnTo>
                    <a:pt x="3723" y="7129"/>
                  </a:lnTo>
                  <a:lnTo>
                    <a:pt x="3723" y="7129"/>
                  </a:lnTo>
                  <a:lnTo>
                    <a:pt x="6874" y="4844"/>
                  </a:lnTo>
                  <a:lnTo>
                    <a:pt x="8651" y="4146"/>
                  </a:lnTo>
                  <a:lnTo>
                    <a:pt x="6557" y="4104"/>
                  </a:lnTo>
                  <a:cubicBezTo>
                    <a:pt x="6768" y="4062"/>
                    <a:pt x="6980" y="4041"/>
                    <a:pt x="7212" y="3998"/>
                  </a:cubicBezTo>
                  <a:lnTo>
                    <a:pt x="9137" y="3660"/>
                  </a:lnTo>
                  <a:lnTo>
                    <a:pt x="8016" y="2899"/>
                  </a:lnTo>
                  <a:lnTo>
                    <a:pt x="8016" y="2899"/>
                  </a:lnTo>
                  <a:cubicBezTo>
                    <a:pt x="8460" y="3026"/>
                    <a:pt x="8883" y="3174"/>
                    <a:pt x="9285" y="3364"/>
                  </a:cubicBezTo>
                  <a:lnTo>
                    <a:pt x="10808" y="4083"/>
                  </a:lnTo>
                  <a:lnTo>
                    <a:pt x="10385" y="4781"/>
                  </a:lnTo>
                  <a:lnTo>
                    <a:pt x="10385" y="4781"/>
                  </a:lnTo>
                  <a:lnTo>
                    <a:pt x="11273" y="4295"/>
                  </a:lnTo>
                  <a:lnTo>
                    <a:pt x="15588" y="6325"/>
                  </a:lnTo>
                  <a:lnTo>
                    <a:pt x="12288" y="3723"/>
                  </a:lnTo>
                  <a:lnTo>
                    <a:pt x="12986" y="3343"/>
                  </a:lnTo>
                  <a:cubicBezTo>
                    <a:pt x="13494" y="3047"/>
                    <a:pt x="14022" y="2835"/>
                    <a:pt x="14572" y="2666"/>
                  </a:cubicBezTo>
                  <a:close/>
                  <a:moveTo>
                    <a:pt x="9171" y="0"/>
                  </a:moveTo>
                  <a:cubicBezTo>
                    <a:pt x="8920" y="0"/>
                    <a:pt x="8673" y="58"/>
                    <a:pt x="8439" y="192"/>
                  </a:cubicBezTo>
                  <a:cubicBezTo>
                    <a:pt x="8079" y="382"/>
                    <a:pt x="7826" y="741"/>
                    <a:pt x="7805" y="1164"/>
                  </a:cubicBezTo>
                  <a:lnTo>
                    <a:pt x="7805" y="1249"/>
                  </a:lnTo>
                  <a:cubicBezTo>
                    <a:pt x="7645" y="1226"/>
                    <a:pt x="7488" y="1214"/>
                    <a:pt x="7334" y="1214"/>
                  </a:cubicBezTo>
                  <a:cubicBezTo>
                    <a:pt x="7057" y="1214"/>
                    <a:pt x="6786" y="1252"/>
                    <a:pt x="6514" y="1334"/>
                  </a:cubicBezTo>
                  <a:cubicBezTo>
                    <a:pt x="6049" y="1439"/>
                    <a:pt x="5711" y="1820"/>
                    <a:pt x="5647" y="2285"/>
                  </a:cubicBezTo>
                  <a:cubicBezTo>
                    <a:pt x="5626" y="2433"/>
                    <a:pt x="5626" y="2560"/>
                    <a:pt x="5668" y="2708"/>
                  </a:cubicBezTo>
                  <a:cubicBezTo>
                    <a:pt x="3279" y="3216"/>
                    <a:pt x="2961" y="3723"/>
                    <a:pt x="2856" y="3893"/>
                  </a:cubicBezTo>
                  <a:cubicBezTo>
                    <a:pt x="2644" y="4168"/>
                    <a:pt x="2602" y="4527"/>
                    <a:pt x="2729" y="4844"/>
                  </a:cubicBezTo>
                  <a:cubicBezTo>
                    <a:pt x="1650" y="5331"/>
                    <a:pt x="593" y="5902"/>
                    <a:pt x="254" y="6388"/>
                  </a:cubicBezTo>
                  <a:cubicBezTo>
                    <a:pt x="0" y="6727"/>
                    <a:pt x="0" y="7171"/>
                    <a:pt x="233" y="7509"/>
                  </a:cubicBezTo>
                  <a:cubicBezTo>
                    <a:pt x="339" y="7657"/>
                    <a:pt x="487" y="7784"/>
                    <a:pt x="677" y="7848"/>
                  </a:cubicBezTo>
                  <a:cubicBezTo>
                    <a:pt x="423" y="8186"/>
                    <a:pt x="318" y="8588"/>
                    <a:pt x="339" y="9011"/>
                  </a:cubicBezTo>
                  <a:cubicBezTo>
                    <a:pt x="381" y="9349"/>
                    <a:pt x="571" y="9666"/>
                    <a:pt x="868" y="9836"/>
                  </a:cubicBezTo>
                  <a:cubicBezTo>
                    <a:pt x="106" y="10999"/>
                    <a:pt x="296" y="11485"/>
                    <a:pt x="381" y="11697"/>
                  </a:cubicBezTo>
                  <a:cubicBezTo>
                    <a:pt x="487" y="11972"/>
                    <a:pt x="698" y="12183"/>
                    <a:pt x="952" y="12289"/>
                  </a:cubicBezTo>
                  <a:cubicBezTo>
                    <a:pt x="1142" y="12371"/>
                    <a:pt x="1368" y="12405"/>
                    <a:pt x="1615" y="12405"/>
                  </a:cubicBezTo>
                  <a:cubicBezTo>
                    <a:pt x="1944" y="12405"/>
                    <a:pt x="2312" y="12343"/>
                    <a:pt x="2686" y="12247"/>
                  </a:cubicBezTo>
                  <a:lnTo>
                    <a:pt x="2686" y="12247"/>
                  </a:lnTo>
                  <a:cubicBezTo>
                    <a:pt x="2623" y="12564"/>
                    <a:pt x="2665" y="12902"/>
                    <a:pt x="2813" y="13198"/>
                  </a:cubicBezTo>
                  <a:cubicBezTo>
                    <a:pt x="3004" y="13516"/>
                    <a:pt x="3363" y="13706"/>
                    <a:pt x="3723" y="13706"/>
                  </a:cubicBezTo>
                  <a:cubicBezTo>
                    <a:pt x="4082" y="13685"/>
                    <a:pt x="4442" y="13600"/>
                    <a:pt x="4780" y="13473"/>
                  </a:cubicBezTo>
                  <a:lnTo>
                    <a:pt x="4780" y="13473"/>
                  </a:lnTo>
                  <a:cubicBezTo>
                    <a:pt x="4717" y="14065"/>
                    <a:pt x="4801" y="14510"/>
                    <a:pt x="5076" y="14785"/>
                  </a:cubicBezTo>
                  <a:cubicBezTo>
                    <a:pt x="5287" y="15011"/>
                    <a:pt x="5571" y="15139"/>
                    <a:pt x="5873" y="15139"/>
                  </a:cubicBezTo>
                  <a:cubicBezTo>
                    <a:pt x="5966" y="15139"/>
                    <a:pt x="6061" y="15127"/>
                    <a:pt x="6155" y="15102"/>
                  </a:cubicBezTo>
                  <a:cubicBezTo>
                    <a:pt x="6578" y="14996"/>
                    <a:pt x="6980" y="14806"/>
                    <a:pt x="7360" y="14552"/>
                  </a:cubicBezTo>
                  <a:cubicBezTo>
                    <a:pt x="7360" y="14869"/>
                    <a:pt x="7445" y="15144"/>
                    <a:pt x="7614" y="15398"/>
                  </a:cubicBezTo>
                  <a:cubicBezTo>
                    <a:pt x="7847" y="15715"/>
                    <a:pt x="8185" y="15884"/>
                    <a:pt x="8566" y="15884"/>
                  </a:cubicBezTo>
                  <a:cubicBezTo>
                    <a:pt x="9222" y="15884"/>
                    <a:pt x="10321" y="15250"/>
                    <a:pt x="11125" y="14510"/>
                  </a:cubicBezTo>
                  <a:cubicBezTo>
                    <a:pt x="11908" y="15250"/>
                    <a:pt x="13007" y="15884"/>
                    <a:pt x="13684" y="15884"/>
                  </a:cubicBezTo>
                  <a:cubicBezTo>
                    <a:pt x="14044" y="15884"/>
                    <a:pt x="14382" y="15694"/>
                    <a:pt x="14615" y="15398"/>
                  </a:cubicBezTo>
                  <a:cubicBezTo>
                    <a:pt x="14763" y="15144"/>
                    <a:pt x="14868" y="14869"/>
                    <a:pt x="14868" y="14552"/>
                  </a:cubicBezTo>
                  <a:cubicBezTo>
                    <a:pt x="15249" y="14806"/>
                    <a:pt x="15651" y="14996"/>
                    <a:pt x="16074" y="15123"/>
                  </a:cubicBezTo>
                  <a:cubicBezTo>
                    <a:pt x="16168" y="15148"/>
                    <a:pt x="16264" y="15160"/>
                    <a:pt x="16358" y="15160"/>
                  </a:cubicBezTo>
                  <a:cubicBezTo>
                    <a:pt x="16665" y="15160"/>
                    <a:pt x="16958" y="15032"/>
                    <a:pt x="17153" y="14806"/>
                  </a:cubicBezTo>
                  <a:cubicBezTo>
                    <a:pt x="17406" y="14510"/>
                    <a:pt x="17512" y="14087"/>
                    <a:pt x="17449" y="13473"/>
                  </a:cubicBezTo>
                  <a:lnTo>
                    <a:pt x="17449" y="13473"/>
                  </a:lnTo>
                  <a:cubicBezTo>
                    <a:pt x="17787" y="13621"/>
                    <a:pt x="18147" y="13685"/>
                    <a:pt x="18506" y="13706"/>
                  </a:cubicBezTo>
                  <a:cubicBezTo>
                    <a:pt x="18525" y="13707"/>
                    <a:pt x="18544" y="13708"/>
                    <a:pt x="18563" y="13708"/>
                  </a:cubicBezTo>
                  <a:cubicBezTo>
                    <a:pt x="18923" y="13708"/>
                    <a:pt x="19256" y="13520"/>
                    <a:pt x="19437" y="13198"/>
                  </a:cubicBezTo>
                  <a:cubicBezTo>
                    <a:pt x="19585" y="12945"/>
                    <a:pt x="19627" y="12627"/>
                    <a:pt x="19564" y="12331"/>
                  </a:cubicBezTo>
                  <a:lnTo>
                    <a:pt x="19564" y="12331"/>
                  </a:lnTo>
                  <a:cubicBezTo>
                    <a:pt x="19824" y="12422"/>
                    <a:pt x="20091" y="12464"/>
                    <a:pt x="20354" y="12464"/>
                  </a:cubicBezTo>
                  <a:cubicBezTo>
                    <a:pt x="20582" y="12464"/>
                    <a:pt x="20807" y="12432"/>
                    <a:pt x="21023" y="12374"/>
                  </a:cubicBezTo>
                  <a:cubicBezTo>
                    <a:pt x="21319" y="12268"/>
                    <a:pt x="21531" y="12035"/>
                    <a:pt x="21636" y="11760"/>
                  </a:cubicBezTo>
                  <a:cubicBezTo>
                    <a:pt x="21805" y="11316"/>
                    <a:pt x="21679" y="10703"/>
                    <a:pt x="21234" y="9899"/>
                  </a:cubicBezTo>
                  <a:lnTo>
                    <a:pt x="21298" y="9878"/>
                  </a:lnTo>
                  <a:cubicBezTo>
                    <a:pt x="21636" y="9709"/>
                    <a:pt x="21869" y="9370"/>
                    <a:pt x="21911" y="8990"/>
                  </a:cubicBezTo>
                  <a:cubicBezTo>
                    <a:pt x="21975" y="8461"/>
                    <a:pt x="21679" y="7911"/>
                    <a:pt x="21256" y="7403"/>
                  </a:cubicBezTo>
                  <a:cubicBezTo>
                    <a:pt x="21890" y="7213"/>
                    <a:pt x="22059" y="6938"/>
                    <a:pt x="22123" y="6790"/>
                  </a:cubicBezTo>
                  <a:cubicBezTo>
                    <a:pt x="22292" y="6452"/>
                    <a:pt x="22271" y="6029"/>
                    <a:pt x="22059" y="5733"/>
                  </a:cubicBezTo>
                  <a:cubicBezTo>
                    <a:pt x="21700" y="5204"/>
                    <a:pt x="20600" y="4781"/>
                    <a:pt x="19394" y="4464"/>
                  </a:cubicBezTo>
                  <a:cubicBezTo>
                    <a:pt x="19437" y="4379"/>
                    <a:pt x="19500" y="4273"/>
                    <a:pt x="19521" y="4168"/>
                  </a:cubicBezTo>
                  <a:cubicBezTo>
                    <a:pt x="19627" y="3850"/>
                    <a:pt x="19564" y="3512"/>
                    <a:pt x="19394" y="3237"/>
                  </a:cubicBezTo>
                  <a:cubicBezTo>
                    <a:pt x="19246" y="3026"/>
                    <a:pt x="18929" y="2539"/>
                    <a:pt x="16708" y="2433"/>
                  </a:cubicBezTo>
                  <a:cubicBezTo>
                    <a:pt x="16814" y="1841"/>
                    <a:pt x="16455" y="1249"/>
                    <a:pt x="15862" y="1101"/>
                  </a:cubicBezTo>
                  <a:cubicBezTo>
                    <a:pt x="15665" y="1030"/>
                    <a:pt x="15444" y="1000"/>
                    <a:pt x="15211" y="1000"/>
                  </a:cubicBezTo>
                  <a:cubicBezTo>
                    <a:pt x="14744" y="1000"/>
                    <a:pt x="14227" y="1122"/>
                    <a:pt x="13748" y="1291"/>
                  </a:cubicBezTo>
                  <a:cubicBezTo>
                    <a:pt x="13705" y="1101"/>
                    <a:pt x="13621" y="932"/>
                    <a:pt x="13515" y="805"/>
                  </a:cubicBezTo>
                  <a:cubicBezTo>
                    <a:pt x="13261" y="488"/>
                    <a:pt x="12859" y="318"/>
                    <a:pt x="12457" y="318"/>
                  </a:cubicBezTo>
                  <a:cubicBezTo>
                    <a:pt x="11950" y="382"/>
                    <a:pt x="11485" y="593"/>
                    <a:pt x="11125" y="932"/>
                  </a:cubicBezTo>
                  <a:cubicBezTo>
                    <a:pt x="10595" y="449"/>
                    <a:pt x="9871" y="0"/>
                    <a:pt x="9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 rot="-325182">
              <a:off x="985255" y="3580587"/>
              <a:ext cx="1894914" cy="1286191"/>
            </a:xfrm>
            <a:custGeom>
              <a:avLst/>
              <a:gdLst/>
              <a:ahLst/>
              <a:cxnLst/>
              <a:rect l="l" t="t" r="r" b="b"/>
              <a:pathLst>
                <a:path w="21087" h="14313" extrusionOk="0">
                  <a:moveTo>
                    <a:pt x="8381" y="0"/>
                  </a:moveTo>
                  <a:cubicBezTo>
                    <a:pt x="8264" y="0"/>
                    <a:pt x="8155" y="25"/>
                    <a:pt x="8059" y="79"/>
                  </a:cubicBezTo>
                  <a:cubicBezTo>
                    <a:pt x="7192" y="566"/>
                    <a:pt x="8862" y="1856"/>
                    <a:pt x="8862" y="1856"/>
                  </a:cubicBezTo>
                  <a:cubicBezTo>
                    <a:pt x="8862" y="1856"/>
                    <a:pt x="7477" y="1216"/>
                    <a:pt x="6476" y="1216"/>
                  </a:cubicBezTo>
                  <a:cubicBezTo>
                    <a:pt x="6297" y="1216"/>
                    <a:pt x="6130" y="1237"/>
                    <a:pt x="5986" y="1285"/>
                  </a:cubicBezTo>
                  <a:cubicBezTo>
                    <a:pt x="5055" y="1602"/>
                    <a:pt x="6303" y="2448"/>
                    <a:pt x="6303" y="2448"/>
                  </a:cubicBezTo>
                  <a:cubicBezTo>
                    <a:pt x="6303" y="2448"/>
                    <a:pt x="3089" y="2998"/>
                    <a:pt x="2729" y="3527"/>
                  </a:cubicBezTo>
                  <a:cubicBezTo>
                    <a:pt x="2370" y="4076"/>
                    <a:pt x="3871" y="4098"/>
                    <a:pt x="3871" y="4098"/>
                  </a:cubicBezTo>
                  <a:cubicBezTo>
                    <a:pt x="3871" y="4098"/>
                    <a:pt x="572" y="5388"/>
                    <a:pt x="149" y="6043"/>
                  </a:cubicBezTo>
                  <a:cubicBezTo>
                    <a:pt x="1" y="6262"/>
                    <a:pt x="161" y="6335"/>
                    <a:pt x="439" y="6335"/>
                  </a:cubicBezTo>
                  <a:cubicBezTo>
                    <a:pt x="997" y="6335"/>
                    <a:pt x="2031" y="6043"/>
                    <a:pt x="2031" y="6043"/>
                  </a:cubicBezTo>
                  <a:lnTo>
                    <a:pt x="2031" y="6043"/>
                  </a:lnTo>
                  <a:cubicBezTo>
                    <a:pt x="2031" y="6043"/>
                    <a:pt x="255" y="7333"/>
                    <a:pt x="339" y="8116"/>
                  </a:cubicBezTo>
                  <a:cubicBezTo>
                    <a:pt x="369" y="8334"/>
                    <a:pt x="513" y="8412"/>
                    <a:pt x="705" y="8412"/>
                  </a:cubicBezTo>
                  <a:cubicBezTo>
                    <a:pt x="1205" y="8412"/>
                    <a:pt x="2031" y="7883"/>
                    <a:pt x="2031" y="7883"/>
                  </a:cubicBezTo>
                  <a:lnTo>
                    <a:pt x="2031" y="7883"/>
                  </a:lnTo>
                  <a:cubicBezTo>
                    <a:pt x="2031" y="7883"/>
                    <a:pt x="107" y="9977"/>
                    <a:pt x="360" y="10633"/>
                  </a:cubicBezTo>
                  <a:cubicBezTo>
                    <a:pt x="423" y="10781"/>
                    <a:pt x="607" y="10838"/>
                    <a:pt x="855" y="10838"/>
                  </a:cubicBezTo>
                  <a:cubicBezTo>
                    <a:pt x="1705" y="10838"/>
                    <a:pt x="3300" y="10167"/>
                    <a:pt x="3300" y="10167"/>
                  </a:cubicBezTo>
                  <a:lnTo>
                    <a:pt x="3300" y="10167"/>
                  </a:lnTo>
                  <a:cubicBezTo>
                    <a:pt x="3300" y="10168"/>
                    <a:pt x="2179" y="12134"/>
                    <a:pt x="2983" y="12134"/>
                  </a:cubicBezTo>
                  <a:cubicBezTo>
                    <a:pt x="3765" y="12113"/>
                    <a:pt x="5225" y="11246"/>
                    <a:pt x="5225" y="11246"/>
                  </a:cubicBezTo>
                  <a:lnTo>
                    <a:pt x="5225" y="11246"/>
                  </a:lnTo>
                  <a:cubicBezTo>
                    <a:pt x="5225" y="11246"/>
                    <a:pt x="4367" y="13585"/>
                    <a:pt x="5122" y="13585"/>
                  </a:cubicBezTo>
                  <a:cubicBezTo>
                    <a:pt x="5153" y="13585"/>
                    <a:pt x="5187" y="13581"/>
                    <a:pt x="5225" y="13572"/>
                  </a:cubicBezTo>
                  <a:cubicBezTo>
                    <a:pt x="6176" y="13340"/>
                    <a:pt x="7762" y="11965"/>
                    <a:pt x="7763" y="11965"/>
                  </a:cubicBezTo>
                  <a:lnTo>
                    <a:pt x="7763" y="11965"/>
                  </a:lnTo>
                  <a:cubicBezTo>
                    <a:pt x="7763" y="11965"/>
                    <a:pt x="6917" y="14313"/>
                    <a:pt x="7826" y="14313"/>
                  </a:cubicBezTo>
                  <a:cubicBezTo>
                    <a:pt x="8355" y="14313"/>
                    <a:pt x="9835" y="13382"/>
                    <a:pt x="10364" y="12536"/>
                  </a:cubicBezTo>
                  <a:cubicBezTo>
                    <a:pt x="10914" y="13382"/>
                    <a:pt x="12394" y="14313"/>
                    <a:pt x="12923" y="14313"/>
                  </a:cubicBezTo>
                  <a:cubicBezTo>
                    <a:pt x="13832" y="14313"/>
                    <a:pt x="12987" y="11965"/>
                    <a:pt x="12987" y="11965"/>
                  </a:cubicBezTo>
                  <a:lnTo>
                    <a:pt x="12987" y="11965"/>
                  </a:lnTo>
                  <a:cubicBezTo>
                    <a:pt x="12987" y="11965"/>
                    <a:pt x="14573" y="13361"/>
                    <a:pt x="15503" y="13572"/>
                  </a:cubicBezTo>
                  <a:cubicBezTo>
                    <a:pt x="15541" y="13581"/>
                    <a:pt x="15576" y="13585"/>
                    <a:pt x="15609" y="13585"/>
                  </a:cubicBezTo>
                  <a:cubicBezTo>
                    <a:pt x="16380" y="13585"/>
                    <a:pt x="15503" y="11246"/>
                    <a:pt x="15503" y="11246"/>
                  </a:cubicBezTo>
                  <a:lnTo>
                    <a:pt x="15503" y="11246"/>
                  </a:lnTo>
                  <a:cubicBezTo>
                    <a:pt x="15503" y="11246"/>
                    <a:pt x="16984" y="12113"/>
                    <a:pt x="17766" y="12134"/>
                  </a:cubicBezTo>
                  <a:cubicBezTo>
                    <a:pt x="18570" y="12134"/>
                    <a:pt x="17449" y="10168"/>
                    <a:pt x="17449" y="10167"/>
                  </a:cubicBezTo>
                  <a:lnTo>
                    <a:pt x="17449" y="10167"/>
                  </a:lnTo>
                  <a:cubicBezTo>
                    <a:pt x="17449" y="10167"/>
                    <a:pt x="18954" y="10894"/>
                    <a:pt x="19728" y="10894"/>
                  </a:cubicBezTo>
                  <a:cubicBezTo>
                    <a:pt x="19943" y="10894"/>
                    <a:pt x="20101" y="10838"/>
                    <a:pt x="20156" y="10696"/>
                  </a:cubicBezTo>
                  <a:cubicBezTo>
                    <a:pt x="20410" y="10041"/>
                    <a:pt x="18697" y="7905"/>
                    <a:pt x="18697" y="7904"/>
                  </a:cubicBezTo>
                  <a:lnTo>
                    <a:pt x="18697" y="7904"/>
                  </a:lnTo>
                  <a:cubicBezTo>
                    <a:pt x="18697" y="7905"/>
                    <a:pt x="19523" y="8433"/>
                    <a:pt x="20023" y="8433"/>
                  </a:cubicBezTo>
                  <a:cubicBezTo>
                    <a:pt x="20215" y="8433"/>
                    <a:pt x="20359" y="8355"/>
                    <a:pt x="20389" y="8137"/>
                  </a:cubicBezTo>
                  <a:cubicBezTo>
                    <a:pt x="20495" y="7355"/>
                    <a:pt x="18697" y="6043"/>
                    <a:pt x="18697" y="6043"/>
                  </a:cubicBezTo>
                  <a:cubicBezTo>
                    <a:pt x="18697" y="6043"/>
                    <a:pt x="21087" y="6043"/>
                    <a:pt x="20643" y="5388"/>
                  </a:cubicBezTo>
                  <a:cubicBezTo>
                    <a:pt x="20198" y="4732"/>
                    <a:pt x="16836" y="4098"/>
                    <a:pt x="16836" y="4098"/>
                  </a:cubicBezTo>
                  <a:cubicBezTo>
                    <a:pt x="16836" y="4098"/>
                    <a:pt x="18316" y="3421"/>
                    <a:pt x="17978" y="2871"/>
                  </a:cubicBezTo>
                  <a:cubicBezTo>
                    <a:pt x="17721" y="2493"/>
                    <a:pt x="16007" y="2439"/>
                    <a:pt x="15049" y="2439"/>
                  </a:cubicBezTo>
                  <a:cubicBezTo>
                    <a:pt x="14666" y="2439"/>
                    <a:pt x="14404" y="2448"/>
                    <a:pt x="14404" y="2448"/>
                  </a:cubicBezTo>
                  <a:cubicBezTo>
                    <a:pt x="14404" y="2448"/>
                    <a:pt x="15778" y="1390"/>
                    <a:pt x="14848" y="1052"/>
                  </a:cubicBezTo>
                  <a:cubicBezTo>
                    <a:pt x="14734" y="1013"/>
                    <a:pt x="14604" y="996"/>
                    <a:pt x="14462" y="996"/>
                  </a:cubicBezTo>
                  <a:cubicBezTo>
                    <a:pt x="13442" y="996"/>
                    <a:pt x="11844" y="1877"/>
                    <a:pt x="11844" y="1877"/>
                  </a:cubicBezTo>
                  <a:cubicBezTo>
                    <a:pt x="11844" y="1877"/>
                    <a:pt x="12458" y="883"/>
                    <a:pt x="12141" y="523"/>
                  </a:cubicBezTo>
                  <a:cubicBezTo>
                    <a:pt x="12029" y="390"/>
                    <a:pt x="11890" y="333"/>
                    <a:pt x="11737" y="333"/>
                  </a:cubicBezTo>
                  <a:cubicBezTo>
                    <a:pt x="11285" y="333"/>
                    <a:pt x="10712" y="831"/>
                    <a:pt x="10364" y="1306"/>
                  </a:cubicBezTo>
                  <a:cubicBezTo>
                    <a:pt x="9969" y="767"/>
                    <a:pt x="9041" y="0"/>
                    <a:pt x="83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 rot="-325182">
              <a:off x="1903309" y="3854841"/>
              <a:ext cx="446703" cy="479412"/>
            </a:xfrm>
            <a:custGeom>
              <a:avLst/>
              <a:gdLst/>
              <a:ahLst/>
              <a:cxnLst/>
              <a:rect l="l" t="t" r="r" b="b"/>
              <a:pathLst>
                <a:path w="4971" h="5335" extrusionOk="0">
                  <a:moveTo>
                    <a:pt x="2832" y="0"/>
                  </a:moveTo>
                  <a:cubicBezTo>
                    <a:pt x="1144" y="0"/>
                    <a:pt x="1" y="3310"/>
                    <a:pt x="1" y="3310"/>
                  </a:cubicBezTo>
                  <a:cubicBezTo>
                    <a:pt x="1" y="3310"/>
                    <a:pt x="96" y="5335"/>
                    <a:pt x="2776" y="5335"/>
                  </a:cubicBezTo>
                  <a:cubicBezTo>
                    <a:pt x="3194" y="5335"/>
                    <a:pt x="3676" y="5285"/>
                    <a:pt x="4231" y="5171"/>
                  </a:cubicBezTo>
                  <a:cubicBezTo>
                    <a:pt x="4675" y="5065"/>
                    <a:pt x="4971" y="4685"/>
                    <a:pt x="4971" y="4262"/>
                  </a:cubicBezTo>
                  <a:cubicBezTo>
                    <a:pt x="4971" y="2908"/>
                    <a:pt x="4823" y="793"/>
                    <a:pt x="3427" y="138"/>
                  </a:cubicBezTo>
                  <a:cubicBezTo>
                    <a:pt x="3222" y="43"/>
                    <a:pt x="3024" y="0"/>
                    <a:pt x="2832" y="0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 rot="-325182">
              <a:off x="1652809" y="3946322"/>
              <a:ext cx="545461" cy="603781"/>
            </a:xfrm>
            <a:custGeom>
              <a:avLst/>
              <a:gdLst/>
              <a:ahLst/>
              <a:cxnLst/>
              <a:rect l="l" t="t" r="r" b="b"/>
              <a:pathLst>
                <a:path w="6070" h="6719" extrusionOk="0">
                  <a:moveTo>
                    <a:pt x="2589" y="0"/>
                  </a:moveTo>
                  <a:cubicBezTo>
                    <a:pt x="219" y="0"/>
                    <a:pt x="0" y="5197"/>
                    <a:pt x="0" y="5197"/>
                  </a:cubicBezTo>
                  <a:cubicBezTo>
                    <a:pt x="0" y="5197"/>
                    <a:pt x="568" y="6718"/>
                    <a:pt x="2444" y="6718"/>
                  </a:cubicBezTo>
                  <a:cubicBezTo>
                    <a:pt x="3203" y="6718"/>
                    <a:pt x="4177" y="6469"/>
                    <a:pt x="5414" y="5768"/>
                  </a:cubicBezTo>
                  <a:cubicBezTo>
                    <a:pt x="5858" y="5514"/>
                    <a:pt x="6070" y="4985"/>
                    <a:pt x="5922" y="4499"/>
                  </a:cubicBezTo>
                  <a:cubicBezTo>
                    <a:pt x="5435" y="2976"/>
                    <a:pt x="4611" y="269"/>
                    <a:pt x="2813" y="15"/>
                  </a:cubicBezTo>
                  <a:cubicBezTo>
                    <a:pt x="2736" y="5"/>
                    <a:pt x="2662" y="0"/>
                    <a:pt x="2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 rot="-325182">
              <a:off x="1653395" y="3958528"/>
              <a:ext cx="275606" cy="604500"/>
            </a:xfrm>
            <a:custGeom>
              <a:avLst/>
              <a:gdLst/>
              <a:ahLst/>
              <a:cxnLst/>
              <a:rect l="l" t="t" r="r" b="b"/>
              <a:pathLst>
                <a:path w="3067" h="6727" extrusionOk="0">
                  <a:moveTo>
                    <a:pt x="2559" y="0"/>
                  </a:moveTo>
                  <a:cubicBezTo>
                    <a:pt x="338" y="43"/>
                    <a:pt x="21" y="4653"/>
                    <a:pt x="0" y="5161"/>
                  </a:cubicBezTo>
                  <a:cubicBezTo>
                    <a:pt x="0" y="5203"/>
                    <a:pt x="0" y="5224"/>
                    <a:pt x="21" y="5245"/>
                  </a:cubicBezTo>
                  <a:cubicBezTo>
                    <a:pt x="120" y="5501"/>
                    <a:pt x="767" y="6726"/>
                    <a:pt x="2456" y="6726"/>
                  </a:cubicBezTo>
                  <a:cubicBezTo>
                    <a:pt x="2583" y="6726"/>
                    <a:pt x="2716" y="6719"/>
                    <a:pt x="2855" y="6705"/>
                  </a:cubicBezTo>
                  <a:cubicBezTo>
                    <a:pt x="2982" y="6683"/>
                    <a:pt x="3067" y="6557"/>
                    <a:pt x="3003" y="6430"/>
                  </a:cubicBezTo>
                  <a:cubicBezTo>
                    <a:pt x="1988" y="4526"/>
                    <a:pt x="1671" y="2073"/>
                    <a:pt x="2728" y="296"/>
                  </a:cubicBezTo>
                  <a:cubicBezTo>
                    <a:pt x="2623" y="148"/>
                    <a:pt x="2644" y="169"/>
                    <a:pt x="2559" y="0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 rot="-325182">
              <a:off x="1369583" y="4220987"/>
              <a:ext cx="1215470" cy="371848"/>
            </a:xfrm>
            <a:custGeom>
              <a:avLst/>
              <a:gdLst/>
              <a:ahLst/>
              <a:cxnLst/>
              <a:rect l="l" t="t" r="r" b="b"/>
              <a:pathLst>
                <a:path w="13526" h="4138" extrusionOk="0">
                  <a:moveTo>
                    <a:pt x="233" y="0"/>
                  </a:moveTo>
                  <a:cubicBezTo>
                    <a:pt x="149" y="0"/>
                    <a:pt x="106" y="127"/>
                    <a:pt x="191" y="148"/>
                  </a:cubicBezTo>
                  <a:cubicBezTo>
                    <a:pt x="783" y="381"/>
                    <a:pt x="1333" y="740"/>
                    <a:pt x="1777" y="1206"/>
                  </a:cubicBezTo>
                  <a:cubicBezTo>
                    <a:pt x="1819" y="1227"/>
                    <a:pt x="1798" y="1290"/>
                    <a:pt x="1756" y="1311"/>
                  </a:cubicBezTo>
                  <a:cubicBezTo>
                    <a:pt x="1122" y="1438"/>
                    <a:pt x="550" y="1713"/>
                    <a:pt x="64" y="2136"/>
                  </a:cubicBezTo>
                  <a:cubicBezTo>
                    <a:pt x="1" y="2179"/>
                    <a:pt x="43" y="2263"/>
                    <a:pt x="128" y="2263"/>
                  </a:cubicBezTo>
                  <a:cubicBezTo>
                    <a:pt x="442" y="2167"/>
                    <a:pt x="1040" y="2045"/>
                    <a:pt x="1658" y="2045"/>
                  </a:cubicBezTo>
                  <a:cubicBezTo>
                    <a:pt x="1995" y="2045"/>
                    <a:pt x="2338" y="2082"/>
                    <a:pt x="2644" y="2179"/>
                  </a:cubicBezTo>
                  <a:cubicBezTo>
                    <a:pt x="3004" y="2327"/>
                    <a:pt x="3321" y="2580"/>
                    <a:pt x="3533" y="2919"/>
                  </a:cubicBezTo>
                  <a:cubicBezTo>
                    <a:pt x="3554" y="2940"/>
                    <a:pt x="3533" y="3003"/>
                    <a:pt x="3490" y="3003"/>
                  </a:cubicBezTo>
                  <a:cubicBezTo>
                    <a:pt x="3300" y="3088"/>
                    <a:pt x="3342" y="3384"/>
                    <a:pt x="3575" y="3384"/>
                  </a:cubicBezTo>
                  <a:cubicBezTo>
                    <a:pt x="3645" y="3381"/>
                    <a:pt x="3715" y="3379"/>
                    <a:pt x="3784" y="3379"/>
                  </a:cubicBezTo>
                  <a:cubicBezTo>
                    <a:pt x="4168" y="3379"/>
                    <a:pt x="4510" y="3434"/>
                    <a:pt x="4653" y="3596"/>
                  </a:cubicBezTo>
                  <a:cubicBezTo>
                    <a:pt x="5078" y="4020"/>
                    <a:pt x="5430" y="4137"/>
                    <a:pt x="5691" y="4137"/>
                  </a:cubicBezTo>
                  <a:cubicBezTo>
                    <a:pt x="6015" y="4137"/>
                    <a:pt x="6197" y="3955"/>
                    <a:pt x="6197" y="3955"/>
                  </a:cubicBezTo>
                  <a:cubicBezTo>
                    <a:pt x="6197" y="3955"/>
                    <a:pt x="7173" y="3362"/>
                    <a:pt x="8208" y="3362"/>
                  </a:cubicBezTo>
                  <a:cubicBezTo>
                    <a:pt x="8484" y="3362"/>
                    <a:pt x="8764" y="3404"/>
                    <a:pt x="9031" y="3511"/>
                  </a:cubicBezTo>
                  <a:cubicBezTo>
                    <a:pt x="9038" y="3517"/>
                    <a:pt x="9044" y="3520"/>
                    <a:pt x="9050" y="3520"/>
                  </a:cubicBezTo>
                  <a:cubicBezTo>
                    <a:pt x="9065" y="3520"/>
                    <a:pt x="9080" y="3505"/>
                    <a:pt x="9095" y="3490"/>
                  </a:cubicBezTo>
                  <a:cubicBezTo>
                    <a:pt x="9244" y="3247"/>
                    <a:pt x="9936" y="2248"/>
                    <a:pt x="10969" y="2248"/>
                  </a:cubicBezTo>
                  <a:cubicBezTo>
                    <a:pt x="11107" y="2248"/>
                    <a:pt x="11251" y="2266"/>
                    <a:pt x="11400" y="2305"/>
                  </a:cubicBezTo>
                  <a:cubicBezTo>
                    <a:pt x="11409" y="2308"/>
                    <a:pt x="11417" y="2310"/>
                    <a:pt x="11424" y="2310"/>
                  </a:cubicBezTo>
                  <a:cubicBezTo>
                    <a:pt x="11473" y="2310"/>
                    <a:pt x="11500" y="2255"/>
                    <a:pt x="11464" y="2200"/>
                  </a:cubicBezTo>
                  <a:cubicBezTo>
                    <a:pt x="11257" y="1907"/>
                    <a:pt x="10896" y="1726"/>
                    <a:pt x="10530" y="1726"/>
                  </a:cubicBezTo>
                  <a:cubicBezTo>
                    <a:pt x="10446" y="1726"/>
                    <a:pt x="10362" y="1736"/>
                    <a:pt x="10279" y="1756"/>
                  </a:cubicBezTo>
                  <a:cubicBezTo>
                    <a:pt x="10216" y="1756"/>
                    <a:pt x="10173" y="1692"/>
                    <a:pt x="10216" y="1650"/>
                  </a:cubicBezTo>
                  <a:cubicBezTo>
                    <a:pt x="10577" y="1323"/>
                    <a:pt x="11486" y="617"/>
                    <a:pt x="12621" y="617"/>
                  </a:cubicBezTo>
                  <a:cubicBezTo>
                    <a:pt x="12880" y="617"/>
                    <a:pt x="13151" y="654"/>
                    <a:pt x="13430" y="740"/>
                  </a:cubicBezTo>
                  <a:cubicBezTo>
                    <a:pt x="13441" y="747"/>
                    <a:pt x="13450" y="750"/>
                    <a:pt x="13459" y="750"/>
                  </a:cubicBezTo>
                  <a:cubicBezTo>
                    <a:pt x="13505" y="750"/>
                    <a:pt x="13526" y="670"/>
                    <a:pt x="13473" y="635"/>
                  </a:cubicBezTo>
                  <a:cubicBezTo>
                    <a:pt x="13113" y="357"/>
                    <a:pt x="12514" y="3"/>
                    <a:pt x="11889" y="3"/>
                  </a:cubicBezTo>
                  <a:cubicBezTo>
                    <a:pt x="11705" y="3"/>
                    <a:pt x="11519" y="34"/>
                    <a:pt x="11337" y="106"/>
                  </a:cubicBezTo>
                  <a:cubicBezTo>
                    <a:pt x="10173" y="571"/>
                    <a:pt x="9137" y="1333"/>
                    <a:pt x="8714" y="2305"/>
                  </a:cubicBezTo>
                  <a:cubicBezTo>
                    <a:pt x="8714" y="2348"/>
                    <a:pt x="8672" y="2348"/>
                    <a:pt x="8651" y="2348"/>
                  </a:cubicBezTo>
                  <a:cubicBezTo>
                    <a:pt x="8641" y="2348"/>
                    <a:pt x="8629" y="2348"/>
                    <a:pt x="8616" y="2348"/>
                  </a:cubicBezTo>
                  <a:cubicBezTo>
                    <a:pt x="8263" y="2348"/>
                    <a:pt x="6778" y="2367"/>
                    <a:pt x="5901" y="3448"/>
                  </a:cubicBezTo>
                  <a:cubicBezTo>
                    <a:pt x="5891" y="3469"/>
                    <a:pt x="5870" y="3479"/>
                    <a:pt x="5848" y="3479"/>
                  </a:cubicBezTo>
                  <a:cubicBezTo>
                    <a:pt x="5827" y="3479"/>
                    <a:pt x="5806" y="3469"/>
                    <a:pt x="5796" y="3448"/>
                  </a:cubicBezTo>
                  <a:cubicBezTo>
                    <a:pt x="5531" y="2938"/>
                    <a:pt x="5031" y="2630"/>
                    <a:pt x="4490" y="2630"/>
                  </a:cubicBezTo>
                  <a:cubicBezTo>
                    <a:pt x="4425" y="2630"/>
                    <a:pt x="4360" y="2635"/>
                    <a:pt x="4294" y="2644"/>
                  </a:cubicBezTo>
                  <a:cubicBezTo>
                    <a:pt x="4282" y="2650"/>
                    <a:pt x="4269" y="2653"/>
                    <a:pt x="4258" y="2653"/>
                  </a:cubicBezTo>
                  <a:cubicBezTo>
                    <a:pt x="4230" y="2653"/>
                    <a:pt x="4209" y="2638"/>
                    <a:pt x="4209" y="2623"/>
                  </a:cubicBezTo>
                  <a:cubicBezTo>
                    <a:pt x="4061" y="2284"/>
                    <a:pt x="2898" y="85"/>
                    <a:pt x="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 rot="360229" flipH="1">
              <a:off x="6434748" y="252291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 rot="360229" flipH="1">
              <a:off x="6346229" y="2449338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 rot="360229" flipH="1">
              <a:off x="7420959" y="4340874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 rot="360229" flipH="1">
              <a:off x="7133479" y="4301395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 rot="360229" flipH="1">
              <a:off x="8081916" y="3008062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 rot="360229" flipH="1">
              <a:off x="6683596" y="346158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 rot="360229" flipH="1">
              <a:off x="6529403" y="2850210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 rot="360229" flipH="1">
              <a:off x="6390846" y="272476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 rot="360229" flipH="1">
              <a:off x="7296407" y="340325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 rot="360229" flipH="1">
              <a:off x="6454358" y="3314031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rgbClr val="EEC05A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 rot="360229" flipH="1">
              <a:off x="6843108" y="2890294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 rot="360229" flipH="1">
              <a:off x="6944276" y="301346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 rot="360229" flipH="1">
              <a:off x="7157064" y="2881352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 rot="360229" flipH="1">
              <a:off x="7227566" y="2916849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 rot="360229" flipH="1">
              <a:off x="7245739" y="299745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rgbClr val="42443E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 rot="360229" flipH="1">
              <a:off x="6718881" y="246868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rgbClr val="BB3D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 rot="360229" flipH="1">
              <a:off x="6434798" y="2522875"/>
              <a:ext cx="2349923" cy="2313042"/>
            </a:xfrm>
            <a:custGeom>
              <a:avLst/>
              <a:gdLst/>
              <a:ahLst/>
              <a:cxnLst/>
              <a:rect l="l" t="t" r="r" b="b"/>
              <a:pathLst>
                <a:path w="25825" h="25419" extrusionOk="0">
                  <a:moveTo>
                    <a:pt x="21574" y="1"/>
                  </a:moveTo>
                  <a:cubicBezTo>
                    <a:pt x="20540" y="1"/>
                    <a:pt x="19473" y="716"/>
                    <a:pt x="19522" y="1627"/>
                  </a:cubicBezTo>
                  <a:cubicBezTo>
                    <a:pt x="19219" y="1092"/>
                    <a:pt x="18645" y="767"/>
                    <a:pt x="18042" y="767"/>
                  </a:cubicBezTo>
                  <a:cubicBezTo>
                    <a:pt x="17929" y="767"/>
                    <a:pt x="17816" y="779"/>
                    <a:pt x="17703" y="802"/>
                  </a:cubicBezTo>
                  <a:cubicBezTo>
                    <a:pt x="17026" y="908"/>
                    <a:pt x="16582" y="1542"/>
                    <a:pt x="16709" y="2219"/>
                  </a:cubicBezTo>
                  <a:cubicBezTo>
                    <a:pt x="16529" y="2029"/>
                    <a:pt x="16291" y="1933"/>
                    <a:pt x="16053" y="1933"/>
                  </a:cubicBezTo>
                  <a:cubicBezTo>
                    <a:pt x="15815" y="1933"/>
                    <a:pt x="15577" y="2029"/>
                    <a:pt x="15398" y="2219"/>
                  </a:cubicBezTo>
                  <a:cubicBezTo>
                    <a:pt x="14724" y="2852"/>
                    <a:pt x="14760" y="3878"/>
                    <a:pt x="14763" y="3949"/>
                  </a:cubicBezTo>
                  <a:lnTo>
                    <a:pt x="14763" y="3949"/>
                  </a:lnTo>
                  <a:cubicBezTo>
                    <a:pt x="12289" y="5545"/>
                    <a:pt x="10470" y="8183"/>
                    <a:pt x="10470" y="8183"/>
                  </a:cubicBezTo>
                  <a:cubicBezTo>
                    <a:pt x="10343" y="8373"/>
                    <a:pt x="10279" y="8606"/>
                    <a:pt x="10301" y="8839"/>
                  </a:cubicBezTo>
                  <a:cubicBezTo>
                    <a:pt x="10026" y="9135"/>
                    <a:pt x="9814" y="9410"/>
                    <a:pt x="9645" y="9642"/>
                  </a:cubicBezTo>
                  <a:cubicBezTo>
                    <a:pt x="9328" y="9537"/>
                    <a:pt x="9010" y="9494"/>
                    <a:pt x="8693" y="9473"/>
                  </a:cubicBezTo>
                  <a:cubicBezTo>
                    <a:pt x="8038" y="9473"/>
                    <a:pt x="7784" y="9685"/>
                    <a:pt x="7741" y="9960"/>
                  </a:cubicBezTo>
                  <a:cubicBezTo>
                    <a:pt x="7234" y="9811"/>
                    <a:pt x="6726" y="9706"/>
                    <a:pt x="6198" y="9663"/>
                  </a:cubicBezTo>
                  <a:cubicBezTo>
                    <a:pt x="6621" y="8521"/>
                    <a:pt x="7826" y="5116"/>
                    <a:pt x="6747" y="5011"/>
                  </a:cubicBezTo>
                  <a:cubicBezTo>
                    <a:pt x="6712" y="5007"/>
                    <a:pt x="6678" y="5005"/>
                    <a:pt x="6645" y="5005"/>
                  </a:cubicBezTo>
                  <a:cubicBezTo>
                    <a:pt x="5915" y="5005"/>
                    <a:pt x="5599" y="5866"/>
                    <a:pt x="5457" y="6533"/>
                  </a:cubicBezTo>
                  <a:cubicBezTo>
                    <a:pt x="5542" y="5666"/>
                    <a:pt x="5521" y="4376"/>
                    <a:pt x="4865" y="4376"/>
                  </a:cubicBezTo>
                  <a:cubicBezTo>
                    <a:pt x="3871" y="4376"/>
                    <a:pt x="3871" y="6660"/>
                    <a:pt x="3871" y="6660"/>
                  </a:cubicBezTo>
                  <a:cubicBezTo>
                    <a:pt x="3871" y="6660"/>
                    <a:pt x="3814" y="4358"/>
                    <a:pt x="3004" y="4358"/>
                  </a:cubicBezTo>
                  <a:cubicBezTo>
                    <a:pt x="2964" y="4358"/>
                    <a:pt x="2921" y="4364"/>
                    <a:pt x="2877" y="4376"/>
                  </a:cubicBezTo>
                  <a:cubicBezTo>
                    <a:pt x="1947" y="4630"/>
                    <a:pt x="2116" y="7189"/>
                    <a:pt x="2116" y="7189"/>
                  </a:cubicBezTo>
                  <a:cubicBezTo>
                    <a:pt x="2116" y="7189"/>
                    <a:pt x="1884" y="4885"/>
                    <a:pt x="1170" y="4885"/>
                  </a:cubicBezTo>
                  <a:cubicBezTo>
                    <a:pt x="1078" y="4885"/>
                    <a:pt x="977" y="4923"/>
                    <a:pt x="868" y="5011"/>
                  </a:cubicBezTo>
                  <a:cubicBezTo>
                    <a:pt x="1" y="5709"/>
                    <a:pt x="614" y="12645"/>
                    <a:pt x="3385" y="13576"/>
                  </a:cubicBezTo>
                  <a:cubicBezTo>
                    <a:pt x="3702" y="14676"/>
                    <a:pt x="4125" y="15733"/>
                    <a:pt x="4675" y="16727"/>
                  </a:cubicBezTo>
                  <a:cubicBezTo>
                    <a:pt x="5775" y="18800"/>
                    <a:pt x="7720" y="20323"/>
                    <a:pt x="9941" y="21126"/>
                  </a:cubicBezTo>
                  <a:lnTo>
                    <a:pt x="10554" y="24256"/>
                  </a:lnTo>
                  <a:cubicBezTo>
                    <a:pt x="10576" y="24383"/>
                    <a:pt x="10660" y="24531"/>
                    <a:pt x="10766" y="24616"/>
                  </a:cubicBezTo>
                  <a:cubicBezTo>
                    <a:pt x="11095" y="24891"/>
                    <a:pt x="11773" y="25419"/>
                    <a:pt x="12142" y="25419"/>
                  </a:cubicBezTo>
                  <a:cubicBezTo>
                    <a:pt x="12199" y="25419"/>
                    <a:pt x="12249" y="25406"/>
                    <a:pt x="12289" y="25377"/>
                  </a:cubicBezTo>
                  <a:cubicBezTo>
                    <a:pt x="12712" y="25124"/>
                    <a:pt x="11612" y="24468"/>
                    <a:pt x="11612" y="24468"/>
                  </a:cubicBezTo>
                  <a:lnTo>
                    <a:pt x="11612" y="24468"/>
                  </a:lnTo>
                  <a:cubicBezTo>
                    <a:pt x="11612" y="24468"/>
                    <a:pt x="12739" y="25094"/>
                    <a:pt x="13309" y="25094"/>
                  </a:cubicBezTo>
                  <a:cubicBezTo>
                    <a:pt x="13402" y="25094"/>
                    <a:pt x="13480" y="25077"/>
                    <a:pt x="13536" y="25039"/>
                  </a:cubicBezTo>
                  <a:cubicBezTo>
                    <a:pt x="13938" y="24743"/>
                    <a:pt x="12078" y="24066"/>
                    <a:pt x="12077" y="24066"/>
                  </a:cubicBezTo>
                  <a:lnTo>
                    <a:pt x="12077" y="24066"/>
                  </a:lnTo>
                  <a:cubicBezTo>
                    <a:pt x="12077" y="24066"/>
                    <a:pt x="12885" y="24316"/>
                    <a:pt x="13324" y="24316"/>
                  </a:cubicBezTo>
                  <a:cubicBezTo>
                    <a:pt x="13483" y="24316"/>
                    <a:pt x="13594" y="24283"/>
                    <a:pt x="13600" y="24193"/>
                  </a:cubicBezTo>
                  <a:cubicBezTo>
                    <a:pt x="13600" y="23749"/>
                    <a:pt x="11739" y="23601"/>
                    <a:pt x="11739" y="23601"/>
                  </a:cubicBezTo>
                  <a:lnTo>
                    <a:pt x="11739" y="21613"/>
                  </a:lnTo>
                  <a:cubicBezTo>
                    <a:pt x="12341" y="21719"/>
                    <a:pt x="12944" y="21766"/>
                    <a:pt x="13546" y="21766"/>
                  </a:cubicBezTo>
                  <a:cubicBezTo>
                    <a:pt x="13663" y="21766"/>
                    <a:pt x="13779" y="21764"/>
                    <a:pt x="13896" y="21761"/>
                  </a:cubicBezTo>
                  <a:lnTo>
                    <a:pt x="14171" y="23685"/>
                  </a:lnTo>
                  <a:cubicBezTo>
                    <a:pt x="14192" y="23833"/>
                    <a:pt x="14256" y="23960"/>
                    <a:pt x="14361" y="24045"/>
                  </a:cubicBezTo>
                  <a:cubicBezTo>
                    <a:pt x="14644" y="24309"/>
                    <a:pt x="15247" y="24809"/>
                    <a:pt x="15569" y="24809"/>
                  </a:cubicBezTo>
                  <a:cubicBezTo>
                    <a:pt x="15608" y="24809"/>
                    <a:pt x="15643" y="24801"/>
                    <a:pt x="15673" y="24785"/>
                  </a:cubicBezTo>
                  <a:cubicBezTo>
                    <a:pt x="16074" y="24553"/>
                    <a:pt x="15124" y="23940"/>
                    <a:pt x="15123" y="23939"/>
                  </a:cubicBezTo>
                  <a:lnTo>
                    <a:pt x="15123" y="23939"/>
                  </a:lnTo>
                  <a:cubicBezTo>
                    <a:pt x="15124" y="23940"/>
                    <a:pt x="16092" y="24559"/>
                    <a:pt x="16598" y="24559"/>
                  </a:cubicBezTo>
                  <a:cubicBezTo>
                    <a:pt x="16676" y="24559"/>
                    <a:pt x="16743" y="24544"/>
                    <a:pt x="16793" y="24510"/>
                  </a:cubicBezTo>
                  <a:cubicBezTo>
                    <a:pt x="17153" y="24278"/>
                    <a:pt x="15546" y="23601"/>
                    <a:pt x="15546" y="23601"/>
                  </a:cubicBezTo>
                  <a:lnTo>
                    <a:pt x="15546" y="23601"/>
                  </a:lnTo>
                  <a:cubicBezTo>
                    <a:pt x="15546" y="23601"/>
                    <a:pt x="16316" y="23887"/>
                    <a:pt x="16686" y="23887"/>
                  </a:cubicBezTo>
                  <a:cubicBezTo>
                    <a:pt x="16798" y="23887"/>
                    <a:pt x="16873" y="23860"/>
                    <a:pt x="16878" y="23791"/>
                  </a:cubicBezTo>
                  <a:cubicBezTo>
                    <a:pt x="16899" y="23389"/>
                    <a:pt x="15271" y="23178"/>
                    <a:pt x="15271" y="23178"/>
                  </a:cubicBezTo>
                  <a:lnTo>
                    <a:pt x="15355" y="21592"/>
                  </a:lnTo>
                  <a:cubicBezTo>
                    <a:pt x="17238" y="21232"/>
                    <a:pt x="18951" y="20302"/>
                    <a:pt x="20241" y="18885"/>
                  </a:cubicBezTo>
                  <a:cubicBezTo>
                    <a:pt x="21214" y="18863"/>
                    <a:pt x="22588" y="18462"/>
                    <a:pt x="22715" y="16368"/>
                  </a:cubicBezTo>
                  <a:cubicBezTo>
                    <a:pt x="22758" y="15902"/>
                    <a:pt x="22694" y="15458"/>
                    <a:pt x="22567" y="15014"/>
                  </a:cubicBezTo>
                  <a:cubicBezTo>
                    <a:pt x="23096" y="14866"/>
                    <a:pt x="23730" y="13640"/>
                    <a:pt x="24069" y="12032"/>
                  </a:cubicBezTo>
                  <a:cubicBezTo>
                    <a:pt x="24957" y="11757"/>
                    <a:pt x="25824" y="11250"/>
                    <a:pt x="25740" y="10932"/>
                  </a:cubicBezTo>
                  <a:cubicBezTo>
                    <a:pt x="25655" y="10679"/>
                    <a:pt x="24894" y="10361"/>
                    <a:pt x="24280" y="10150"/>
                  </a:cubicBezTo>
                  <a:cubicBezTo>
                    <a:pt x="24344" y="7887"/>
                    <a:pt x="23709" y="5391"/>
                    <a:pt x="21616" y="3890"/>
                  </a:cubicBezTo>
                  <a:lnTo>
                    <a:pt x="21764" y="3869"/>
                  </a:lnTo>
                  <a:cubicBezTo>
                    <a:pt x="22229" y="3763"/>
                    <a:pt x="23857" y="3276"/>
                    <a:pt x="23350" y="1394"/>
                  </a:cubicBezTo>
                  <a:cubicBezTo>
                    <a:pt x="23089" y="394"/>
                    <a:pt x="22340" y="1"/>
                    <a:pt x="21574" y="1"/>
                  </a:cubicBezTo>
                  <a:close/>
                </a:path>
              </a:pathLst>
            </a:custGeom>
            <a:solidFill>
              <a:srgbClr val="E7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 rot="360229" flipH="1">
              <a:off x="6346279" y="2449297"/>
              <a:ext cx="2499972" cy="2458455"/>
            </a:xfrm>
            <a:custGeom>
              <a:avLst/>
              <a:gdLst/>
              <a:ahLst/>
              <a:cxnLst/>
              <a:rect l="l" t="t" r="r" b="b"/>
              <a:pathLst>
                <a:path w="27474" h="27017" extrusionOk="0">
                  <a:moveTo>
                    <a:pt x="22311" y="1594"/>
                  </a:moveTo>
                  <a:cubicBezTo>
                    <a:pt x="22780" y="1594"/>
                    <a:pt x="23182" y="1947"/>
                    <a:pt x="23264" y="2420"/>
                  </a:cubicBezTo>
                  <a:cubicBezTo>
                    <a:pt x="23370" y="2716"/>
                    <a:pt x="23349" y="3054"/>
                    <a:pt x="23201" y="3350"/>
                  </a:cubicBezTo>
                  <a:cubicBezTo>
                    <a:pt x="22968" y="3731"/>
                    <a:pt x="22418" y="3879"/>
                    <a:pt x="22249" y="3900"/>
                  </a:cubicBezTo>
                  <a:lnTo>
                    <a:pt x="22186" y="3900"/>
                  </a:lnTo>
                  <a:lnTo>
                    <a:pt x="21065" y="4027"/>
                  </a:lnTo>
                  <a:lnTo>
                    <a:pt x="20980" y="2377"/>
                  </a:lnTo>
                  <a:cubicBezTo>
                    <a:pt x="20959" y="2060"/>
                    <a:pt x="21467" y="1701"/>
                    <a:pt x="21995" y="1616"/>
                  </a:cubicBezTo>
                  <a:cubicBezTo>
                    <a:pt x="22101" y="1595"/>
                    <a:pt x="22186" y="1595"/>
                    <a:pt x="22270" y="1595"/>
                  </a:cubicBezTo>
                  <a:cubicBezTo>
                    <a:pt x="22284" y="1594"/>
                    <a:pt x="22298" y="1594"/>
                    <a:pt x="22311" y="1594"/>
                  </a:cubicBezTo>
                  <a:close/>
                  <a:moveTo>
                    <a:pt x="5372" y="6967"/>
                  </a:moveTo>
                  <a:cubicBezTo>
                    <a:pt x="5372" y="7033"/>
                    <a:pt x="5359" y="7112"/>
                    <a:pt x="5353" y="7204"/>
                  </a:cubicBezTo>
                  <a:lnTo>
                    <a:pt x="5353" y="7204"/>
                  </a:lnTo>
                  <a:cubicBezTo>
                    <a:pt x="5356" y="7121"/>
                    <a:pt x="5361" y="7041"/>
                    <a:pt x="5372" y="6967"/>
                  </a:cubicBezTo>
                  <a:close/>
                  <a:moveTo>
                    <a:pt x="18730" y="2357"/>
                  </a:moveTo>
                  <a:cubicBezTo>
                    <a:pt x="19050" y="2357"/>
                    <a:pt x="19357" y="2540"/>
                    <a:pt x="19500" y="2843"/>
                  </a:cubicBezTo>
                  <a:lnTo>
                    <a:pt x="20240" y="4154"/>
                  </a:lnTo>
                  <a:lnTo>
                    <a:pt x="20134" y="4154"/>
                  </a:lnTo>
                  <a:lnTo>
                    <a:pt x="20303" y="4281"/>
                  </a:lnTo>
                  <a:lnTo>
                    <a:pt x="21171" y="5867"/>
                  </a:lnTo>
                  <a:lnTo>
                    <a:pt x="21128" y="4852"/>
                  </a:lnTo>
                  <a:lnTo>
                    <a:pt x="21826" y="5359"/>
                  </a:lnTo>
                  <a:cubicBezTo>
                    <a:pt x="23962" y="6861"/>
                    <a:pt x="24216" y="9484"/>
                    <a:pt x="24174" y="10943"/>
                  </a:cubicBezTo>
                  <a:lnTo>
                    <a:pt x="24153" y="11514"/>
                  </a:lnTo>
                  <a:lnTo>
                    <a:pt x="24703" y="11704"/>
                  </a:lnTo>
                  <a:cubicBezTo>
                    <a:pt x="24851" y="11768"/>
                    <a:pt x="24999" y="11810"/>
                    <a:pt x="25104" y="11852"/>
                  </a:cubicBezTo>
                  <a:cubicBezTo>
                    <a:pt x="24914" y="11958"/>
                    <a:pt x="24724" y="12021"/>
                    <a:pt x="24512" y="12085"/>
                  </a:cubicBezTo>
                  <a:lnTo>
                    <a:pt x="24047" y="12233"/>
                  </a:lnTo>
                  <a:lnTo>
                    <a:pt x="23962" y="12677"/>
                  </a:lnTo>
                  <a:cubicBezTo>
                    <a:pt x="23666" y="14073"/>
                    <a:pt x="23201" y="14919"/>
                    <a:pt x="22989" y="15067"/>
                  </a:cubicBezTo>
                  <a:lnTo>
                    <a:pt x="22228" y="15278"/>
                  </a:lnTo>
                  <a:lnTo>
                    <a:pt x="22482" y="16061"/>
                  </a:lnTo>
                  <a:cubicBezTo>
                    <a:pt x="22588" y="16399"/>
                    <a:pt x="22630" y="16759"/>
                    <a:pt x="22609" y="17118"/>
                  </a:cubicBezTo>
                  <a:cubicBezTo>
                    <a:pt x="22524" y="18303"/>
                    <a:pt x="21995" y="18874"/>
                    <a:pt x="20896" y="18895"/>
                  </a:cubicBezTo>
                  <a:lnTo>
                    <a:pt x="20557" y="18895"/>
                  </a:lnTo>
                  <a:lnTo>
                    <a:pt x="20325" y="19149"/>
                  </a:lnTo>
                  <a:cubicBezTo>
                    <a:pt x="19161" y="20439"/>
                    <a:pt x="17596" y="21306"/>
                    <a:pt x="15883" y="21602"/>
                  </a:cubicBezTo>
                  <a:lnTo>
                    <a:pt x="15270" y="21729"/>
                  </a:lnTo>
                  <a:lnTo>
                    <a:pt x="14551" y="21750"/>
                  </a:lnTo>
                  <a:cubicBezTo>
                    <a:pt x="14442" y="21754"/>
                    <a:pt x="14332" y="21755"/>
                    <a:pt x="14221" y="21755"/>
                  </a:cubicBezTo>
                  <a:cubicBezTo>
                    <a:pt x="13670" y="21755"/>
                    <a:pt x="13109" y="21711"/>
                    <a:pt x="12563" y="21623"/>
                  </a:cubicBezTo>
                  <a:lnTo>
                    <a:pt x="11632" y="21454"/>
                  </a:lnTo>
                  <a:lnTo>
                    <a:pt x="11632" y="22935"/>
                  </a:lnTo>
                  <a:lnTo>
                    <a:pt x="11315" y="21327"/>
                  </a:lnTo>
                  <a:lnTo>
                    <a:pt x="10892" y="21179"/>
                  </a:lnTo>
                  <a:cubicBezTo>
                    <a:pt x="8735" y="20397"/>
                    <a:pt x="7022" y="18980"/>
                    <a:pt x="6070" y="17140"/>
                  </a:cubicBezTo>
                  <a:cubicBezTo>
                    <a:pt x="5541" y="16209"/>
                    <a:pt x="5118" y="15194"/>
                    <a:pt x="4822" y="14158"/>
                  </a:cubicBezTo>
                  <a:lnTo>
                    <a:pt x="4716" y="13756"/>
                  </a:lnTo>
                  <a:lnTo>
                    <a:pt x="4315" y="13608"/>
                  </a:lnTo>
                  <a:cubicBezTo>
                    <a:pt x="3701" y="13417"/>
                    <a:pt x="3130" y="12677"/>
                    <a:pt x="2707" y="11535"/>
                  </a:cubicBezTo>
                  <a:cubicBezTo>
                    <a:pt x="2284" y="10351"/>
                    <a:pt x="2030" y="9124"/>
                    <a:pt x="1988" y="7855"/>
                  </a:cubicBezTo>
                  <a:lnTo>
                    <a:pt x="1988" y="7855"/>
                  </a:lnTo>
                  <a:cubicBezTo>
                    <a:pt x="2009" y="7940"/>
                    <a:pt x="2009" y="8003"/>
                    <a:pt x="2009" y="8067"/>
                  </a:cubicBezTo>
                  <a:lnTo>
                    <a:pt x="3595" y="7919"/>
                  </a:lnTo>
                  <a:cubicBezTo>
                    <a:pt x="3574" y="7453"/>
                    <a:pt x="3574" y="6967"/>
                    <a:pt x="3659" y="6502"/>
                  </a:cubicBezTo>
                  <a:cubicBezTo>
                    <a:pt x="3722" y="6819"/>
                    <a:pt x="3743" y="7136"/>
                    <a:pt x="3765" y="7474"/>
                  </a:cubicBezTo>
                  <a:lnTo>
                    <a:pt x="5351" y="7453"/>
                  </a:lnTo>
                  <a:cubicBezTo>
                    <a:pt x="5351" y="7397"/>
                    <a:pt x="5351" y="7340"/>
                    <a:pt x="5352" y="7284"/>
                  </a:cubicBezTo>
                  <a:lnTo>
                    <a:pt x="5352" y="7284"/>
                  </a:lnTo>
                  <a:lnTo>
                    <a:pt x="6916" y="7496"/>
                  </a:lnTo>
                  <a:cubicBezTo>
                    <a:pt x="6958" y="7347"/>
                    <a:pt x="7000" y="7199"/>
                    <a:pt x="7043" y="7051"/>
                  </a:cubicBezTo>
                  <a:lnTo>
                    <a:pt x="7043" y="7051"/>
                  </a:lnTo>
                  <a:cubicBezTo>
                    <a:pt x="6852" y="8130"/>
                    <a:pt x="6556" y="9166"/>
                    <a:pt x="6133" y="10181"/>
                  </a:cubicBezTo>
                  <a:lnTo>
                    <a:pt x="5774" y="11154"/>
                  </a:lnTo>
                  <a:lnTo>
                    <a:pt x="6789" y="11260"/>
                  </a:lnTo>
                  <a:cubicBezTo>
                    <a:pt x="7275" y="11302"/>
                    <a:pt x="7741" y="11408"/>
                    <a:pt x="8206" y="11535"/>
                  </a:cubicBezTo>
                  <a:lnTo>
                    <a:pt x="9115" y="11810"/>
                  </a:lnTo>
                  <a:lnTo>
                    <a:pt x="9200" y="11091"/>
                  </a:lnTo>
                  <a:lnTo>
                    <a:pt x="9348" y="11091"/>
                  </a:lnTo>
                  <a:cubicBezTo>
                    <a:pt x="9602" y="11091"/>
                    <a:pt x="9856" y="11133"/>
                    <a:pt x="10109" y="11218"/>
                  </a:cubicBezTo>
                  <a:lnTo>
                    <a:pt x="10617" y="11366"/>
                  </a:lnTo>
                  <a:lnTo>
                    <a:pt x="10934" y="10922"/>
                  </a:lnTo>
                  <a:cubicBezTo>
                    <a:pt x="11125" y="10668"/>
                    <a:pt x="11357" y="10393"/>
                    <a:pt x="11569" y="10139"/>
                  </a:cubicBezTo>
                  <a:lnTo>
                    <a:pt x="11801" y="9864"/>
                  </a:lnTo>
                  <a:lnTo>
                    <a:pt x="11759" y="9547"/>
                  </a:lnTo>
                  <a:cubicBezTo>
                    <a:pt x="11780" y="9505"/>
                    <a:pt x="11801" y="9441"/>
                    <a:pt x="11823" y="9399"/>
                  </a:cubicBezTo>
                  <a:cubicBezTo>
                    <a:pt x="12034" y="9103"/>
                    <a:pt x="13578" y="7009"/>
                    <a:pt x="15587" y="5613"/>
                  </a:cubicBezTo>
                  <a:lnTo>
                    <a:pt x="15862" y="5423"/>
                  </a:lnTo>
                  <a:lnTo>
                    <a:pt x="15989" y="5338"/>
                  </a:lnTo>
                  <a:lnTo>
                    <a:pt x="15629" y="4746"/>
                  </a:lnTo>
                  <a:lnTo>
                    <a:pt x="16222" y="4725"/>
                  </a:lnTo>
                  <a:cubicBezTo>
                    <a:pt x="16200" y="4302"/>
                    <a:pt x="16349" y="3921"/>
                    <a:pt x="16623" y="3604"/>
                  </a:cubicBezTo>
                  <a:cubicBezTo>
                    <a:pt x="16645" y="3562"/>
                    <a:pt x="16687" y="3541"/>
                    <a:pt x="16729" y="3519"/>
                  </a:cubicBezTo>
                  <a:cubicBezTo>
                    <a:pt x="16750" y="3519"/>
                    <a:pt x="16772" y="3541"/>
                    <a:pt x="16793" y="3562"/>
                  </a:cubicBezTo>
                  <a:lnTo>
                    <a:pt x="18738" y="6015"/>
                  </a:lnTo>
                  <a:lnTo>
                    <a:pt x="18167" y="2885"/>
                  </a:lnTo>
                  <a:cubicBezTo>
                    <a:pt x="18104" y="2610"/>
                    <a:pt x="18252" y="2441"/>
                    <a:pt x="18548" y="2377"/>
                  </a:cubicBezTo>
                  <a:cubicBezTo>
                    <a:pt x="18608" y="2364"/>
                    <a:pt x="18669" y="2357"/>
                    <a:pt x="18730" y="2357"/>
                  </a:cubicBezTo>
                  <a:close/>
                  <a:moveTo>
                    <a:pt x="13218" y="23294"/>
                  </a:moveTo>
                  <a:cubicBezTo>
                    <a:pt x="13451" y="23315"/>
                    <a:pt x="13684" y="23336"/>
                    <a:pt x="13895" y="23336"/>
                  </a:cubicBezTo>
                  <a:lnTo>
                    <a:pt x="13980" y="23865"/>
                  </a:lnTo>
                  <a:cubicBezTo>
                    <a:pt x="13726" y="23781"/>
                    <a:pt x="13472" y="23717"/>
                    <a:pt x="13218" y="23696"/>
                  </a:cubicBezTo>
                  <a:lnTo>
                    <a:pt x="13218" y="23294"/>
                  </a:lnTo>
                  <a:close/>
                  <a:moveTo>
                    <a:pt x="22295" y="0"/>
                  </a:moveTo>
                  <a:cubicBezTo>
                    <a:pt x="22127" y="0"/>
                    <a:pt x="21956" y="17"/>
                    <a:pt x="21784" y="51"/>
                  </a:cubicBezTo>
                  <a:cubicBezTo>
                    <a:pt x="21065" y="157"/>
                    <a:pt x="20388" y="516"/>
                    <a:pt x="19902" y="1066"/>
                  </a:cubicBezTo>
                  <a:cubicBezTo>
                    <a:pt x="19538" y="869"/>
                    <a:pt x="19131" y="759"/>
                    <a:pt x="18727" y="759"/>
                  </a:cubicBezTo>
                  <a:cubicBezTo>
                    <a:pt x="18567" y="759"/>
                    <a:pt x="18408" y="776"/>
                    <a:pt x="18252" y="812"/>
                  </a:cubicBezTo>
                  <a:cubicBezTo>
                    <a:pt x="17596" y="918"/>
                    <a:pt x="17025" y="1341"/>
                    <a:pt x="16750" y="1954"/>
                  </a:cubicBezTo>
                  <a:cubicBezTo>
                    <a:pt x="16306" y="1954"/>
                    <a:pt x="15862" y="2145"/>
                    <a:pt x="15545" y="2462"/>
                  </a:cubicBezTo>
                  <a:cubicBezTo>
                    <a:pt x="15037" y="2948"/>
                    <a:pt x="14720" y="3625"/>
                    <a:pt x="14657" y="4344"/>
                  </a:cubicBezTo>
                  <a:cubicBezTo>
                    <a:pt x="13070" y="5529"/>
                    <a:pt x="11653" y="6946"/>
                    <a:pt x="10511" y="8553"/>
                  </a:cubicBezTo>
                  <a:lnTo>
                    <a:pt x="10469" y="8638"/>
                  </a:lnTo>
                  <a:cubicBezTo>
                    <a:pt x="10321" y="8849"/>
                    <a:pt x="10236" y="9103"/>
                    <a:pt x="10194" y="9357"/>
                  </a:cubicBezTo>
                  <a:lnTo>
                    <a:pt x="10004" y="9568"/>
                  </a:lnTo>
                  <a:cubicBezTo>
                    <a:pt x="9792" y="9526"/>
                    <a:pt x="9581" y="9505"/>
                    <a:pt x="9369" y="9505"/>
                  </a:cubicBezTo>
                  <a:cubicBezTo>
                    <a:pt x="9311" y="9499"/>
                    <a:pt x="9252" y="9497"/>
                    <a:pt x="9194" y="9497"/>
                  </a:cubicBezTo>
                  <a:cubicBezTo>
                    <a:pt x="8793" y="9497"/>
                    <a:pt x="8412" y="9624"/>
                    <a:pt x="8079" y="9864"/>
                  </a:cubicBezTo>
                  <a:lnTo>
                    <a:pt x="7952" y="9822"/>
                  </a:lnTo>
                  <a:cubicBezTo>
                    <a:pt x="9052" y="6607"/>
                    <a:pt x="8587" y="5867"/>
                    <a:pt x="8417" y="5571"/>
                  </a:cubicBezTo>
                  <a:cubicBezTo>
                    <a:pt x="8206" y="5254"/>
                    <a:pt x="7868" y="5042"/>
                    <a:pt x="7487" y="5021"/>
                  </a:cubicBezTo>
                  <a:cubicBezTo>
                    <a:pt x="7416" y="5010"/>
                    <a:pt x="7345" y="5005"/>
                    <a:pt x="7275" y="5005"/>
                  </a:cubicBezTo>
                  <a:cubicBezTo>
                    <a:pt x="7073" y="5005"/>
                    <a:pt x="6877" y="5048"/>
                    <a:pt x="6704" y="5127"/>
                  </a:cubicBezTo>
                  <a:cubicBezTo>
                    <a:pt x="6641" y="5000"/>
                    <a:pt x="6556" y="4894"/>
                    <a:pt x="6472" y="4788"/>
                  </a:cubicBezTo>
                  <a:cubicBezTo>
                    <a:pt x="6218" y="4535"/>
                    <a:pt x="5901" y="4387"/>
                    <a:pt x="5562" y="4387"/>
                  </a:cubicBezTo>
                  <a:cubicBezTo>
                    <a:pt x="5538" y="4385"/>
                    <a:pt x="5514" y="4385"/>
                    <a:pt x="5491" y="4385"/>
                  </a:cubicBezTo>
                  <a:cubicBezTo>
                    <a:pt x="5139" y="4385"/>
                    <a:pt x="4826" y="4530"/>
                    <a:pt x="4568" y="4767"/>
                  </a:cubicBezTo>
                  <a:cubicBezTo>
                    <a:pt x="4526" y="4704"/>
                    <a:pt x="4463" y="4662"/>
                    <a:pt x="4399" y="4619"/>
                  </a:cubicBezTo>
                  <a:cubicBezTo>
                    <a:pt x="4188" y="4453"/>
                    <a:pt x="3934" y="4363"/>
                    <a:pt x="3667" y="4363"/>
                  </a:cubicBezTo>
                  <a:cubicBezTo>
                    <a:pt x="3560" y="4363"/>
                    <a:pt x="3451" y="4377"/>
                    <a:pt x="3342" y="4408"/>
                  </a:cubicBezTo>
                  <a:cubicBezTo>
                    <a:pt x="2982" y="4513"/>
                    <a:pt x="2665" y="4746"/>
                    <a:pt x="2475" y="5085"/>
                  </a:cubicBezTo>
                  <a:cubicBezTo>
                    <a:pt x="2275" y="4951"/>
                    <a:pt x="2049" y="4887"/>
                    <a:pt x="1825" y="4887"/>
                  </a:cubicBezTo>
                  <a:cubicBezTo>
                    <a:pt x="1551" y="4887"/>
                    <a:pt x="1278" y="4983"/>
                    <a:pt x="1057" y="5169"/>
                  </a:cubicBezTo>
                  <a:cubicBezTo>
                    <a:pt x="0" y="6036"/>
                    <a:pt x="508" y="9209"/>
                    <a:pt x="613" y="9822"/>
                  </a:cubicBezTo>
                  <a:cubicBezTo>
                    <a:pt x="825" y="11091"/>
                    <a:pt x="1544" y="13967"/>
                    <a:pt x="3405" y="14940"/>
                  </a:cubicBezTo>
                  <a:cubicBezTo>
                    <a:pt x="3722" y="15955"/>
                    <a:pt x="4145" y="16949"/>
                    <a:pt x="4653" y="17901"/>
                  </a:cubicBezTo>
                  <a:cubicBezTo>
                    <a:pt x="5816" y="19995"/>
                    <a:pt x="7677" y="21644"/>
                    <a:pt x="9940" y="22512"/>
                  </a:cubicBezTo>
                  <a:lnTo>
                    <a:pt x="10448" y="25198"/>
                  </a:lnTo>
                  <a:cubicBezTo>
                    <a:pt x="10511" y="25515"/>
                    <a:pt x="10680" y="25811"/>
                    <a:pt x="10934" y="26022"/>
                  </a:cubicBezTo>
                  <a:cubicBezTo>
                    <a:pt x="11759" y="26699"/>
                    <a:pt x="12351" y="27016"/>
                    <a:pt x="12838" y="27016"/>
                  </a:cubicBezTo>
                  <a:cubicBezTo>
                    <a:pt x="13049" y="27016"/>
                    <a:pt x="13261" y="26953"/>
                    <a:pt x="13430" y="26826"/>
                  </a:cubicBezTo>
                  <a:cubicBezTo>
                    <a:pt x="13515" y="26784"/>
                    <a:pt x="13599" y="26699"/>
                    <a:pt x="13663" y="26636"/>
                  </a:cubicBezTo>
                  <a:cubicBezTo>
                    <a:pt x="13793" y="26657"/>
                    <a:pt x="13908" y="26667"/>
                    <a:pt x="14010" y="26667"/>
                  </a:cubicBezTo>
                  <a:cubicBezTo>
                    <a:pt x="14404" y="26667"/>
                    <a:pt x="14598" y="26529"/>
                    <a:pt x="14699" y="26445"/>
                  </a:cubicBezTo>
                  <a:cubicBezTo>
                    <a:pt x="14889" y="26318"/>
                    <a:pt x="15037" y="26107"/>
                    <a:pt x="15080" y="25874"/>
                  </a:cubicBezTo>
                  <a:cubicBezTo>
                    <a:pt x="15479" y="26170"/>
                    <a:pt x="15889" y="26383"/>
                    <a:pt x="16280" y="26383"/>
                  </a:cubicBezTo>
                  <a:cubicBezTo>
                    <a:pt x="16448" y="26383"/>
                    <a:pt x="16613" y="26344"/>
                    <a:pt x="16772" y="26255"/>
                  </a:cubicBezTo>
                  <a:cubicBezTo>
                    <a:pt x="16856" y="26213"/>
                    <a:pt x="16920" y="26149"/>
                    <a:pt x="16983" y="26107"/>
                  </a:cubicBezTo>
                  <a:cubicBezTo>
                    <a:pt x="17086" y="26134"/>
                    <a:pt x="17191" y="26148"/>
                    <a:pt x="17296" y="26148"/>
                  </a:cubicBezTo>
                  <a:cubicBezTo>
                    <a:pt x="17513" y="26148"/>
                    <a:pt x="17728" y="26087"/>
                    <a:pt x="17914" y="25959"/>
                  </a:cubicBezTo>
                  <a:cubicBezTo>
                    <a:pt x="18210" y="25790"/>
                    <a:pt x="18358" y="25472"/>
                    <a:pt x="18337" y="25134"/>
                  </a:cubicBezTo>
                  <a:cubicBezTo>
                    <a:pt x="18337" y="25049"/>
                    <a:pt x="18315" y="24986"/>
                    <a:pt x="18294" y="24923"/>
                  </a:cubicBezTo>
                  <a:cubicBezTo>
                    <a:pt x="18337" y="24817"/>
                    <a:pt x="18358" y="24732"/>
                    <a:pt x="18358" y="24626"/>
                  </a:cubicBezTo>
                  <a:cubicBezTo>
                    <a:pt x="18421" y="23971"/>
                    <a:pt x="17914" y="23569"/>
                    <a:pt x="16793" y="23294"/>
                  </a:cubicBezTo>
                  <a:lnTo>
                    <a:pt x="16814" y="23040"/>
                  </a:lnTo>
                  <a:cubicBezTo>
                    <a:pt x="18506" y="22596"/>
                    <a:pt x="20071" y="21708"/>
                    <a:pt x="21298" y="20460"/>
                  </a:cubicBezTo>
                  <a:cubicBezTo>
                    <a:pt x="22989" y="20291"/>
                    <a:pt x="24089" y="19107"/>
                    <a:pt x="24195" y="17224"/>
                  </a:cubicBezTo>
                  <a:cubicBezTo>
                    <a:pt x="24216" y="16865"/>
                    <a:pt x="24195" y="16505"/>
                    <a:pt x="24132" y="16167"/>
                  </a:cubicBezTo>
                  <a:cubicBezTo>
                    <a:pt x="24829" y="15490"/>
                    <a:pt x="25231" y="14221"/>
                    <a:pt x="25422" y="13438"/>
                  </a:cubicBezTo>
                  <a:cubicBezTo>
                    <a:pt x="26225" y="13142"/>
                    <a:pt x="27473" y="12508"/>
                    <a:pt x="27177" y="11514"/>
                  </a:cubicBezTo>
                  <a:cubicBezTo>
                    <a:pt x="27050" y="11091"/>
                    <a:pt x="26648" y="10753"/>
                    <a:pt x="25760" y="10393"/>
                  </a:cubicBezTo>
                  <a:cubicBezTo>
                    <a:pt x="25718" y="8193"/>
                    <a:pt x="25041" y="6311"/>
                    <a:pt x="23793" y="4958"/>
                  </a:cubicBezTo>
                  <a:cubicBezTo>
                    <a:pt x="24110" y="4746"/>
                    <a:pt x="24385" y="4492"/>
                    <a:pt x="24576" y="4175"/>
                  </a:cubicBezTo>
                  <a:cubicBezTo>
                    <a:pt x="24956" y="3519"/>
                    <a:pt x="25041" y="2716"/>
                    <a:pt x="24808" y="1997"/>
                  </a:cubicBezTo>
                  <a:cubicBezTo>
                    <a:pt x="24531" y="812"/>
                    <a:pt x="23476" y="0"/>
                    <a:pt x="22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 rot="360229" flipH="1">
              <a:off x="7421009" y="4340833"/>
              <a:ext cx="383085" cy="500390"/>
            </a:xfrm>
            <a:custGeom>
              <a:avLst/>
              <a:gdLst/>
              <a:ahLst/>
              <a:cxnLst/>
              <a:rect l="l" t="t" r="r" b="b"/>
              <a:pathLst>
                <a:path w="4210" h="5499" extrusionOk="0">
                  <a:moveTo>
                    <a:pt x="1" y="1"/>
                  </a:moveTo>
                  <a:lnTo>
                    <a:pt x="825" y="4336"/>
                  </a:lnTo>
                  <a:cubicBezTo>
                    <a:pt x="847" y="4463"/>
                    <a:pt x="931" y="4611"/>
                    <a:pt x="1037" y="4696"/>
                  </a:cubicBezTo>
                  <a:cubicBezTo>
                    <a:pt x="1366" y="4971"/>
                    <a:pt x="2044" y="5499"/>
                    <a:pt x="2426" y="5499"/>
                  </a:cubicBezTo>
                  <a:cubicBezTo>
                    <a:pt x="2486" y="5499"/>
                    <a:pt x="2538" y="5486"/>
                    <a:pt x="2581" y="5457"/>
                  </a:cubicBezTo>
                  <a:cubicBezTo>
                    <a:pt x="2983" y="5204"/>
                    <a:pt x="1883" y="4548"/>
                    <a:pt x="1883" y="4548"/>
                  </a:cubicBezTo>
                  <a:lnTo>
                    <a:pt x="1883" y="4548"/>
                  </a:lnTo>
                  <a:cubicBezTo>
                    <a:pt x="1883" y="4548"/>
                    <a:pt x="3010" y="5174"/>
                    <a:pt x="3580" y="5174"/>
                  </a:cubicBezTo>
                  <a:cubicBezTo>
                    <a:pt x="3673" y="5174"/>
                    <a:pt x="3751" y="5157"/>
                    <a:pt x="3807" y="5119"/>
                  </a:cubicBezTo>
                  <a:cubicBezTo>
                    <a:pt x="4209" y="4823"/>
                    <a:pt x="2349" y="4146"/>
                    <a:pt x="2348" y="4146"/>
                  </a:cubicBezTo>
                  <a:lnTo>
                    <a:pt x="2348" y="4146"/>
                  </a:lnTo>
                  <a:cubicBezTo>
                    <a:pt x="2348" y="4146"/>
                    <a:pt x="3156" y="4396"/>
                    <a:pt x="3595" y="4396"/>
                  </a:cubicBezTo>
                  <a:cubicBezTo>
                    <a:pt x="3754" y="4396"/>
                    <a:pt x="3865" y="4363"/>
                    <a:pt x="3871" y="4273"/>
                  </a:cubicBezTo>
                  <a:cubicBezTo>
                    <a:pt x="3871" y="3850"/>
                    <a:pt x="2010" y="3681"/>
                    <a:pt x="2010" y="3681"/>
                  </a:cubicBezTo>
                  <a:lnTo>
                    <a:pt x="2010" y="4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 rot="360229" flipH="1">
              <a:off x="7133529" y="4301354"/>
              <a:ext cx="319480" cy="450615"/>
            </a:xfrm>
            <a:custGeom>
              <a:avLst/>
              <a:gdLst/>
              <a:ahLst/>
              <a:cxnLst/>
              <a:rect l="l" t="t" r="r" b="b"/>
              <a:pathLst>
                <a:path w="3511" h="4952" extrusionOk="0">
                  <a:moveTo>
                    <a:pt x="0" y="0"/>
                  </a:moveTo>
                  <a:lnTo>
                    <a:pt x="550" y="3828"/>
                  </a:lnTo>
                  <a:cubicBezTo>
                    <a:pt x="571" y="3976"/>
                    <a:pt x="635" y="4103"/>
                    <a:pt x="740" y="4188"/>
                  </a:cubicBezTo>
                  <a:cubicBezTo>
                    <a:pt x="1023" y="4452"/>
                    <a:pt x="1609" y="4952"/>
                    <a:pt x="1942" y="4952"/>
                  </a:cubicBezTo>
                  <a:cubicBezTo>
                    <a:pt x="1983" y="4952"/>
                    <a:pt x="2020" y="4944"/>
                    <a:pt x="2052" y="4928"/>
                  </a:cubicBezTo>
                  <a:cubicBezTo>
                    <a:pt x="2432" y="4696"/>
                    <a:pt x="1482" y="4083"/>
                    <a:pt x="1481" y="4082"/>
                  </a:cubicBezTo>
                  <a:lnTo>
                    <a:pt x="1481" y="4082"/>
                  </a:lnTo>
                  <a:cubicBezTo>
                    <a:pt x="1482" y="4083"/>
                    <a:pt x="2450" y="4702"/>
                    <a:pt x="2956" y="4702"/>
                  </a:cubicBezTo>
                  <a:cubicBezTo>
                    <a:pt x="3034" y="4702"/>
                    <a:pt x="3101" y="4687"/>
                    <a:pt x="3151" y="4653"/>
                  </a:cubicBezTo>
                  <a:cubicBezTo>
                    <a:pt x="3511" y="4421"/>
                    <a:pt x="1904" y="3744"/>
                    <a:pt x="1904" y="3744"/>
                  </a:cubicBezTo>
                  <a:lnTo>
                    <a:pt x="1904" y="3744"/>
                  </a:lnTo>
                  <a:cubicBezTo>
                    <a:pt x="1904" y="3744"/>
                    <a:pt x="2674" y="4030"/>
                    <a:pt x="3044" y="4030"/>
                  </a:cubicBezTo>
                  <a:cubicBezTo>
                    <a:pt x="3156" y="4030"/>
                    <a:pt x="3231" y="4003"/>
                    <a:pt x="3236" y="3934"/>
                  </a:cubicBezTo>
                  <a:cubicBezTo>
                    <a:pt x="3257" y="3553"/>
                    <a:pt x="1629" y="3321"/>
                    <a:pt x="1629" y="3321"/>
                  </a:cubicBezTo>
                  <a:lnTo>
                    <a:pt x="1777" y="4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 rot="360229" flipH="1">
              <a:off x="8081966" y="3008021"/>
              <a:ext cx="738872" cy="846541"/>
            </a:xfrm>
            <a:custGeom>
              <a:avLst/>
              <a:gdLst/>
              <a:ahLst/>
              <a:cxnLst/>
              <a:rect l="l" t="t" r="r" b="b"/>
              <a:pathLst>
                <a:path w="8120" h="9303" extrusionOk="0">
                  <a:moveTo>
                    <a:pt x="3066" y="0"/>
                  </a:moveTo>
                  <a:cubicBezTo>
                    <a:pt x="3025" y="0"/>
                    <a:pt x="2983" y="6"/>
                    <a:pt x="2938" y="18"/>
                  </a:cubicBezTo>
                  <a:cubicBezTo>
                    <a:pt x="2008" y="251"/>
                    <a:pt x="2198" y="2831"/>
                    <a:pt x="2198" y="2831"/>
                  </a:cubicBezTo>
                  <a:cubicBezTo>
                    <a:pt x="2198" y="2831"/>
                    <a:pt x="1948" y="512"/>
                    <a:pt x="1240" y="512"/>
                  </a:cubicBezTo>
                  <a:cubicBezTo>
                    <a:pt x="1151" y="512"/>
                    <a:pt x="1054" y="549"/>
                    <a:pt x="950" y="632"/>
                  </a:cubicBezTo>
                  <a:cubicBezTo>
                    <a:pt x="1" y="1370"/>
                    <a:pt x="777" y="9303"/>
                    <a:pt x="4075" y="9303"/>
                  </a:cubicBezTo>
                  <a:cubicBezTo>
                    <a:pt x="4084" y="9303"/>
                    <a:pt x="4093" y="9303"/>
                    <a:pt x="4101" y="9303"/>
                  </a:cubicBezTo>
                  <a:cubicBezTo>
                    <a:pt x="7401" y="9261"/>
                    <a:pt x="6132" y="5665"/>
                    <a:pt x="6132" y="5665"/>
                  </a:cubicBezTo>
                  <a:cubicBezTo>
                    <a:pt x="6132" y="5665"/>
                    <a:pt x="8120" y="758"/>
                    <a:pt x="6808" y="632"/>
                  </a:cubicBezTo>
                  <a:cubicBezTo>
                    <a:pt x="6775" y="628"/>
                    <a:pt x="6743" y="627"/>
                    <a:pt x="6712" y="627"/>
                  </a:cubicBezTo>
                  <a:cubicBezTo>
                    <a:pt x="5983" y="627"/>
                    <a:pt x="5669" y="1462"/>
                    <a:pt x="5534" y="2132"/>
                  </a:cubicBezTo>
                  <a:lnTo>
                    <a:pt x="5534" y="2132"/>
                  </a:lnTo>
                  <a:cubicBezTo>
                    <a:pt x="5605" y="1263"/>
                    <a:pt x="5594" y="18"/>
                    <a:pt x="4947" y="18"/>
                  </a:cubicBezTo>
                  <a:cubicBezTo>
                    <a:pt x="3932" y="18"/>
                    <a:pt x="3932" y="2281"/>
                    <a:pt x="3932" y="2281"/>
                  </a:cubicBezTo>
                  <a:cubicBezTo>
                    <a:pt x="3932" y="2281"/>
                    <a:pt x="3875" y="0"/>
                    <a:pt x="3066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 rot="360229" flipH="1">
              <a:off x="6683646" y="3461545"/>
              <a:ext cx="705022" cy="721785"/>
            </a:xfrm>
            <a:custGeom>
              <a:avLst/>
              <a:gdLst/>
              <a:ahLst/>
              <a:cxnLst/>
              <a:rect l="l" t="t" r="r" b="b"/>
              <a:pathLst>
                <a:path w="7748" h="7932" extrusionOk="0">
                  <a:moveTo>
                    <a:pt x="2183" y="0"/>
                  </a:moveTo>
                  <a:cubicBezTo>
                    <a:pt x="2021" y="0"/>
                    <a:pt x="1871" y="17"/>
                    <a:pt x="1735" y="51"/>
                  </a:cubicBezTo>
                  <a:cubicBezTo>
                    <a:pt x="1" y="495"/>
                    <a:pt x="2073" y="2547"/>
                    <a:pt x="2073" y="2547"/>
                  </a:cubicBezTo>
                  <a:cubicBezTo>
                    <a:pt x="2073" y="2547"/>
                    <a:pt x="720" y="2885"/>
                    <a:pt x="762" y="3689"/>
                  </a:cubicBezTo>
                  <a:cubicBezTo>
                    <a:pt x="804" y="4492"/>
                    <a:pt x="2856" y="5127"/>
                    <a:pt x="2856" y="5127"/>
                  </a:cubicBezTo>
                  <a:cubicBezTo>
                    <a:pt x="2856" y="5127"/>
                    <a:pt x="2673" y="5093"/>
                    <a:pt x="2436" y="5093"/>
                  </a:cubicBezTo>
                  <a:cubicBezTo>
                    <a:pt x="1998" y="5093"/>
                    <a:pt x="1376" y="5209"/>
                    <a:pt x="1376" y="5867"/>
                  </a:cubicBezTo>
                  <a:cubicBezTo>
                    <a:pt x="1376" y="6861"/>
                    <a:pt x="2793" y="7453"/>
                    <a:pt x="4125" y="7834"/>
                  </a:cubicBezTo>
                  <a:cubicBezTo>
                    <a:pt x="4125" y="7834"/>
                    <a:pt x="4500" y="7932"/>
                    <a:pt x="5003" y="7932"/>
                  </a:cubicBezTo>
                  <a:cubicBezTo>
                    <a:pt x="5978" y="7932"/>
                    <a:pt x="7433" y="7564"/>
                    <a:pt x="7572" y="5402"/>
                  </a:cubicBezTo>
                  <a:cubicBezTo>
                    <a:pt x="7748" y="2377"/>
                    <a:pt x="4124" y="0"/>
                    <a:pt x="218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 rot="360229" flipH="1">
              <a:off x="6529453" y="2850169"/>
              <a:ext cx="2061563" cy="1647584"/>
            </a:xfrm>
            <a:custGeom>
              <a:avLst/>
              <a:gdLst/>
              <a:ahLst/>
              <a:cxnLst/>
              <a:rect l="l" t="t" r="r" b="b"/>
              <a:pathLst>
                <a:path w="22656" h="18106" extrusionOk="0">
                  <a:moveTo>
                    <a:pt x="15759" y="1"/>
                  </a:moveTo>
                  <a:cubicBezTo>
                    <a:pt x="11711" y="1"/>
                    <a:pt x="6900" y="6792"/>
                    <a:pt x="6900" y="6792"/>
                  </a:cubicBezTo>
                  <a:cubicBezTo>
                    <a:pt x="5601" y="6252"/>
                    <a:pt x="4454" y="5976"/>
                    <a:pt x="3527" y="5976"/>
                  </a:cubicBezTo>
                  <a:cubicBezTo>
                    <a:pt x="858" y="5976"/>
                    <a:pt x="1" y="8256"/>
                    <a:pt x="2543" y="13073"/>
                  </a:cubicBezTo>
                  <a:cubicBezTo>
                    <a:pt x="4198" y="16197"/>
                    <a:pt x="7802" y="18106"/>
                    <a:pt x="11397" y="18106"/>
                  </a:cubicBezTo>
                  <a:cubicBezTo>
                    <a:pt x="15105" y="18106"/>
                    <a:pt x="18804" y="16076"/>
                    <a:pt x="20351" y="11254"/>
                  </a:cubicBezTo>
                  <a:cubicBezTo>
                    <a:pt x="22656" y="4064"/>
                    <a:pt x="18828" y="320"/>
                    <a:pt x="16163" y="24"/>
                  </a:cubicBezTo>
                  <a:cubicBezTo>
                    <a:pt x="16029" y="8"/>
                    <a:pt x="15894" y="1"/>
                    <a:pt x="15759" y="1"/>
                  </a:cubicBezTo>
                  <a:close/>
                </a:path>
              </a:pathLst>
            </a:custGeom>
            <a:solidFill>
              <a:srgbClr val="D9D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 rot="360229" flipH="1">
              <a:off x="6390896" y="2724724"/>
              <a:ext cx="1522422" cy="1118894"/>
            </a:xfrm>
            <a:custGeom>
              <a:avLst/>
              <a:gdLst/>
              <a:ahLst/>
              <a:cxnLst/>
              <a:rect l="l" t="t" r="r" b="b"/>
              <a:pathLst>
                <a:path w="16731" h="12296" extrusionOk="0">
                  <a:moveTo>
                    <a:pt x="8270" y="1"/>
                  </a:moveTo>
                  <a:cubicBezTo>
                    <a:pt x="4252" y="1"/>
                    <a:pt x="467" y="5436"/>
                    <a:pt x="467" y="5436"/>
                  </a:cubicBezTo>
                  <a:cubicBezTo>
                    <a:pt x="0" y="6304"/>
                    <a:pt x="535" y="6515"/>
                    <a:pt x="1167" y="6515"/>
                  </a:cubicBezTo>
                  <a:cubicBezTo>
                    <a:pt x="1767" y="6515"/>
                    <a:pt x="2455" y="6324"/>
                    <a:pt x="2455" y="6324"/>
                  </a:cubicBezTo>
                  <a:lnTo>
                    <a:pt x="2455" y="6324"/>
                  </a:lnTo>
                  <a:cubicBezTo>
                    <a:pt x="2455" y="6325"/>
                    <a:pt x="1165" y="8376"/>
                    <a:pt x="2603" y="8799"/>
                  </a:cubicBezTo>
                  <a:cubicBezTo>
                    <a:pt x="2738" y="8838"/>
                    <a:pt x="2866" y="8856"/>
                    <a:pt x="2988" y="8856"/>
                  </a:cubicBezTo>
                  <a:cubicBezTo>
                    <a:pt x="4178" y="8856"/>
                    <a:pt x="4718" y="7150"/>
                    <a:pt x="4718" y="7149"/>
                  </a:cubicBezTo>
                  <a:lnTo>
                    <a:pt x="4718" y="7149"/>
                  </a:lnTo>
                  <a:cubicBezTo>
                    <a:pt x="4718" y="7150"/>
                    <a:pt x="4083" y="10089"/>
                    <a:pt x="5437" y="10470"/>
                  </a:cubicBezTo>
                  <a:cubicBezTo>
                    <a:pt x="5535" y="10499"/>
                    <a:pt x="5630" y="10513"/>
                    <a:pt x="5723" y="10513"/>
                  </a:cubicBezTo>
                  <a:cubicBezTo>
                    <a:pt x="6898" y="10513"/>
                    <a:pt x="7679" y="8334"/>
                    <a:pt x="7679" y="8334"/>
                  </a:cubicBezTo>
                  <a:lnTo>
                    <a:pt x="7679" y="8334"/>
                  </a:lnTo>
                  <a:cubicBezTo>
                    <a:pt x="7679" y="8334"/>
                    <a:pt x="7171" y="11020"/>
                    <a:pt x="8482" y="11189"/>
                  </a:cubicBezTo>
                  <a:cubicBezTo>
                    <a:pt x="8526" y="11194"/>
                    <a:pt x="8569" y="11197"/>
                    <a:pt x="8612" y="11197"/>
                  </a:cubicBezTo>
                  <a:cubicBezTo>
                    <a:pt x="9841" y="11197"/>
                    <a:pt x="10217" y="8883"/>
                    <a:pt x="10217" y="8883"/>
                  </a:cubicBezTo>
                  <a:cubicBezTo>
                    <a:pt x="10217" y="8883"/>
                    <a:pt x="10337" y="12296"/>
                    <a:pt x="12318" y="12296"/>
                  </a:cubicBezTo>
                  <a:cubicBezTo>
                    <a:pt x="12371" y="12296"/>
                    <a:pt x="12425" y="12293"/>
                    <a:pt x="12480" y="12289"/>
                  </a:cubicBezTo>
                  <a:cubicBezTo>
                    <a:pt x="14066" y="12140"/>
                    <a:pt x="16731" y="1989"/>
                    <a:pt x="9307" y="128"/>
                  </a:cubicBezTo>
                  <a:cubicBezTo>
                    <a:pt x="8961" y="41"/>
                    <a:pt x="8615" y="1"/>
                    <a:pt x="8270" y="1"/>
                  </a:cubicBezTo>
                  <a:close/>
                </a:path>
              </a:pathLst>
            </a:custGeom>
            <a:solidFill>
              <a:srgbClr val="EDE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 rot="360229" flipH="1">
              <a:off x="7296457" y="3403218"/>
              <a:ext cx="893016" cy="760368"/>
            </a:xfrm>
            <a:custGeom>
              <a:avLst/>
              <a:gdLst/>
              <a:ahLst/>
              <a:cxnLst/>
              <a:rect l="l" t="t" r="r" b="b"/>
              <a:pathLst>
                <a:path w="9814" h="8356" extrusionOk="0">
                  <a:moveTo>
                    <a:pt x="2263" y="0"/>
                  </a:moveTo>
                  <a:cubicBezTo>
                    <a:pt x="0" y="0"/>
                    <a:pt x="2517" y="2433"/>
                    <a:pt x="2517" y="2433"/>
                  </a:cubicBezTo>
                  <a:cubicBezTo>
                    <a:pt x="2517" y="2433"/>
                    <a:pt x="762" y="2433"/>
                    <a:pt x="762" y="3194"/>
                  </a:cubicBezTo>
                  <a:cubicBezTo>
                    <a:pt x="762" y="3934"/>
                    <a:pt x="3321" y="5055"/>
                    <a:pt x="3321" y="5055"/>
                  </a:cubicBezTo>
                  <a:cubicBezTo>
                    <a:pt x="3321" y="5055"/>
                    <a:pt x="2724" y="4861"/>
                    <a:pt x="2195" y="4861"/>
                  </a:cubicBezTo>
                  <a:cubicBezTo>
                    <a:pt x="1784" y="4861"/>
                    <a:pt x="1415" y="4978"/>
                    <a:pt x="1396" y="5393"/>
                  </a:cubicBezTo>
                  <a:cubicBezTo>
                    <a:pt x="1333" y="6324"/>
                    <a:pt x="3067" y="7212"/>
                    <a:pt x="4759" y="7931"/>
                  </a:cubicBezTo>
                  <a:cubicBezTo>
                    <a:pt x="4759" y="7931"/>
                    <a:pt x="5830" y="8355"/>
                    <a:pt x="6937" y="8355"/>
                  </a:cubicBezTo>
                  <a:cubicBezTo>
                    <a:pt x="7987" y="8355"/>
                    <a:pt x="9069" y="7975"/>
                    <a:pt x="9306" y="6493"/>
                  </a:cubicBezTo>
                  <a:cubicBezTo>
                    <a:pt x="9814" y="3469"/>
                    <a:pt x="4526" y="0"/>
                    <a:pt x="2263" y="0"/>
                  </a:cubicBezTo>
                  <a:close/>
                </a:path>
              </a:pathLst>
            </a:custGeom>
            <a:solidFill>
              <a:srgbClr val="C8AB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 rot="360229" flipH="1">
              <a:off x="6454408" y="3313990"/>
              <a:ext cx="292910" cy="212841"/>
            </a:xfrm>
            <a:custGeom>
              <a:avLst/>
              <a:gdLst/>
              <a:ahLst/>
              <a:cxnLst/>
              <a:rect l="l" t="t" r="r" b="b"/>
              <a:pathLst>
                <a:path w="3219" h="2339" extrusionOk="0">
                  <a:moveTo>
                    <a:pt x="629" y="1"/>
                  </a:moveTo>
                  <a:cubicBezTo>
                    <a:pt x="0" y="1"/>
                    <a:pt x="78" y="1164"/>
                    <a:pt x="173" y="1867"/>
                  </a:cubicBezTo>
                  <a:cubicBezTo>
                    <a:pt x="211" y="2155"/>
                    <a:pt x="458" y="2338"/>
                    <a:pt x="741" y="2338"/>
                  </a:cubicBezTo>
                  <a:cubicBezTo>
                    <a:pt x="770" y="2338"/>
                    <a:pt x="799" y="2336"/>
                    <a:pt x="829" y="2332"/>
                  </a:cubicBezTo>
                  <a:cubicBezTo>
                    <a:pt x="1886" y="2163"/>
                    <a:pt x="3218" y="1486"/>
                    <a:pt x="3113" y="1106"/>
                  </a:cubicBezTo>
                  <a:cubicBezTo>
                    <a:pt x="2965" y="619"/>
                    <a:pt x="871" y="48"/>
                    <a:pt x="871" y="48"/>
                  </a:cubicBezTo>
                  <a:cubicBezTo>
                    <a:pt x="780" y="16"/>
                    <a:pt x="700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 rot="360229" flipH="1">
              <a:off x="6843158" y="2890253"/>
              <a:ext cx="546602" cy="489471"/>
            </a:xfrm>
            <a:custGeom>
              <a:avLst/>
              <a:gdLst/>
              <a:ahLst/>
              <a:cxnLst/>
              <a:rect l="l" t="t" r="r" b="b"/>
              <a:pathLst>
                <a:path w="6007" h="5379" extrusionOk="0">
                  <a:moveTo>
                    <a:pt x="3000" y="1"/>
                  </a:moveTo>
                  <a:cubicBezTo>
                    <a:pt x="2230" y="1"/>
                    <a:pt x="1462" y="329"/>
                    <a:pt x="931" y="966"/>
                  </a:cubicBezTo>
                  <a:cubicBezTo>
                    <a:pt x="0" y="2108"/>
                    <a:pt x="148" y="3800"/>
                    <a:pt x="1290" y="4751"/>
                  </a:cubicBezTo>
                  <a:cubicBezTo>
                    <a:pt x="1786" y="5172"/>
                    <a:pt x="2393" y="5378"/>
                    <a:pt x="2999" y="5378"/>
                  </a:cubicBezTo>
                  <a:cubicBezTo>
                    <a:pt x="3763" y="5378"/>
                    <a:pt x="4524" y="5050"/>
                    <a:pt x="5055" y="4413"/>
                  </a:cubicBezTo>
                  <a:cubicBezTo>
                    <a:pt x="6007" y="3271"/>
                    <a:pt x="5859" y="1579"/>
                    <a:pt x="4717" y="627"/>
                  </a:cubicBezTo>
                  <a:cubicBezTo>
                    <a:pt x="4221" y="207"/>
                    <a:pt x="3610" y="1"/>
                    <a:pt x="30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 rot="360229" flipH="1">
              <a:off x="6944326" y="3013424"/>
              <a:ext cx="349781" cy="222851"/>
            </a:xfrm>
            <a:custGeom>
              <a:avLst/>
              <a:gdLst/>
              <a:ahLst/>
              <a:cxnLst/>
              <a:rect l="l" t="t" r="r" b="b"/>
              <a:pathLst>
                <a:path w="3844" h="2449" extrusionOk="0">
                  <a:moveTo>
                    <a:pt x="1815" y="0"/>
                  </a:moveTo>
                  <a:cubicBezTo>
                    <a:pt x="992" y="0"/>
                    <a:pt x="251" y="553"/>
                    <a:pt x="37" y="1391"/>
                  </a:cubicBezTo>
                  <a:cubicBezTo>
                    <a:pt x="0" y="1539"/>
                    <a:pt x="113" y="1629"/>
                    <a:pt x="227" y="1629"/>
                  </a:cubicBezTo>
                  <a:cubicBezTo>
                    <a:pt x="309" y="1629"/>
                    <a:pt x="391" y="1582"/>
                    <a:pt x="418" y="1476"/>
                  </a:cubicBezTo>
                  <a:cubicBezTo>
                    <a:pt x="597" y="830"/>
                    <a:pt x="1188" y="397"/>
                    <a:pt x="1828" y="397"/>
                  </a:cubicBezTo>
                  <a:cubicBezTo>
                    <a:pt x="1942" y="397"/>
                    <a:pt x="2058" y="411"/>
                    <a:pt x="2173" y="440"/>
                  </a:cubicBezTo>
                  <a:cubicBezTo>
                    <a:pt x="2956" y="630"/>
                    <a:pt x="3421" y="1412"/>
                    <a:pt x="3231" y="2195"/>
                  </a:cubicBezTo>
                  <a:cubicBezTo>
                    <a:pt x="3188" y="2301"/>
                    <a:pt x="3252" y="2406"/>
                    <a:pt x="3358" y="2449"/>
                  </a:cubicBezTo>
                  <a:lnTo>
                    <a:pt x="3421" y="2449"/>
                  </a:lnTo>
                  <a:cubicBezTo>
                    <a:pt x="3506" y="2428"/>
                    <a:pt x="3569" y="2385"/>
                    <a:pt x="3590" y="2301"/>
                  </a:cubicBezTo>
                  <a:cubicBezTo>
                    <a:pt x="3844" y="1328"/>
                    <a:pt x="3252" y="313"/>
                    <a:pt x="2279" y="59"/>
                  </a:cubicBezTo>
                  <a:cubicBezTo>
                    <a:pt x="2123" y="19"/>
                    <a:pt x="1968" y="0"/>
                    <a:pt x="1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 rot="360229" flipH="1">
              <a:off x="7157114" y="2881311"/>
              <a:ext cx="123206" cy="181720"/>
            </a:xfrm>
            <a:custGeom>
              <a:avLst/>
              <a:gdLst/>
              <a:ahLst/>
              <a:cxnLst/>
              <a:rect l="l" t="t" r="r" b="b"/>
              <a:pathLst>
                <a:path w="1354" h="1997" extrusionOk="0">
                  <a:moveTo>
                    <a:pt x="408" y="0"/>
                  </a:moveTo>
                  <a:cubicBezTo>
                    <a:pt x="318" y="0"/>
                    <a:pt x="229" y="54"/>
                    <a:pt x="212" y="178"/>
                  </a:cubicBezTo>
                  <a:cubicBezTo>
                    <a:pt x="0" y="1151"/>
                    <a:pt x="973" y="1912"/>
                    <a:pt x="1015" y="1954"/>
                  </a:cubicBezTo>
                  <a:cubicBezTo>
                    <a:pt x="1037" y="1975"/>
                    <a:pt x="1079" y="1997"/>
                    <a:pt x="1142" y="1997"/>
                  </a:cubicBezTo>
                  <a:cubicBezTo>
                    <a:pt x="1206" y="1997"/>
                    <a:pt x="1269" y="1954"/>
                    <a:pt x="1311" y="1912"/>
                  </a:cubicBezTo>
                  <a:cubicBezTo>
                    <a:pt x="1354" y="1806"/>
                    <a:pt x="1333" y="1701"/>
                    <a:pt x="1248" y="1637"/>
                  </a:cubicBezTo>
                  <a:cubicBezTo>
                    <a:pt x="1248" y="1616"/>
                    <a:pt x="444" y="1003"/>
                    <a:pt x="614" y="262"/>
                  </a:cubicBezTo>
                  <a:cubicBezTo>
                    <a:pt x="663" y="103"/>
                    <a:pt x="533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 rot="360229" flipH="1">
              <a:off x="7227616" y="2916808"/>
              <a:ext cx="129030" cy="167525"/>
            </a:xfrm>
            <a:custGeom>
              <a:avLst/>
              <a:gdLst/>
              <a:ahLst/>
              <a:cxnLst/>
              <a:rect l="l" t="t" r="r" b="b"/>
              <a:pathLst>
                <a:path w="1418" h="1841" extrusionOk="0">
                  <a:moveTo>
                    <a:pt x="275" y="1"/>
                  </a:moveTo>
                  <a:cubicBezTo>
                    <a:pt x="148" y="1"/>
                    <a:pt x="64" y="85"/>
                    <a:pt x="64" y="191"/>
                  </a:cubicBezTo>
                  <a:cubicBezTo>
                    <a:pt x="0" y="1185"/>
                    <a:pt x="1058" y="1798"/>
                    <a:pt x="1100" y="1819"/>
                  </a:cubicBezTo>
                  <a:cubicBezTo>
                    <a:pt x="1121" y="1841"/>
                    <a:pt x="1163" y="1841"/>
                    <a:pt x="1184" y="1841"/>
                  </a:cubicBezTo>
                  <a:cubicBezTo>
                    <a:pt x="1269" y="1841"/>
                    <a:pt x="1332" y="1798"/>
                    <a:pt x="1375" y="1735"/>
                  </a:cubicBezTo>
                  <a:cubicBezTo>
                    <a:pt x="1417" y="1650"/>
                    <a:pt x="1375" y="1523"/>
                    <a:pt x="1290" y="1481"/>
                  </a:cubicBezTo>
                  <a:cubicBezTo>
                    <a:pt x="1290" y="1460"/>
                    <a:pt x="402" y="952"/>
                    <a:pt x="465" y="212"/>
                  </a:cubicBezTo>
                  <a:cubicBezTo>
                    <a:pt x="465" y="106"/>
                    <a:pt x="381" y="22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 rot="360229" flipH="1">
              <a:off x="7245789" y="2997411"/>
              <a:ext cx="161788" cy="140954"/>
            </a:xfrm>
            <a:custGeom>
              <a:avLst/>
              <a:gdLst/>
              <a:ahLst/>
              <a:cxnLst/>
              <a:rect l="l" t="t" r="r" b="b"/>
              <a:pathLst>
                <a:path w="1778" h="1549" extrusionOk="0">
                  <a:moveTo>
                    <a:pt x="231" y="1"/>
                  </a:moveTo>
                  <a:cubicBezTo>
                    <a:pt x="218" y="1"/>
                    <a:pt x="204" y="2"/>
                    <a:pt x="191" y="5"/>
                  </a:cubicBezTo>
                  <a:cubicBezTo>
                    <a:pt x="64" y="26"/>
                    <a:pt x="1" y="132"/>
                    <a:pt x="22" y="237"/>
                  </a:cubicBezTo>
                  <a:cubicBezTo>
                    <a:pt x="212" y="1231"/>
                    <a:pt x="1396" y="1549"/>
                    <a:pt x="1460" y="1549"/>
                  </a:cubicBezTo>
                  <a:lnTo>
                    <a:pt x="1502" y="1549"/>
                  </a:lnTo>
                  <a:cubicBezTo>
                    <a:pt x="1735" y="1549"/>
                    <a:pt x="1777" y="1231"/>
                    <a:pt x="1544" y="1168"/>
                  </a:cubicBezTo>
                  <a:cubicBezTo>
                    <a:pt x="1544" y="1168"/>
                    <a:pt x="572" y="893"/>
                    <a:pt x="424" y="174"/>
                  </a:cubicBezTo>
                  <a:cubicBezTo>
                    <a:pt x="405" y="63"/>
                    <a:pt x="322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 rot="360229" flipH="1">
              <a:off x="6718931" y="2468641"/>
              <a:ext cx="833415" cy="360711"/>
            </a:xfrm>
            <a:custGeom>
              <a:avLst/>
              <a:gdLst/>
              <a:ahLst/>
              <a:cxnLst/>
              <a:rect l="l" t="t" r="r" b="b"/>
              <a:pathLst>
                <a:path w="9159" h="3964" extrusionOk="0">
                  <a:moveTo>
                    <a:pt x="6886" y="0"/>
                  </a:moveTo>
                  <a:cubicBezTo>
                    <a:pt x="5855" y="0"/>
                    <a:pt x="4795" y="717"/>
                    <a:pt x="4844" y="1616"/>
                  </a:cubicBezTo>
                  <a:cubicBezTo>
                    <a:pt x="4519" y="1074"/>
                    <a:pt x="3947" y="763"/>
                    <a:pt x="3339" y="763"/>
                  </a:cubicBezTo>
                  <a:cubicBezTo>
                    <a:pt x="3235" y="763"/>
                    <a:pt x="3130" y="772"/>
                    <a:pt x="3025" y="791"/>
                  </a:cubicBezTo>
                  <a:cubicBezTo>
                    <a:pt x="2348" y="897"/>
                    <a:pt x="1883" y="1552"/>
                    <a:pt x="2010" y="2229"/>
                  </a:cubicBezTo>
                  <a:cubicBezTo>
                    <a:pt x="1841" y="2039"/>
                    <a:pt x="1603" y="1944"/>
                    <a:pt x="1365" y="1944"/>
                  </a:cubicBezTo>
                  <a:cubicBezTo>
                    <a:pt x="1127" y="1944"/>
                    <a:pt x="889" y="2039"/>
                    <a:pt x="720" y="2229"/>
                  </a:cubicBezTo>
                  <a:cubicBezTo>
                    <a:pt x="1" y="2885"/>
                    <a:pt x="64" y="3963"/>
                    <a:pt x="64" y="3963"/>
                  </a:cubicBezTo>
                  <a:cubicBezTo>
                    <a:pt x="64" y="3963"/>
                    <a:pt x="1666" y="2878"/>
                    <a:pt x="3318" y="2878"/>
                  </a:cubicBezTo>
                  <a:cubicBezTo>
                    <a:pt x="3467" y="2878"/>
                    <a:pt x="3617" y="2887"/>
                    <a:pt x="3765" y="2906"/>
                  </a:cubicBezTo>
                  <a:cubicBezTo>
                    <a:pt x="3765" y="2906"/>
                    <a:pt x="4709" y="3907"/>
                    <a:pt x="6559" y="3907"/>
                  </a:cubicBezTo>
                  <a:cubicBezTo>
                    <a:pt x="6648" y="3907"/>
                    <a:pt x="6739" y="3905"/>
                    <a:pt x="6832" y="3900"/>
                  </a:cubicBezTo>
                  <a:cubicBezTo>
                    <a:pt x="6917" y="3900"/>
                    <a:pt x="6980" y="3879"/>
                    <a:pt x="7065" y="3879"/>
                  </a:cubicBezTo>
                  <a:cubicBezTo>
                    <a:pt x="7551" y="3773"/>
                    <a:pt x="9158" y="3286"/>
                    <a:pt x="8672" y="1404"/>
                  </a:cubicBezTo>
                  <a:cubicBezTo>
                    <a:pt x="8402" y="395"/>
                    <a:pt x="7652" y="0"/>
                    <a:pt x="6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27787" y="393494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725625" y="397132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777899" y="442958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767739" y="457924"/>
              <a:ext cx="266392" cy="37826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727787" y="393476"/>
              <a:ext cx="515383" cy="493902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625" y="397115"/>
              <a:ext cx="516825" cy="49362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777899" y="442941"/>
              <a:ext cx="404324" cy="386808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777899" y="465908"/>
              <a:ext cx="256282" cy="36385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16599" y="241748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514937" y="2420285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55115" y="245550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47306" y="2467008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16599" y="2417475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14937" y="2420272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55115" y="2455492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55115" y="2473145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3"/>
          <p:cNvGrpSpPr/>
          <p:nvPr/>
        </p:nvGrpSpPr>
        <p:grpSpPr>
          <a:xfrm>
            <a:off x="-467130" y="445433"/>
            <a:ext cx="12732503" cy="2134667"/>
            <a:chOff x="-350348" y="334075"/>
            <a:chExt cx="9549377" cy="1601000"/>
          </a:xfrm>
        </p:grpSpPr>
        <p:sp>
          <p:nvSpPr>
            <p:cNvPr id="282" name="Google Shape;282;p3"/>
            <p:cNvSpPr/>
            <p:nvPr/>
          </p:nvSpPr>
          <p:spPr>
            <a:xfrm>
              <a:off x="7332213" y="981025"/>
              <a:ext cx="1866816" cy="954050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-350348" y="334075"/>
              <a:ext cx="2859882" cy="146156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22227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0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461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448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/>
          </p:nvPr>
        </p:nvSpPr>
        <p:spPr>
          <a:xfrm>
            <a:off x="5799167" y="11356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"/>
          </p:nvPr>
        </p:nvSpPr>
        <p:spPr>
          <a:xfrm>
            <a:off x="5799167" y="16442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2" hasCustomPrompt="1"/>
          </p:nvPr>
        </p:nvSpPr>
        <p:spPr>
          <a:xfrm>
            <a:off x="4547700" y="1186551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801900" y="458533"/>
            <a:ext cx="4077600" cy="14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4"/>
          </p:nvPr>
        </p:nvSpPr>
        <p:spPr>
          <a:xfrm>
            <a:off x="5799167" y="21367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subTitle" idx="5"/>
          </p:nvPr>
        </p:nvSpPr>
        <p:spPr>
          <a:xfrm>
            <a:off x="5799167" y="26442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6" hasCustomPrompt="1"/>
          </p:nvPr>
        </p:nvSpPr>
        <p:spPr>
          <a:xfrm>
            <a:off x="4547700" y="2189904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title" idx="7"/>
          </p:nvPr>
        </p:nvSpPr>
        <p:spPr>
          <a:xfrm>
            <a:off x="5799167" y="31411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subTitle" idx="8"/>
          </p:nvPr>
        </p:nvSpPr>
        <p:spPr>
          <a:xfrm>
            <a:off x="5799167" y="36474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9" hasCustomPrompt="1"/>
          </p:nvPr>
        </p:nvSpPr>
        <p:spPr>
          <a:xfrm>
            <a:off x="4547700" y="3193259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title" idx="13"/>
          </p:nvPr>
        </p:nvSpPr>
        <p:spPr>
          <a:xfrm>
            <a:off x="5799167" y="4146867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subTitle" idx="14"/>
          </p:nvPr>
        </p:nvSpPr>
        <p:spPr>
          <a:xfrm>
            <a:off x="5799167" y="4660300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15" hasCustomPrompt="1"/>
          </p:nvPr>
        </p:nvSpPr>
        <p:spPr>
          <a:xfrm>
            <a:off x="4547700" y="4196612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16"/>
          </p:nvPr>
        </p:nvSpPr>
        <p:spPr>
          <a:xfrm>
            <a:off x="5799167" y="5179833"/>
            <a:ext cx="354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17"/>
          </p:nvPr>
        </p:nvSpPr>
        <p:spPr>
          <a:xfrm>
            <a:off x="5799167" y="5693667"/>
            <a:ext cx="54440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8" hasCustomPrompt="1"/>
          </p:nvPr>
        </p:nvSpPr>
        <p:spPr>
          <a:xfrm>
            <a:off x="4547700" y="5247167"/>
            <a:ext cx="12012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497" name="Google Shape;497;p13"/>
          <p:cNvGrpSpPr/>
          <p:nvPr/>
        </p:nvGrpSpPr>
        <p:grpSpPr>
          <a:xfrm>
            <a:off x="-455159" y="266734"/>
            <a:ext cx="13701789" cy="2484233"/>
            <a:chOff x="-341369" y="200050"/>
            <a:chExt cx="10276342" cy="1863175"/>
          </a:xfrm>
        </p:grpSpPr>
        <p:sp>
          <p:nvSpPr>
            <p:cNvPr id="498" name="Google Shape;498;p13"/>
            <p:cNvSpPr/>
            <p:nvPr/>
          </p:nvSpPr>
          <p:spPr>
            <a:xfrm>
              <a:off x="8270788" y="200050"/>
              <a:ext cx="1664185" cy="850494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-341369" y="1484523"/>
              <a:ext cx="1132362" cy="578702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0" name="Google Shape;500;p13"/>
          <p:cNvGrpSpPr/>
          <p:nvPr/>
        </p:nvGrpSpPr>
        <p:grpSpPr>
          <a:xfrm>
            <a:off x="5566732" y="266736"/>
            <a:ext cx="6365536" cy="6365873"/>
            <a:chOff x="4175049" y="200051"/>
            <a:chExt cx="4774152" cy="4774405"/>
          </a:xfrm>
        </p:grpSpPr>
        <p:sp>
          <p:nvSpPr>
            <p:cNvPr id="501" name="Google Shape;501;p13"/>
            <p:cNvSpPr/>
            <p:nvPr/>
          </p:nvSpPr>
          <p:spPr>
            <a:xfrm>
              <a:off x="4176496" y="200063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4175049" y="202497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4210020" y="233155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4203223" y="243167"/>
              <a:ext cx="178216" cy="25307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4176496" y="200051"/>
              <a:ext cx="344790" cy="330443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4175049" y="202485"/>
              <a:ext cx="345755" cy="330260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4210020" y="233143"/>
              <a:ext cx="270492" cy="25879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10020" y="248509"/>
              <a:ext cx="171443" cy="2434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8472074" y="4514095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8470072" y="4517464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8518463" y="4559886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8509058" y="4573741"/>
              <a:ext cx="246618" cy="35018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8472074" y="4514079"/>
              <a:ext cx="477128" cy="457246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8470072" y="4517448"/>
              <a:ext cx="478462" cy="45699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8518463" y="4559871"/>
              <a:ext cx="374312" cy="358101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8518463" y="4581133"/>
              <a:ext cx="237246" cy="33682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9935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66231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9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/>
          <p:nvPr/>
        </p:nvSpPr>
        <p:spPr>
          <a:xfrm>
            <a:off x="11120198" y="5732663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9"/>
          <p:cNvSpPr/>
          <p:nvPr/>
        </p:nvSpPr>
        <p:spPr>
          <a:xfrm>
            <a:off x="11116019" y="5739694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9"/>
          <p:cNvSpPr/>
          <p:nvPr/>
        </p:nvSpPr>
        <p:spPr>
          <a:xfrm>
            <a:off x="11217014" y="5828232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9"/>
          <p:cNvSpPr/>
          <p:nvPr/>
        </p:nvSpPr>
        <p:spPr>
          <a:xfrm>
            <a:off x="11197385" y="5857149"/>
            <a:ext cx="514699" cy="73084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9"/>
          <p:cNvSpPr/>
          <p:nvPr/>
        </p:nvSpPr>
        <p:spPr>
          <a:xfrm>
            <a:off x="11120198" y="5732630"/>
            <a:ext cx="995777" cy="95427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9"/>
          <p:cNvSpPr/>
          <p:nvPr/>
        </p:nvSpPr>
        <p:spPr>
          <a:xfrm>
            <a:off x="11116019" y="5739661"/>
            <a:ext cx="998563" cy="953748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9"/>
          <p:cNvSpPr/>
          <p:nvPr/>
        </p:nvSpPr>
        <p:spPr>
          <a:xfrm>
            <a:off x="11217014" y="5828199"/>
            <a:ext cx="781199" cy="747360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9"/>
          <p:cNvSpPr/>
          <p:nvPr/>
        </p:nvSpPr>
        <p:spPr>
          <a:xfrm>
            <a:off x="11217014" y="5872574"/>
            <a:ext cx="495137" cy="7029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9"/>
          <p:cNvSpPr/>
          <p:nvPr/>
        </p:nvSpPr>
        <p:spPr>
          <a:xfrm>
            <a:off x="193639" y="297966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/>
          <p:nvPr/>
        </p:nvSpPr>
        <p:spPr>
          <a:xfrm>
            <a:off x="191571" y="301447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9"/>
          <p:cNvSpPr/>
          <p:nvPr/>
        </p:nvSpPr>
        <p:spPr>
          <a:xfrm>
            <a:off x="241582" y="345292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9"/>
          <p:cNvSpPr/>
          <p:nvPr/>
        </p:nvSpPr>
        <p:spPr>
          <a:xfrm>
            <a:off x="231862" y="359610"/>
            <a:ext cx="254879" cy="36189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9"/>
          <p:cNvSpPr/>
          <p:nvPr/>
        </p:nvSpPr>
        <p:spPr>
          <a:xfrm>
            <a:off x="193639" y="297950"/>
            <a:ext cx="493108" cy="4725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9"/>
          <p:cNvSpPr/>
          <p:nvPr/>
        </p:nvSpPr>
        <p:spPr>
          <a:xfrm>
            <a:off x="191571" y="301431"/>
            <a:ext cx="494488" cy="472272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9"/>
          <p:cNvSpPr/>
          <p:nvPr/>
        </p:nvSpPr>
        <p:spPr>
          <a:xfrm>
            <a:off x="241582" y="345276"/>
            <a:ext cx="386849" cy="37007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9"/>
          <p:cNvSpPr/>
          <p:nvPr/>
        </p:nvSpPr>
        <p:spPr>
          <a:xfrm>
            <a:off x="241581" y="367250"/>
            <a:ext cx="245176" cy="34812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9"/>
          <p:cNvSpPr/>
          <p:nvPr/>
        </p:nvSpPr>
        <p:spPr>
          <a:xfrm>
            <a:off x="10070117" y="773733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1467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0648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43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7684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29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5637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6500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77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04-Jan-24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3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258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78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06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0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1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53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8.wdp"/><Relationship Id="rId4" Type="http://schemas.openxmlformats.org/officeDocument/2006/relationships/image" Target="../media/image57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4.wdp"/><Relationship Id="rId3" Type="http://schemas.openxmlformats.org/officeDocument/2006/relationships/audio" Target="../media/audio5.wav"/><Relationship Id="rId7" Type="http://schemas.microsoft.com/office/2007/relationships/hdphoto" Target="../media/hdphoto11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microsoft.com/office/2007/relationships/hdphoto" Target="../media/hdphoto13.wdp"/><Relationship Id="rId5" Type="http://schemas.microsoft.com/office/2007/relationships/hdphoto" Target="../media/hdphoto8.wdp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microsoft.com/office/2007/relationships/hdphoto" Target="../media/hdphoto12.wdp"/><Relationship Id="rId1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6.png"/><Relationship Id="rId3" Type="http://schemas.openxmlformats.org/officeDocument/2006/relationships/image" Target="../media/image9.png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20" Type="http://schemas.microsoft.com/office/2007/relationships/hdphoto" Target="../media/hdphoto5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microsoft.com/office/2007/relationships/hdphoto" Target="../media/hdphoto7.wdp"/><Relationship Id="rId5" Type="http://schemas.openxmlformats.org/officeDocument/2006/relationships/image" Target="../media/image11.emf"/><Relationship Id="rId15" Type="http://schemas.microsoft.com/office/2007/relationships/hdphoto" Target="../media/hdphoto4.wdp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10" Type="http://schemas.microsoft.com/office/2007/relationships/hdphoto" Target="../media/hdphoto3.wdp"/><Relationship Id="rId19" Type="http://schemas.openxmlformats.org/officeDocument/2006/relationships/image" Target="../media/image22.png"/><Relationship Id="rId31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microsoft.com/office/2007/relationships/hdphoto" Target="../media/hdphoto6.wdp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32.png"/><Relationship Id="rId26" Type="http://schemas.openxmlformats.org/officeDocument/2006/relationships/image" Target="../media/image23.png"/><Relationship Id="rId39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33.jpg"/><Relationship Id="rId34" Type="http://schemas.openxmlformats.org/officeDocument/2006/relationships/image" Target="../media/image29.png"/><Relationship Id="rId42" Type="http://schemas.openxmlformats.org/officeDocument/2006/relationships/slide" Target="slide9.xml"/><Relationship Id="rId47" Type="http://schemas.openxmlformats.org/officeDocument/2006/relationships/image" Target="../media/image40.png"/><Relationship Id="rId50" Type="http://schemas.openxmlformats.org/officeDocument/2006/relationships/slide" Target="slide13.xml"/><Relationship Id="rId7" Type="http://schemas.openxmlformats.org/officeDocument/2006/relationships/image" Target="../media/image11.emf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microsoft.com/office/2007/relationships/hdphoto" Target="../media/hdphoto5.wdp"/><Relationship Id="rId33" Type="http://schemas.openxmlformats.org/officeDocument/2006/relationships/image" Target="../media/image28.png"/><Relationship Id="rId38" Type="http://schemas.openxmlformats.org/officeDocument/2006/relationships/slide" Target="slide7.xml"/><Relationship Id="rId46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microsoft.com/office/2007/relationships/hdphoto" Target="../media/hdphoto7.wdp"/><Relationship Id="rId41" Type="http://schemas.openxmlformats.org/officeDocument/2006/relationships/image" Target="../media/image37.png"/><Relationship Id="rId54" Type="http://schemas.openxmlformats.org/officeDocument/2006/relationships/slide" Target="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37" Type="http://schemas.openxmlformats.org/officeDocument/2006/relationships/image" Target="../media/image35.png"/><Relationship Id="rId40" Type="http://schemas.openxmlformats.org/officeDocument/2006/relationships/slide" Target="slide8.xml"/><Relationship Id="rId45" Type="http://schemas.openxmlformats.org/officeDocument/2006/relationships/image" Target="../media/image39.png"/><Relationship Id="rId53" Type="http://schemas.openxmlformats.org/officeDocument/2006/relationships/image" Target="../media/image31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36" Type="http://schemas.openxmlformats.org/officeDocument/2006/relationships/slide" Target="slide6.xml"/><Relationship Id="rId49" Type="http://schemas.openxmlformats.org/officeDocument/2006/relationships/image" Target="../media/image41.png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4" Type="http://schemas.openxmlformats.org/officeDocument/2006/relationships/slide" Target="slide10.xml"/><Relationship Id="rId52" Type="http://schemas.openxmlformats.org/officeDocument/2006/relationships/image" Target="../media/image43.gif"/><Relationship Id="rId4" Type="http://schemas.openxmlformats.org/officeDocument/2006/relationships/image" Target="../media/image8.pn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image" Target="../media/image34.jpg"/><Relationship Id="rId27" Type="http://schemas.microsoft.com/office/2007/relationships/hdphoto" Target="../media/hdphoto6.wdp"/><Relationship Id="rId30" Type="http://schemas.openxmlformats.org/officeDocument/2006/relationships/image" Target="../media/image25.png"/><Relationship Id="rId35" Type="http://schemas.openxmlformats.org/officeDocument/2006/relationships/image" Target="../media/image30.png"/><Relationship Id="rId43" Type="http://schemas.openxmlformats.org/officeDocument/2006/relationships/image" Target="../media/image38.png"/><Relationship Id="rId48" Type="http://schemas.openxmlformats.org/officeDocument/2006/relationships/slide" Target="slide12.xml"/><Relationship Id="rId8" Type="http://schemas.openxmlformats.org/officeDocument/2006/relationships/image" Target="../media/image12.png"/><Relationship Id="rId51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47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48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1.pn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163170" y="4873337"/>
            <a:ext cx="5419606" cy="830766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48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8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D1E79C-2FCA-46F7-BC5B-9A27035EA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125964-F2AB-4C4C-BE0A-13122D05E3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C1BEA2-F5A0-47CB-A2F4-0A68B8AB9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70259134-0405-4F52-A47F-6BE77710D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256B52-45C4-4D10-8CAC-7F748A81AED1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A32B84E-B676-42A7-AD8E-BE92B0369DFA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59F31B3-952B-496E-9ED9-0AC4FE7E86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79986B5-096D-4214-B85F-F7DD717C2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C3FCB03-6AD2-4190-BCB2-25C72D25B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06887" y="1182549"/>
            <a:ext cx="3766930" cy="3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8AD433-BC39-4158-8E4E-515A12B14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70E99-CE07-4471-ADBB-ED54C05C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850B7-83E2-493E-8783-7E649E80A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F91D27-493F-4581-ADAB-BF60CA18F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9EAFF2-69B8-4655-9077-6C40C8360519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143C9EB-CA29-4857-BDF6-1C89478DC6C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28E3A10E-7210-4E4B-8E4F-2C587A6EF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64246B00-6E50-4C39-9BEF-02BF26BE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FACD494-3A9D-4E9B-8E75-F14E431522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6119" y="1268067"/>
            <a:ext cx="3516457" cy="336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47B174-E690-4E6F-A876-EE69B1F2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462EC7-C3D3-4CF2-8684-0153528A74D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00DF09-E0EB-41B3-A91D-A77424E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50820AD-C68D-4913-8417-191F54FD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6BF19E-7B48-4C3D-94E2-8B1F22EDABF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9B3696AE-143F-4AD1-9481-BDA03CF2AAC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080176CB-84C5-4295-BDA3-00FC111DB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09BA18B8-CEA2-4BFD-A088-FBD19ADD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BF1E05-A5D4-43BD-8D20-B68D122C5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4743" y="1195387"/>
            <a:ext cx="3306802" cy="35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1DED9B5-F7A1-44AC-82F1-E0E835F6D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E439BF-223B-41C5-A115-31CFE3BF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88644F-CF97-4C69-9A67-81CCDB599D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607B73DE-A2E5-4885-888F-FFE0953A7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5A5AB-5BE1-419D-B687-CFE3057FE67E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5A34C083-EF96-4F8B-842C-F7EE1542DAA5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452B9CE-C8DC-4FE0-897C-8F6C1F2B88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7B9FAF6E-E96D-4318-8CB0-0DBB7375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801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07AD58-B944-43B3-BFC7-28FD30C55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439" y="1238249"/>
            <a:ext cx="3831121" cy="348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EA815ABA-F79C-4F9C-933F-38BAC10EE2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9705" y="3657600"/>
            <a:ext cx="6304856" cy="32004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89E96EC-5220-4299-B049-DB0630A1194E}"/>
              </a:ext>
            </a:extLst>
          </p:cNvPr>
          <p:cNvGrpSpPr/>
          <p:nvPr/>
        </p:nvGrpSpPr>
        <p:grpSpPr>
          <a:xfrm>
            <a:off x="2206488" y="1801503"/>
            <a:ext cx="7772400" cy="1571179"/>
            <a:chOff x="4394577" y="1279684"/>
            <a:chExt cx="3347287" cy="1571179"/>
          </a:xfrm>
        </p:grpSpPr>
        <p:sp>
          <p:nvSpPr>
            <p:cNvPr id="43" name="Speech Bubble: Rectangle 18">
              <a:extLst>
                <a:ext uri="{FF2B5EF4-FFF2-40B4-BE49-F238E27FC236}">
                  <a16:creationId xmlns:a16="http://schemas.microsoft.com/office/drawing/2014/main" id="{B5E5B821-2D57-4497-8922-28BA3B766222}"/>
                </a:ext>
              </a:extLst>
            </p:cNvPr>
            <p:cNvSpPr/>
            <p:nvPr/>
          </p:nvSpPr>
          <p:spPr>
            <a:xfrm>
              <a:off x="4394577" y="1281203"/>
              <a:ext cx="3347287" cy="1569660"/>
            </a:xfrm>
            <a:prstGeom prst="wedgeRect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Arial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089A3D-9F29-4692-92F1-D3FB7A80C4DB}"/>
                </a:ext>
              </a:extLst>
            </p:cNvPr>
            <p:cNvSpPr txBox="1"/>
            <p:nvPr/>
          </p:nvSpPr>
          <p:spPr>
            <a:xfrm>
              <a:off x="4394577" y="1279684"/>
              <a:ext cx="317441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80号-萌趣小鱼体" panose="00000500000000000000" pitchFamily="2" charset="-122"/>
              <a:ea typeface="字魂80号-萌趣小鱼体" panose="00000500000000000000" pitchFamily="2" charset="-122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EFA83B-40EE-463A-9604-3CD3336E1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880" y="2086047"/>
            <a:ext cx="511498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9271"/>
            <a:ext cx="11635907" cy="65766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615887" y="204522"/>
            <a:ext cx="903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Đọc các câu ca dao, tục ngữ dưới đây và tìm từ ngữ: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C380732-10A6-4B6D-B62D-2FA0E5FE83A5}"/>
              </a:ext>
            </a:extLst>
          </p:cNvPr>
          <p:cNvGrpSpPr/>
          <p:nvPr/>
        </p:nvGrpSpPr>
        <p:grpSpPr>
          <a:xfrm>
            <a:off x="546652" y="1023730"/>
            <a:ext cx="5267739" cy="2000811"/>
            <a:chOff x="1320314" y="1268215"/>
            <a:chExt cx="2000635" cy="1455986"/>
          </a:xfrm>
        </p:grpSpPr>
        <p:sp>
          <p:nvSpPr>
            <p:cNvPr id="162" name="Google Shape;1360;p38">
              <a:extLst>
                <a:ext uri="{FF2B5EF4-FFF2-40B4-BE49-F238E27FC236}">
                  <a16:creationId xmlns:a16="http://schemas.microsoft.com/office/drawing/2014/main" id="{E487D645-D7FD-4375-92F0-3F6753A56A45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09D0B33-11D7-4A43-880B-C03055E0A2D2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1054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EF3F0B-D431-4747-A23D-374534233321}"/>
              </a:ext>
            </a:extLst>
          </p:cNvPr>
          <p:cNvGrpSpPr/>
          <p:nvPr/>
        </p:nvGrpSpPr>
        <p:grpSpPr>
          <a:xfrm>
            <a:off x="5883966" y="1053547"/>
            <a:ext cx="5864087" cy="1300917"/>
            <a:chOff x="1320314" y="1268215"/>
            <a:chExt cx="2000635" cy="986531"/>
          </a:xfrm>
        </p:grpSpPr>
        <p:sp>
          <p:nvSpPr>
            <p:cNvPr id="200" name="Google Shape;1360;p38">
              <a:extLst>
                <a:ext uri="{FF2B5EF4-FFF2-40B4-BE49-F238E27FC236}">
                  <a16:creationId xmlns:a16="http://schemas.microsoft.com/office/drawing/2014/main" id="{B52C6009-7B71-4ED6-8D5D-B7121A872DDF}"/>
                </a:ext>
              </a:extLst>
            </p:cNvPr>
            <p:cNvSpPr/>
            <p:nvPr/>
          </p:nvSpPr>
          <p:spPr>
            <a:xfrm>
              <a:off x="1390578" y="1268215"/>
              <a:ext cx="1930371" cy="986531"/>
            </a:xfrm>
            <a:custGeom>
              <a:avLst/>
              <a:gdLst/>
              <a:ahLst/>
              <a:cxnLst/>
              <a:rect l="l" t="t" r="r" b="b"/>
              <a:pathLst>
                <a:path w="43907" h="22439" extrusionOk="0">
                  <a:moveTo>
                    <a:pt x="16645" y="1"/>
                  </a:moveTo>
                  <a:cubicBezTo>
                    <a:pt x="14149" y="22"/>
                    <a:pt x="11992" y="1079"/>
                    <a:pt x="10744" y="4125"/>
                  </a:cubicBezTo>
                  <a:cubicBezTo>
                    <a:pt x="9793" y="6430"/>
                    <a:pt x="10089" y="9264"/>
                    <a:pt x="10195" y="11421"/>
                  </a:cubicBezTo>
                  <a:cubicBezTo>
                    <a:pt x="9701" y="9392"/>
                    <a:pt x="8165" y="8248"/>
                    <a:pt x="6227" y="8248"/>
                  </a:cubicBezTo>
                  <a:cubicBezTo>
                    <a:pt x="5923" y="8248"/>
                    <a:pt x="5609" y="8276"/>
                    <a:pt x="5288" y="8334"/>
                  </a:cubicBezTo>
                  <a:cubicBezTo>
                    <a:pt x="2919" y="8735"/>
                    <a:pt x="1016" y="10829"/>
                    <a:pt x="508" y="13177"/>
                  </a:cubicBezTo>
                  <a:cubicBezTo>
                    <a:pt x="0" y="15524"/>
                    <a:pt x="952" y="20452"/>
                    <a:pt x="1460" y="21277"/>
                  </a:cubicBezTo>
                  <a:cubicBezTo>
                    <a:pt x="2380" y="22140"/>
                    <a:pt x="8468" y="22439"/>
                    <a:pt x="15646" y="22439"/>
                  </a:cubicBezTo>
                  <a:cubicBezTo>
                    <a:pt x="27110" y="22439"/>
                    <a:pt x="41354" y="21677"/>
                    <a:pt x="41771" y="21235"/>
                  </a:cubicBezTo>
                  <a:cubicBezTo>
                    <a:pt x="42595" y="20346"/>
                    <a:pt x="43695" y="16265"/>
                    <a:pt x="43801" y="13832"/>
                  </a:cubicBezTo>
                  <a:cubicBezTo>
                    <a:pt x="43907" y="11421"/>
                    <a:pt x="42532" y="8883"/>
                    <a:pt x="40269" y="8016"/>
                  </a:cubicBezTo>
                  <a:cubicBezTo>
                    <a:pt x="39796" y="7841"/>
                    <a:pt x="39294" y="7759"/>
                    <a:pt x="38791" y="7759"/>
                  </a:cubicBezTo>
                  <a:cubicBezTo>
                    <a:pt x="36863" y="7759"/>
                    <a:pt x="34914" y="8972"/>
                    <a:pt x="34495" y="10850"/>
                  </a:cubicBezTo>
                  <a:cubicBezTo>
                    <a:pt x="34559" y="8799"/>
                    <a:pt x="33818" y="6684"/>
                    <a:pt x="32317" y="5309"/>
                  </a:cubicBezTo>
                  <a:cubicBezTo>
                    <a:pt x="31295" y="4360"/>
                    <a:pt x="29892" y="3801"/>
                    <a:pt x="28506" y="3801"/>
                  </a:cubicBezTo>
                  <a:cubicBezTo>
                    <a:pt x="27855" y="3801"/>
                    <a:pt x="27208" y="3925"/>
                    <a:pt x="26606" y="4188"/>
                  </a:cubicBezTo>
                  <a:cubicBezTo>
                    <a:pt x="24919" y="4928"/>
                    <a:pt x="23776" y="6789"/>
                    <a:pt x="23953" y="8583"/>
                  </a:cubicBezTo>
                  <a:lnTo>
                    <a:pt x="23953" y="8583"/>
                  </a:lnTo>
                  <a:cubicBezTo>
                    <a:pt x="23593" y="6708"/>
                    <a:pt x="23135" y="4812"/>
                    <a:pt x="22144" y="3173"/>
                  </a:cubicBezTo>
                  <a:cubicBezTo>
                    <a:pt x="21065" y="1354"/>
                    <a:pt x="18760" y="1"/>
                    <a:pt x="16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D680E0A-68DB-4E85-AC32-AC9567CD81D0}"/>
                </a:ext>
              </a:extLst>
            </p:cNvPr>
            <p:cNvSpPr txBox="1"/>
            <p:nvPr/>
          </p:nvSpPr>
          <p:spPr>
            <a:xfrm>
              <a:off x="1320314" y="1669971"/>
              <a:ext cx="200063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b.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ngữ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đặc</a:t>
              </a:r>
              <a:r>
                <a:rPr lang="en-US" sz="4267" b="1" kern="0" dirty="0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8AC789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endParaRPr lang="en-US" sz="4267" b="1" kern="0" dirty="0">
                <a:solidFill>
                  <a:srgbClr val="8AC78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309141-3971-4476-BEF7-D66CD94B1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629" y="2557879"/>
            <a:ext cx="5383075" cy="400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1" name="Picture 70" descr="Shape&#10;&#10;Description automatically generated">
            <a:extLst>
              <a:ext uri="{FF2B5EF4-FFF2-40B4-BE49-F238E27FC236}">
                <a16:creationId xmlns:a16="http://schemas.microsoft.com/office/drawing/2014/main" id="{3B98185F-E12C-4865-A647-272343DA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6324400" y="264294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AF820B-8FFA-4DAA-BA35-476F01DA06DA}"/>
              </a:ext>
            </a:extLst>
          </p:cNvPr>
          <p:cNvSpPr txBox="1"/>
          <p:nvPr/>
        </p:nvSpPr>
        <p:spPr>
          <a:xfrm>
            <a:off x="6552350" y="827999"/>
            <a:ext cx="3187998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500" b="1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3500" b="1" i="0" dirty="0">
              <a:solidFill>
                <a:srgbClr val="135E98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1AA3BEC-193F-4DEB-A11C-6BB44A558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67" y="2443591"/>
            <a:ext cx="6379620" cy="4777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Picture 73" descr="Shape&#10;&#10;Description automatically generated">
            <a:extLst>
              <a:ext uri="{FF2B5EF4-FFF2-40B4-BE49-F238E27FC236}">
                <a16:creationId xmlns:a16="http://schemas.microsoft.com/office/drawing/2014/main" id="{9994209B-7E3E-495F-81ED-792ACA55F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18052"/>
            <a:ext cx="6987209" cy="703690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A9ADF5D-72C6-4F45-BC10-61CA1CEECB63}"/>
              </a:ext>
            </a:extLst>
          </p:cNvPr>
          <p:cNvSpPr txBox="1"/>
          <p:nvPr/>
        </p:nvSpPr>
        <p:spPr>
          <a:xfrm>
            <a:off x="942474" y="2286000"/>
            <a:ext cx="4066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 câu ca dao, tìm từ ngữ theo yêu cầu, ghi ra phiếu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0C6D31-CFC6-4092-BE17-271898AE2EA2}"/>
              </a:ext>
            </a:extLst>
          </p:cNvPr>
          <p:cNvSpPr txBox="1"/>
          <p:nvPr/>
        </p:nvSpPr>
        <p:spPr>
          <a:xfrm>
            <a:off x="972292" y="3727174"/>
            <a:ext cx="4066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rgbClr val="163F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kết quả tìm được theo cặp.</a:t>
            </a:r>
            <a:endParaRPr lang="en-US" sz="2800" b="1" i="0" dirty="0">
              <a:solidFill>
                <a:srgbClr val="163F9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5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4000" b="1" dirty="0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367D3D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000" b="1" i="0" dirty="0">
              <a:solidFill>
                <a:srgbClr val="367D3D"/>
              </a:solidFill>
              <a:effectLst>
                <a:glow rad="292100">
                  <a:schemeClr val="bg1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endParaRPr lang="en-US" sz="3600" b="1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1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3600" b="1" dirty="0">
              <a:solidFill>
                <a:srgbClr val="FF01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731451"/>
              </p:ext>
            </p:extLst>
          </p:nvPr>
        </p:nvGraphicFramePr>
        <p:xfrm>
          <a:off x="1351722" y="719665"/>
          <a:ext cx="9740348" cy="516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0027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4049714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  <a:gridCol w="4270607">
                  <a:extLst>
                    <a:ext uri="{9D8B030D-6E8A-4147-A177-3AD203B41FA5}">
                      <a16:colId xmlns:a16="http://schemas.microsoft.com/office/drawing/2014/main" val="777424053"/>
                    </a:ext>
                  </a:extLst>
                </a:gridCol>
              </a:tblGrid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10328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2922104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chuồn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2017312-5426-45EA-A9B2-7A90B7706E01}"/>
              </a:ext>
            </a:extLst>
          </p:cNvPr>
          <p:cNvSpPr txBox="1"/>
          <p:nvPr/>
        </p:nvSpPr>
        <p:spPr>
          <a:xfrm>
            <a:off x="7176051" y="189837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2951921" y="297180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Non,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sào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8902D6E-4F8F-4AF4-92A6-1CC6340DBA24}"/>
              </a:ext>
            </a:extLst>
          </p:cNvPr>
          <p:cNvSpPr txBox="1"/>
          <p:nvPr/>
        </p:nvSpPr>
        <p:spPr>
          <a:xfrm>
            <a:off x="7126356" y="293204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Cao,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2902226" y="3876261"/>
            <a:ext cx="3747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5447695-BD42-4A9F-9B9E-9A914409E89F}"/>
              </a:ext>
            </a:extLst>
          </p:cNvPr>
          <p:cNvSpPr txBox="1"/>
          <p:nvPr/>
        </p:nvSpPr>
        <p:spPr>
          <a:xfrm>
            <a:off x="6887817" y="383650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2971800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8B73364-5C23-4F37-B65C-CAF30B6B929B}"/>
              </a:ext>
            </a:extLst>
          </p:cNvPr>
          <p:cNvSpPr txBox="1"/>
          <p:nvPr/>
        </p:nvSpPr>
        <p:spPr>
          <a:xfrm>
            <a:off x="7036904" y="4919870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Mờ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tỏ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lở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2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67C0AAE-321A-4099-8C78-34F3878B7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629" y="858161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684107-E9AE-4B31-B615-3533AAD13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651" y="2076662"/>
            <a:ext cx="8529043" cy="1969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838739" y="810558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r>
              <a:rPr lang="vi-VN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Tìm các cặp từ có nghĩa trái ngược nhau trong mỗi câu ca dao, tục ngữ trên.</a:t>
            </a:r>
            <a:endParaRPr lang="en-US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047CA-8E4E-4834-873A-255A3AB2EDD6}"/>
              </a:ext>
            </a:extLst>
          </p:cNvPr>
          <p:cNvGrpSpPr/>
          <p:nvPr/>
        </p:nvGrpSpPr>
        <p:grpSpPr>
          <a:xfrm>
            <a:off x="308113" y="2335696"/>
            <a:ext cx="4685022" cy="4627167"/>
            <a:chOff x="5332367" y="-184490"/>
            <a:chExt cx="6379620" cy="7405770"/>
          </a:xfrm>
        </p:grpSpPr>
        <p:pic>
          <p:nvPicPr>
            <p:cNvPr id="64" name="Picture 63" descr="Shape&#10;&#10;Description automatically generated">
              <a:extLst>
                <a:ext uri="{FF2B5EF4-FFF2-40B4-BE49-F238E27FC236}">
                  <a16:creationId xmlns:a16="http://schemas.microsoft.com/office/drawing/2014/main" id="{FB5E06A3-1968-4BE5-92E5-F208FC9B7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12" b="23656"/>
            <a:stretch/>
          </p:blipFill>
          <p:spPr>
            <a:xfrm>
              <a:off x="5900803" y="-184490"/>
              <a:ext cx="5291860" cy="27347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9D97B3-A026-447B-8216-6E8965F196BF}"/>
                </a:ext>
              </a:extLst>
            </p:cNvPr>
            <p:cNvSpPr txBox="1"/>
            <p:nvPr/>
          </p:nvSpPr>
          <p:spPr>
            <a:xfrm>
              <a:off x="6917772" y="196377"/>
              <a:ext cx="3187998" cy="216396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500" b="1" dirty="0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135E98"/>
                  </a:solidFill>
                  <a:effectLst>
                    <a:glow rad="292100">
                      <a:schemeClr val="bg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cặp</a:t>
              </a:r>
              <a:endParaRPr lang="en-US" sz="3500" b="1" i="0" dirty="0">
                <a:solidFill>
                  <a:srgbClr val="135E98"/>
                </a:solidFill>
                <a:effectLst>
                  <a:glow rad="292100">
                    <a:schemeClr val="bg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253C348-84DB-4B89-B24E-AC4592109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367" y="2443591"/>
              <a:ext cx="6379620" cy="477768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D0D811E-3DA8-46C1-AAE2-395B3E485B59}"/>
              </a:ext>
            </a:extLst>
          </p:cNvPr>
          <p:cNvGrpSpPr/>
          <p:nvPr/>
        </p:nvGrpSpPr>
        <p:grpSpPr>
          <a:xfrm>
            <a:off x="4675246" y="2296634"/>
            <a:ext cx="7214905" cy="1841315"/>
            <a:chOff x="2683142" y="1196805"/>
            <a:chExt cx="5819011" cy="830997"/>
          </a:xfrm>
        </p:grpSpPr>
        <p:sp>
          <p:nvSpPr>
            <p:cNvPr id="68" name="矩形: 圆角 30">
              <a:extLst>
                <a:ext uri="{FF2B5EF4-FFF2-40B4-BE49-F238E27FC236}">
                  <a16:creationId xmlns:a16="http://schemas.microsoft.com/office/drawing/2014/main" id="{D2E8B436-C656-47F2-A304-16D36D85B33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zh-CN" altLang="en-US" sz="8000" kern="0" dirty="0"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80号-萌趣小鱼体" panose="00000500000000000000" pitchFamily="2" charset="-122"/>
                <a:ea typeface="字魂80号-萌趣小鱼体" panose="00000500000000000000" pitchFamily="2" charset="-122"/>
                <a:sym typeface="Arial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7A4D322-B931-4495-9FB0-52273F7DB181}"/>
                </a:ext>
              </a:extLst>
            </p:cNvPr>
            <p:cNvSpPr/>
            <p:nvPr/>
          </p:nvSpPr>
          <p:spPr>
            <a:xfrm>
              <a:off x="2897312" y="1297997"/>
              <a:ext cx="5585310" cy="573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3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3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 câu ca dao, tìm từ ngữ theo yêu cầu, ghi ra giấy các từ ngữ tìm được</a:t>
              </a:r>
              <a:endParaRPr lang="en-US" sz="33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33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 descr="Shape&#10;&#10;Description automatically generated">
            <a:extLst>
              <a:ext uri="{FF2B5EF4-FFF2-40B4-BE49-F238E27FC236}">
                <a16:creationId xmlns:a16="http://schemas.microsoft.com/office/drawing/2014/main" id="{DBB90860-3834-4984-8337-8E59AD6AA4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0F67A698-61F8-480F-86E0-1306E4696275}"/>
              </a:ext>
            </a:extLst>
          </p:cNvPr>
          <p:cNvSpPr txBox="1"/>
          <p:nvPr/>
        </p:nvSpPr>
        <p:spPr>
          <a:xfrm>
            <a:off x="4688046" y="496014"/>
            <a:ext cx="2815904" cy="146423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EFF5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EFF5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9" name="图片 12">
            <a:extLst>
              <a:ext uri="{FF2B5EF4-FFF2-40B4-BE49-F238E27FC236}">
                <a16:creationId xmlns:a16="http://schemas.microsoft.com/office/drawing/2014/main" id="{74B44F50-C4FB-4F57-A6A0-787276560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DC27BD4C-3F7D-4620-995D-FA0A52B9E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8A2B5D09-3754-4AAD-916A-A670B4708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D2079273-39C8-4DBA-BA48-01380FAC40DC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926FADC6-DC99-401F-B66E-3783CCE50EF0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4" name="Picture 15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6B9898CA-B9A0-449E-87F8-133E0A74643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8" grpId="0"/>
          <p:bldP spid="152" grpId="0"/>
          <p:bldP spid="15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347871"/>
            <a:ext cx="11635907" cy="6348052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BA0BE3A-5D06-4DCB-9FA2-76237A0A2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933319"/>
              </p:ext>
            </p:extLst>
          </p:nvPr>
        </p:nvGraphicFramePr>
        <p:xfrm>
          <a:off x="1670699" y="999460"/>
          <a:ext cx="9089450" cy="490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758">
                  <a:extLst>
                    <a:ext uri="{9D8B030D-6E8A-4147-A177-3AD203B41FA5}">
                      <a16:colId xmlns:a16="http://schemas.microsoft.com/office/drawing/2014/main" val="3235929077"/>
                    </a:ext>
                  </a:extLst>
                </a:gridCol>
                <a:gridCol w="6729692">
                  <a:extLst>
                    <a:ext uri="{9D8B030D-6E8A-4147-A177-3AD203B41FA5}">
                      <a16:colId xmlns:a16="http://schemas.microsoft.com/office/drawing/2014/main" val="3642762493"/>
                    </a:ext>
                  </a:extLst>
                </a:gridCol>
              </a:tblGrid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Câu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ngược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nhau</a:t>
                      </a:r>
                      <a:endParaRPr lang="en-US" sz="3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26221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21459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8231124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588875"/>
                  </a:ext>
                </a:extLst>
              </a:tr>
              <a:tr h="9811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0497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5D4E35A-51D2-49BB-B08F-9BD48988D174}"/>
              </a:ext>
            </a:extLst>
          </p:cNvPr>
          <p:cNvSpPr txBox="1"/>
          <p:nvPr/>
        </p:nvSpPr>
        <p:spPr>
          <a:xfrm>
            <a:off x="4293704" y="2036597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4FD9701-B95F-4AD3-8861-D6B59536E792}"/>
              </a:ext>
            </a:extLst>
          </p:cNvPr>
          <p:cNvSpPr txBox="1"/>
          <p:nvPr/>
        </p:nvSpPr>
        <p:spPr>
          <a:xfrm>
            <a:off x="4323521" y="3110023"/>
            <a:ext cx="4480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1C93D01-6339-4B50-95AF-A6AFE15FFC78}"/>
              </a:ext>
            </a:extLst>
          </p:cNvPr>
          <p:cNvSpPr txBox="1"/>
          <p:nvPr/>
        </p:nvSpPr>
        <p:spPr>
          <a:xfrm>
            <a:off x="4273826" y="4014484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CAAFF50-BBC3-482C-9DDA-1F00A2EE4C16}"/>
              </a:ext>
            </a:extLst>
          </p:cNvPr>
          <p:cNvSpPr txBox="1"/>
          <p:nvPr/>
        </p:nvSpPr>
        <p:spPr>
          <a:xfrm>
            <a:off x="4343400" y="5058093"/>
            <a:ext cx="374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3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249981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83E0717-54FE-4D32-A858-862898025C85}"/>
              </a:ext>
            </a:extLst>
          </p:cNvPr>
          <p:cNvSpPr txBox="1">
            <a:spLocks/>
          </p:cNvSpPr>
          <p:nvPr/>
        </p:nvSpPr>
        <p:spPr>
          <a:xfrm>
            <a:off x="1604822" y="831824"/>
            <a:ext cx="9394695" cy="6756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219170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vi-VN" sz="36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Chọn từ ngữ chỉ đặc điểm thay cho ô trống.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70D099-DCB8-4209-AC38-40B123FAF098}"/>
              </a:ext>
            </a:extLst>
          </p:cNvPr>
          <p:cNvGrpSpPr/>
          <p:nvPr/>
        </p:nvGrpSpPr>
        <p:grpSpPr>
          <a:xfrm>
            <a:off x="1297173" y="3678864"/>
            <a:ext cx="9622465" cy="646331"/>
            <a:chOff x="1307806" y="3976576"/>
            <a:chExt cx="9622465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5D5064-BE5F-4A81-9D87-0A6278653E8F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Ngọn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22C109-F61A-4BC3-8F76-C55FC2FA8D2E}"/>
                </a:ext>
              </a:extLst>
            </p:cNvPr>
            <p:cNvSpPr/>
            <p:nvPr/>
          </p:nvSpPr>
          <p:spPr>
            <a:xfrm>
              <a:off x="3880884" y="406163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D0706F-B4CF-4BDD-941D-6082A9656ACA}"/>
              </a:ext>
            </a:extLst>
          </p:cNvPr>
          <p:cNvGrpSpPr/>
          <p:nvPr/>
        </p:nvGrpSpPr>
        <p:grpSpPr>
          <a:xfrm>
            <a:off x="1297173" y="4476306"/>
            <a:ext cx="9622465" cy="646331"/>
            <a:chOff x="1307806" y="3976576"/>
            <a:chExt cx="9622465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7D2D02-60ED-405D-BE35-AAB5F3C8B76C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85B27EE-C86C-4921-8F04-76334547A8D4}"/>
                </a:ext>
              </a:extLst>
            </p:cNvPr>
            <p:cNvSpPr/>
            <p:nvPr/>
          </p:nvSpPr>
          <p:spPr>
            <a:xfrm>
              <a:off x="3763925" y="4051005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7E01-649F-41E9-8D48-4FA432F0A973}"/>
              </a:ext>
            </a:extLst>
          </p:cNvPr>
          <p:cNvGrpSpPr/>
          <p:nvPr/>
        </p:nvGrpSpPr>
        <p:grpSpPr>
          <a:xfrm>
            <a:off x="1318438" y="5199320"/>
            <a:ext cx="9622465" cy="646331"/>
            <a:chOff x="1307806" y="3976576"/>
            <a:chExt cx="9622465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0925A2-B79E-4EF5-8BF3-612A8A3AD2D2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suối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.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EFED3C-3690-40EA-B17F-F89E42CE96D9}"/>
                </a:ext>
              </a:extLst>
            </p:cNvPr>
            <p:cNvSpPr/>
            <p:nvPr/>
          </p:nvSpPr>
          <p:spPr>
            <a:xfrm>
              <a:off x="2849525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04945F5-B91B-405D-AED2-294F7DFDF936}"/>
                </a:ext>
              </a:extLst>
            </p:cNvPr>
            <p:cNvSpPr/>
            <p:nvPr/>
          </p:nvSpPr>
          <p:spPr>
            <a:xfrm>
              <a:off x="6687878" y="3987209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D7A8CD-6415-4EA9-91A3-2FDC72F9D0D1}"/>
              </a:ext>
            </a:extLst>
          </p:cNvPr>
          <p:cNvGrpSpPr/>
          <p:nvPr/>
        </p:nvGrpSpPr>
        <p:grpSpPr>
          <a:xfrm>
            <a:off x="1371601" y="5890437"/>
            <a:ext cx="9622465" cy="646331"/>
            <a:chOff x="1307806" y="3976576"/>
            <a:chExt cx="9622465" cy="64633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85188D9-3BBE-474F-A125-42DA3CD46164}"/>
                </a:ext>
              </a:extLst>
            </p:cNvPr>
            <p:cNvSpPr txBox="1"/>
            <p:nvPr/>
          </p:nvSpPr>
          <p:spPr>
            <a:xfrm>
              <a:off x="1307806" y="3976576"/>
              <a:ext cx="96224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lớp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3,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cũng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3087DF5-3F41-42DF-8C1A-83F309072EA1}"/>
                </a:ext>
              </a:extLst>
            </p:cNvPr>
            <p:cNvSpPr/>
            <p:nvPr/>
          </p:nvSpPr>
          <p:spPr>
            <a:xfrm>
              <a:off x="6337003" y="4019107"/>
              <a:ext cx="499730" cy="510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057C07-C913-43B3-ADCB-EEA75E9D9616}"/>
              </a:ext>
            </a:extLst>
          </p:cNvPr>
          <p:cNvGrpSpPr/>
          <p:nvPr/>
        </p:nvGrpSpPr>
        <p:grpSpPr>
          <a:xfrm>
            <a:off x="1442948" y="1584253"/>
            <a:ext cx="1810616" cy="893134"/>
            <a:chOff x="2683142" y="1196805"/>
            <a:chExt cx="5819011" cy="830997"/>
          </a:xfrm>
        </p:grpSpPr>
        <p:sp>
          <p:nvSpPr>
            <p:cNvPr id="38" name="矩形: 圆角 30">
              <a:extLst>
                <a:ext uri="{FF2B5EF4-FFF2-40B4-BE49-F238E27FC236}">
                  <a16:creationId xmlns:a16="http://schemas.microsoft.com/office/drawing/2014/main" id="{67A6351F-8E13-4DD5-9E88-C910E105F7B0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ED01C51-D42D-4CD5-A083-E5940383B09E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ắng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F06CC9F-7B10-4B0C-A2D3-0D8D49C9B324}"/>
              </a:ext>
            </a:extLst>
          </p:cNvPr>
          <p:cNvGrpSpPr/>
          <p:nvPr/>
        </p:nvGrpSpPr>
        <p:grpSpPr>
          <a:xfrm>
            <a:off x="4388166" y="1467295"/>
            <a:ext cx="1895676" cy="893134"/>
            <a:chOff x="2683142" y="1196805"/>
            <a:chExt cx="5819011" cy="830997"/>
          </a:xfrm>
        </p:grpSpPr>
        <p:sp>
          <p:nvSpPr>
            <p:cNvPr id="42" name="矩形: 圆角 30">
              <a:extLst>
                <a:ext uri="{FF2B5EF4-FFF2-40B4-BE49-F238E27FC236}">
                  <a16:creationId xmlns:a16="http://schemas.microsoft.com/office/drawing/2014/main" id="{1238226D-B815-4D30-B90C-240CAA281982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5AD4AE0-5706-458A-B43B-85D0C39BE9F0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róc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rách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3F1E9E0-31F1-4B6E-B8A1-B3C072832165}"/>
              </a:ext>
            </a:extLst>
          </p:cNvPr>
          <p:cNvGrpSpPr/>
          <p:nvPr/>
        </p:nvGrpSpPr>
        <p:grpSpPr>
          <a:xfrm>
            <a:off x="7928807" y="1552357"/>
            <a:ext cx="1885044" cy="893134"/>
            <a:chOff x="2683142" y="1196805"/>
            <a:chExt cx="5819011" cy="830997"/>
          </a:xfrm>
        </p:grpSpPr>
        <p:sp>
          <p:nvSpPr>
            <p:cNvPr id="45" name="矩形: 圆角 30">
              <a:extLst>
                <a:ext uri="{FF2B5EF4-FFF2-40B4-BE49-F238E27FC236}">
                  <a16:creationId xmlns:a16="http://schemas.microsoft.com/office/drawing/2014/main" id="{9CDD5E44-3817-4DAA-8210-E7D11B8CA3C3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75E9796-E982-4CB3-93E2-018DA807E84B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vút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2969F6C-AD23-4A40-AF38-95ACEB309FAF}"/>
              </a:ext>
            </a:extLst>
          </p:cNvPr>
          <p:cNvGrpSpPr/>
          <p:nvPr/>
        </p:nvGrpSpPr>
        <p:grpSpPr>
          <a:xfrm>
            <a:off x="3611988" y="2509287"/>
            <a:ext cx="1491640" cy="893134"/>
            <a:chOff x="2683142" y="1196805"/>
            <a:chExt cx="5819011" cy="830997"/>
          </a:xfrm>
        </p:grpSpPr>
        <p:sp>
          <p:nvSpPr>
            <p:cNvPr id="48" name="矩形: 圆角 30">
              <a:extLst>
                <a:ext uri="{FF2B5EF4-FFF2-40B4-BE49-F238E27FC236}">
                  <a16:creationId xmlns:a16="http://schemas.microsoft.com/office/drawing/2014/main" id="{753D2B62-2849-4EBA-94DF-BC61C17272CC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22728C-BD34-4655-9700-C6A4AF186F0C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tin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717D77-3A53-4D9E-8120-FAD0C9210567}"/>
              </a:ext>
            </a:extLst>
          </p:cNvPr>
          <p:cNvGrpSpPr/>
          <p:nvPr/>
        </p:nvGrpSpPr>
        <p:grpSpPr>
          <a:xfrm>
            <a:off x="6387086" y="2519921"/>
            <a:ext cx="2002002" cy="893134"/>
            <a:chOff x="2683142" y="1196805"/>
            <a:chExt cx="5819011" cy="830997"/>
          </a:xfrm>
        </p:grpSpPr>
        <p:sp>
          <p:nvSpPr>
            <p:cNvPr id="51" name="矩形: 圆角 30">
              <a:extLst>
                <a:ext uri="{FF2B5EF4-FFF2-40B4-BE49-F238E27FC236}">
                  <a16:creationId xmlns:a16="http://schemas.microsoft.com/office/drawing/2014/main" id="{F2125BFF-8771-4DC6-B53B-24E835AC5D34}"/>
                </a:ext>
              </a:extLst>
            </p:cNvPr>
            <p:cNvSpPr/>
            <p:nvPr/>
          </p:nvSpPr>
          <p:spPr>
            <a:xfrm>
              <a:off x="2683142" y="1196805"/>
              <a:ext cx="5819011" cy="830997"/>
            </a:xfrm>
            <a:prstGeom prst="roundRect">
              <a:avLst>
                <a:gd name="adj" fmla="val 38426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80号-萌趣小鱼体" panose="00000500000000000000" pitchFamily="2" charset="-122"/>
                <a:ea typeface="字魂80号-萌趣小鱼体" panose="00000500000000000000" pitchFamily="2" charset="-122"/>
                <a:cs typeface="+mn-cs"/>
                <a:sym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63A33CD-0B57-4E24-AF0F-DA5B232BB094}"/>
                </a:ext>
              </a:extLst>
            </p:cNvPr>
            <p:cNvSpPr/>
            <p:nvPr/>
          </p:nvSpPr>
          <p:spPr>
            <a:xfrm>
              <a:off x="2897313" y="1297997"/>
              <a:ext cx="5585311" cy="615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rực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61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47EC21-4082-4563-8B4F-6766BB1F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95" y="753655"/>
            <a:ext cx="262150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A6DC2-29BA-4988-B22B-7697D2C4C432}"/>
              </a:ext>
            </a:extLst>
          </p:cNvPr>
          <p:cNvSpPr txBox="1"/>
          <p:nvPr/>
        </p:nvSpPr>
        <p:spPr>
          <a:xfrm>
            <a:off x="999460" y="1956391"/>
            <a:ext cx="785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vút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28ADC2A-5C0E-40EF-9B09-44CB29F80D9F}"/>
              </a:ext>
            </a:extLst>
          </p:cNvPr>
          <p:cNvSpPr txBox="1"/>
          <p:nvPr/>
        </p:nvSpPr>
        <p:spPr>
          <a:xfrm>
            <a:off x="1010093" y="2828260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b. Ánh nắng vàng rực trên sân trường.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4F5FD86-F22A-41D8-A79D-1688EB1E7C93}"/>
              </a:ext>
            </a:extLst>
          </p:cNvPr>
          <p:cNvSpPr txBox="1"/>
          <p:nvPr/>
        </p:nvSpPr>
        <p:spPr>
          <a:xfrm>
            <a:off x="1020726" y="3785191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c. Rừng im ắng, chỉ có tiếng suối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róc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143F5F9-1AD4-44DD-A48D-145C6DDBD60D}"/>
              </a:ext>
            </a:extLst>
          </p:cNvPr>
          <p:cNvSpPr txBox="1"/>
          <p:nvPr/>
        </p:nvSpPr>
        <p:spPr>
          <a:xfrm>
            <a:off x="1084522" y="4710223"/>
            <a:ext cx="92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d. Lên lớp 3, bạn nào cũng tự tin hơn.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7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2859747" y="2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275907" y="975371"/>
            <a:ext cx="9356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 1 – 2 câu</a:t>
            </a:r>
            <a:r>
              <a:rPr lang="en-US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cảnh vật nơi em ở, có từ chỉ đặc điểm.</a:t>
            </a:r>
            <a:endParaRPr lang="en-US" sz="40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16" name="Google Shape;1640;p42"/>
          <p:cNvGrpSpPr/>
          <p:nvPr/>
        </p:nvGrpSpPr>
        <p:grpSpPr>
          <a:xfrm>
            <a:off x="9983511" y="5482131"/>
            <a:ext cx="1743871" cy="1524348"/>
            <a:chOff x="7622647" y="3790677"/>
            <a:chExt cx="1302317" cy="1138378"/>
          </a:xfrm>
        </p:grpSpPr>
        <p:sp>
          <p:nvSpPr>
            <p:cNvPr id="117" name="Google Shape;1641;p42"/>
            <p:cNvSpPr/>
            <p:nvPr/>
          </p:nvSpPr>
          <p:spPr>
            <a:xfrm>
              <a:off x="7660694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642;p42"/>
            <p:cNvSpPr/>
            <p:nvPr/>
          </p:nvSpPr>
          <p:spPr>
            <a:xfrm>
              <a:off x="7622671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643;p42"/>
            <p:cNvSpPr/>
            <p:nvPr/>
          </p:nvSpPr>
          <p:spPr>
            <a:xfrm>
              <a:off x="7854736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644;p42"/>
            <p:cNvSpPr/>
            <p:nvPr/>
          </p:nvSpPr>
          <p:spPr>
            <a:xfrm>
              <a:off x="8280797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645;p42"/>
            <p:cNvSpPr/>
            <p:nvPr/>
          </p:nvSpPr>
          <p:spPr>
            <a:xfrm>
              <a:off x="7704676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646;p42"/>
            <p:cNvSpPr/>
            <p:nvPr/>
          </p:nvSpPr>
          <p:spPr>
            <a:xfrm>
              <a:off x="8098767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647;p42"/>
            <p:cNvSpPr/>
            <p:nvPr/>
          </p:nvSpPr>
          <p:spPr>
            <a:xfrm>
              <a:off x="7629670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648;p42"/>
            <p:cNvSpPr/>
            <p:nvPr/>
          </p:nvSpPr>
          <p:spPr>
            <a:xfrm>
              <a:off x="7659654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649;p42"/>
            <p:cNvSpPr/>
            <p:nvPr/>
          </p:nvSpPr>
          <p:spPr>
            <a:xfrm>
              <a:off x="8006735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650;p42"/>
            <p:cNvSpPr/>
            <p:nvPr/>
          </p:nvSpPr>
          <p:spPr>
            <a:xfrm>
              <a:off x="7839413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51;p42"/>
            <p:cNvSpPr/>
            <p:nvPr/>
          </p:nvSpPr>
          <p:spPr>
            <a:xfrm>
              <a:off x="7942748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52;p42"/>
            <p:cNvSpPr/>
            <p:nvPr/>
          </p:nvSpPr>
          <p:spPr>
            <a:xfrm>
              <a:off x="7818746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53;p42"/>
            <p:cNvSpPr/>
            <p:nvPr/>
          </p:nvSpPr>
          <p:spPr>
            <a:xfrm>
              <a:off x="8211466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rgbClr val="DB337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54;p42"/>
            <p:cNvSpPr/>
            <p:nvPr/>
          </p:nvSpPr>
          <p:spPr>
            <a:xfrm>
              <a:off x="8314800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55;p42"/>
            <p:cNvSpPr/>
            <p:nvPr/>
          </p:nvSpPr>
          <p:spPr>
            <a:xfrm>
              <a:off x="8188765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6;p42"/>
            <p:cNvSpPr/>
            <p:nvPr/>
          </p:nvSpPr>
          <p:spPr>
            <a:xfrm>
              <a:off x="8160768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7;p42"/>
            <p:cNvSpPr/>
            <p:nvPr/>
          </p:nvSpPr>
          <p:spPr>
            <a:xfrm>
              <a:off x="8731970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rgbClr val="82C8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58;p42"/>
            <p:cNvSpPr/>
            <p:nvPr/>
          </p:nvSpPr>
          <p:spPr>
            <a:xfrm>
              <a:off x="8750887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59;p42"/>
            <p:cNvSpPr/>
            <p:nvPr/>
          </p:nvSpPr>
          <p:spPr>
            <a:xfrm>
              <a:off x="8563891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rgbClr val="80C35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60;p42"/>
            <p:cNvSpPr/>
            <p:nvPr/>
          </p:nvSpPr>
          <p:spPr>
            <a:xfrm>
              <a:off x="8607873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661;p42"/>
            <p:cNvSpPr/>
            <p:nvPr/>
          </p:nvSpPr>
          <p:spPr>
            <a:xfrm>
              <a:off x="8641877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rgbClr val="6BA73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662;p42"/>
            <p:cNvSpPr/>
            <p:nvPr/>
          </p:nvSpPr>
          <p:spPr>
            <a:xfrm>
              <a:off x="8678907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rgbClr val="62943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663;p42"/>
            <p:cNvSpPr/>
            <p:nvPr/>
          </p:nvSpPr>
          <p:spPr>
            <a:xfrm>
              <a:off x="8535941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rgbClr val="D3647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664;p42"/>
            <p:cNvSpPr/>
            <p:nvPr/>
          </p:nvSpPr>
          <p:spPr>
            <a:xfrm>
              <a:off x="8538873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65;p42"/>
            <p:cNvSpPr/>
            <p:nvPr/>
          </p:nvSpPr>
          <p:spPr>
            <a:xfrm>
              <a:off x="8745921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66;p42"/>
            <p:cNvSpPr/>
            <p:nvPr/>
          </p:nvSpPr>
          <p:spPr>
            <a:xfrm>
              <a:off x="8771932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667;p42"/>
            <p:cNvSpPr/>
            <p:nvPr/>
          </p:nvSpPr>
          <p:spPr>
            <a:xfrm>
              <a:off x="8677914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668;p42"/>
            <p:cNvSpPr/>
            <p:nvPr/>
          </p:nvSpPr>
          <p:spPr>
            <a:xfrm>
              <a:off x="8587869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669;p42"/>
            <p:cNvSpPr/>
            <p:nvPr/>
          </p:nvSpPr>
          <p:spPr>
            <a:xfrm>
              <a:off x="8575525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670;p42"/>
            <p:cNvSpPr/>
            <p:nvPr/>
          </p:nvSpPr>
          <p:spPr>
            <a:xfrm>
              <a:off x="7660670" y="3827945"/>
              <a:ext cx="1226295" cy="1063608"/>
            </a:xfrm>
            <a:custGeom>
              <a:avLst/>
              <a:gdLst/>
              <a:ahLst/>
              <a:cxnLst/>
              <a:rect l="l" t="t" r="r" b="b"/>
              <a:pathLst>
                <a:path w="25930" h="22490" extrusionOk="0">
                  <a:moveTo>
                    <a:pt x="10070" y="1"/>
                  </a:moveTo>
                  <a:cubicBezTo>
                    <a:pt x="10008" y="1"/>
                    <a:pt x="9944" y="6"/>
                    <a:pt x="9877" y="18"/>
                  </a:cubicBezTo>
                  <a:cubicBezTo>
                    <a:pt x="8312" y="272"/>
                    <a:pt x="8735" y="1900"/>
                    <a:pt x="9306" y="3127"/>
                  </a:cubicBezTo>
                  <a:cubicBezTo>
                    <a:pt x="5457" y="4184"/>
                    <a:pt x="867" y="8372"/>
                    <a:pt x="761" y="13406"/>
                  </a:cubicBezTo>
                  <a:cubicBezTo>
                    <a:pt x="381" y="13786"/>
                    <a:pt x="0" y="14273"/>
                    <a:pt x="21" y="14696"/>
                  </a:cubicBezTo>
                  <a:cubicBezTo>
                    <a:pt x="42" y="14971"/>
                    <a:pt x="190" y="15203"/>
                    <a:pt x="444" y="15309"/>
                  </a:cubicBezTo>
                  <a:cubicBezTo>
                    <a:pt x="571" y="15372"/>
                    <a:pt x="719" y="15394"/>
                    <a:pt x="846" y="15394"/>
                  </a:cubicBezTo>
                  <a:lnTo>
                    <a:pt x="931" y="15394"/>
                  </a:lnTo>
                  <a:cubicBezTo>
                    <a:pt x="1311" y="17614"/>
                    <a:pt x="2644" y="19539"/>
                    <a:pt x="4590" y="20660"/>
                  </a:cubicBezTo>
                  <a:cubicBezTo>
                    <a:pt x="4336" y="21019"/>
                    <a:pt x="4251" y="21379"/>
                    <a:pt x="4399" y="21675"/>
                  </a:cubicBezTo>
                  <a:cubicBezTo>
                    <a:pt x="4558" y="22015"/>
                    <a:pt x="4990" y="22185"/>
                    <a:pt x="5545" y="22185"/>
                  </a:cubicBezTo>
                  <a:cubicBezTo>
                    <a:pt x="6026" y="22185"/>
                    <a:pt x="6600" y="22057"/>
                    <a:pt x="7170" y="21802"/>
                  </a:cubicBezTo>
                  <a:lnTo>
                    <a:pt x="7212" y="21781"/>
                  </a:lnTo>
                  <a:cubicBezTo>
                    <a:pt x="8502" y="22125"/>
                    <a:pt x="9827" y="22295"/>
                    <a:pt x="11154" y="22295"/>
                  </a:cubicBezTo>
                  <a:cubicBezTo>
                    <a:pt x="12350" y="22295"/>
                    <a:pt x="13547" y="22157"/>
                    <a:pt x="14720" y="21886"/>
                  </a:cubicBezTo>
                  <a:cubicBezTo>
                    <a:pt x="14847" y="21950"/>
                    <a:pt x="14974" y="22034"/>
                    <a:pt x="15122" y="22098"/>
                  </a:cubicBezTo>
                  <a:cubicBezTo>
                    <a:pt x="15697" y="22361"/>
                    <a:pt x="16271" y="22489"/>
                    <a:pt x="16753" y="22489"/>
                  </a:cubicBezTo>
                  <a:cubicBezTo>
                    <a:pt x="17317" y="22489"/>
                    <a:pt x="17754" y="22313"/>
                    <a:pt x="17914" y="21971"/>
                  </a:cubicBezTo>
                  <a:cubicBezTo>
                    <a:pt x="18083" y="21611"/>
                    <a:pt x="17914" y="21167"/>
                    <a:pt x="17533" y="20723"/>
                  </a:cubicBezTo>
                  <a:cubicBezTo>
                    <a:pt x="19859" y="19327"/>
                    <a:pt x="21234" y="17022"/>
                    <a:pt x="21382" y="14082"/>
                  </a:cubicBezTo>
                  <a:cubicBezTo>
                    <a:pt x="21414" y="14084"/>
                    <a:pt x="21446" y="14085"/>
                    <a:pt x="21478" y="14085"/>
                  </a:cubicBezTo>
                  <a:cubicBezTo>
                    <a:pt x="21766" y="14085"/>
                    <a:pt x="22065" y="14000"/>
                    <a:pt x="22313" y="13828"/>
                  </a:cubicBezTo>
                  <a:cubicBezTo>
                    <a:pt x="22524" y="13659"/>
                    <a:pt x="22630" y="13406"/>
                    <a:pt x="22567" y="13131"/>
                  </a:cubicBezTo>
                  <a:cubicBezTo>
                    <a:pt x="22524" y="12940"/>
                    <a:pt x="22418" y="12771"/>
                    <a:pt x="22270" y="12623"/>
                  </a:cubicBezTo>
                  <a:cubicBezTo>
                    <a:pt x="22672" y="11862"/>
                    <a:pt x="22947" y="11016"/>
                    <a:pt x="23074" y="10149"/>
                  </a:cubicBezTo>
                  <a:lnTo>
                    <a:pt x="23074" y="10254"/>
                  </a:lnTo>
                  <a:lnTo>
                    <a:pt x="23074" y="10339"/>
                  </a:lnTo>
                  <a:cubicBezTo>
                    <a:pt x="23271" y="10369"/>
                    <a:pt x="23454" y="10384"/>
                    <a:pt x="23624" y="10384"/>
                  </a:cubicBezTo>
                  <a:cubicBezTo>
                    <a:pt x="25929" y="10384"/>
                    <a:pt x="25929" y="7780"/>
                    <a:pt x="25929" y="7780"/>
                  </a:cubicBezTo>
                  <a:cubicBezTo>
                    <a:pt x="25726" y="7756"/>
                    <a:pt x="25536" y="7745"/>
                    <a:pt x="25360" y="7745"/>
                  </a:cubicBezTo>
                  <a:cubicBezTo>
                    <a:pt x="23816" y="7745"/>
                    <a:pt x="23289" y="8604"/>
                    <a:pt x="23138" y="9345"/>
                  </a:cubicBezTo>
                  <a:cubicBezTo>
                    <a:pt x="23138" y="8774"/>
                    <a:pt x="23053" y="8203"/>
                    <a:pt x="22884" y="7674"/>
                  </a:cubicBezTo>
                  <a:cubicBezTo>
                    <a:pt x="22926" y="7632"/>
                    <a:pt x="22968" y="7589"/>
                    <a:pt x="23011" y="7526"/>
                  </a:cubicBezTo>
                  <a:lnTo>
                    <a:pt x="23032" y="7526"/>
                  </a:lnTo>
                  <a:cubicBezTo>
                    <a:pt x="23053" y="7505"/>
                    <a:pt x="23074" y="7484"/>
                    <a:pt x="23116" y="7441"/>
                  </a:cubicBezTo>
                  <a:lnTo>
                    <a:pt x="23138" y="7420"/>
                  </a:lnTo>
                  <a:lnTo>
                    <a:pt x="23222" y="7336"/>
                  </a:lnTo>
                  <a:lnTo>
                    <a:pt x="23243" y="7315"/>
                  </a:lnTo>
                  <a:cubicBezTo>
                    <a:pt x="23264" y="7272"/>
                    <a:pt x="23307" y="7251"/>
                    <a:pt x="23328" y="7209"/>
                  </a:cubicBezTo>
                  <a:lnTo>
                    <a:pt x="23349" y="7188"/>
                  </a:lnTo>
                  <a:lnTo>
                    <a:pt x="23455" y="7082"/>
                  </a:lnTo>
                  <a:lnTo>
                    <a:pt x="23476" y="7061"/>
                  </a:lnTo>
                  <a:cubicBezTo>
                    <a:pt x="23539" y="6976"/>
                    <a:pt x="23624" y="6892"/>
                    <a:pt x="23687" y="6786"/>
                  </a:cubicBezTo>
                  <a:lnTo>
                    <a:pt x="23730" y="6743"/>
                  </a:lnTo>
                  <a:lnTo>
                    <a:pt x="23814" y="6638"/>
                  </a:lnTo>
                  <a:lnTo>
                    <a:pt x="23835" y="6574"/>
                  </a:lnTo>
                  <a:lnTo>
                    <a:pt x="23920" y="6490"/>
                  </a:lnTo>
                  <a:cubicBezTo>
                    <a:pt x="23920" y="6469"/>
                    <a:pt x="23920" y="6469"/>
                    <a:pt x="23941" y="6447"/>
                  </a:cubicBezTo>
                  <a:cubicBezTo>
                    <a:pt x="24364" y="5792"/>
                    <a:pt x="24724" y="4988"/>
                    <a:pt x="24597" y="4142"/>
                  </a:cubicBezTo>
                  <a:cubicBezTo>
                    <a:pt x="24516" y="3378"/>
                    <a:pt x="23862" y="2805"/>
                    <a:pt x="23107" y="2805"/>
                  </a:cubicBezTo>
                  <a:cubicBezTo>
                    <a:pt x="23068" y="2805"/>
                    <a:pt x="23029" y="2807"/>
                    <a:pt x="22990" y="2810"/>
                  </a:cubicBezTo>
                  <a:lnTo>
                    <a:pt x="22799" y="2810"/>
                  </a:lnTo>
                  <a:lnTo>
                    <a:pt x="22693" y="2831"/>
                  </a:lnTo>
                  <a:lnTo>
                    <a:pt x="22567" y="2852"/>
                  </a:lnTo>
                  <a:lnTo>
                    <a:pt x="22440" y="2894"/>
                  </a:lnTo>
                  <a:lnTo>
                    <a:pt x="22334" y="2937"/>
                  </a:lnTo>
                  <a:cubicBezTo>
                    <a:pt x="22292" y="2958"/>
                    <a:pt x="22249" y="2979"/>
                    <a:pt x="22228" y="3000"/>
                  </a:cubicBezTo>
                  <a:cubicBezTo>
                    <a:pt x="22186" y="3021"/>
                    <a:pt x="22144" y="3042"/>
                    <a:pt x="22122" y="3063"/>
                  </a:cubicBezTo>
                  <a:cubicBezTo>
                    <a:pt x="22080" y="3085"/>
                    <a:pt x="22038" y="3106"/>
                    <a:pt x="22017" y="3148"/>
                  </a:cubicBezTo>
                  <a:cubicBezTo>
                    <a:pt x="21974" y="3169"/>
                    <a:pt x="21953" y="3190"/>
                    <a:pt x="21932" y="3212"/>
                  </a:cubicBezTo>
                  <a:cubicBezTo>
                    <a:pt x="21890" y="3233"/>
                    <a:pt x="21847" y="3275"/>
                    <a:pt x="21826" y="3317"/>
                  </a:cubicBezTo>
                  <a:cubicBezTo>
                    <a:pt x="21805" y="3338"/>
                    <a:pt x="21784" y="3360"/>
                    <a:pt x="21763" y="3381"/>
                  </a:cubicBezTo>
                  <a:cubicBezTo>
                    <a:pt x="21742" y="3402"/>
                    <a:pt x="21699" y="3465"/>
                    <a:pt x="21678" y="3529"/>
                  </a:cubicBezTo>
                  <a:cubicBezTo>
                    <a:pt x="21657" y="3550"/>
                    <a:pt x="21636" y="3571"/>
                    <a:pt x="21636" y="3592"/>
                  </a:cubicBezTo>
                  <a:cubicBezTo>
                    <a:pt x="21594" y="3677"/>
                    <a:pt x="21551" y="3740"/>
                    <a:pt x="21530" y="3825"/>
                  </a:cubicBezTo>
                  <a:cubicBezTo>
                    <a:pt x="21256" y="3551"/>
                    <a:pt x="20892" y="3427"/>
                    <a:pt x="20522" y="3427"/>
                  </a:cubicBezTo>
                  <a:cubicBezTo>
                    <a:pt x="20035" y="3427"/>
                    <a:pt x="19538" y="3642"/>
                    <a:pt x="19225" y="4015"/>
                  </a:cubicBezTo>
                  <a:cubicBezTo>
                    <a:pt x="19183" y="4058"/>
                    <a:pt x="19161" y="4079"/>
                    <a:pt x="19119" y="4121"/>
                  </a:cubicBezTo>
                  <a:lnTo>
                    <a:pt x="19119" y="4142"/>
                  </a:lnTo>
                  <a:cubicBezTo>
                    <a:pt x="19098" y="4184"/>
                    <a:pt x="19056" y="4248"/>
                    <a:pt x="19035" y="4290"/>
                  </a:cubicBezTo>
                  <a:cubicBezTo>
                    <a:pt x="19035" y="4311"/>
                    <a:pt x="19035" y="4311"/>
                    <a:pt x="19035" y="4332"/>
                  </a:cubicBezTo>
                  <a:cubicBezTo>
                    <a:pt x="19013" y="4375"/>
                    <a:pt x="18992" y="4417"/>
                    <a:pt x="18971" y="4438"/>
                  </a:cubicBezTo>
                  <a:lnTo>
                    <a:pt x="18950" y="4481"/>
                  </a:lnTo>
                  <a:cubicBezTo>
                    <a:pt x="18950" y="4544"/>
                    <a:pt x="18929" y="4586"/>
                    <a:pt x="18908" y="4650"/>
                  </a:cubicBezTo>
                  <a:lnTo>
                    <a:pt x="18908" y="4692"/>
                  </a:lnTo>
                  <a:cubicBezTo>
                    <a:pt x="18908" y="4734"/>
                    <a:pt x="18908" y="4777"/>
                    <a:pt x="18908" y="4840"/>
                  </a:cubicBezTo>
                  <a:lnTo>
                    <a:pt x="18908" y="4882"/>
                  </a:lnTo>
                  <a:lnTo>
                    <a:pt x="18908" y="5073"/>
                  </a:lnTo>
                  <a:lnTo>
                    <a:pt x="18908" y="5094"/>
                  </a:lnTo>
                  <a:cubicBezTo>
                    <a:pt x="18908" y="5157"/>
                    <a:pt x="18908" y="5200"/>
                    <a:pt x="18929" y="5263"/>
                  </a:cubicBezTo>
                  <a:cubicBezTo>
                    <a:pt x="18929" y="5326"/>
                    <a:pt x="18929" y="5305"/>
                    <a:pt x="18929" y="5326"/>
                  </a:cubicBezTo>
                  <a:cubicBezTo>
                    <a:pt x="18950" y="5390"/>
                    <a:pt x="18971" y="5453"/>
                    <a:pt x="18992" y="5517"/>
                  </a:cubicBezTo>
                  <a:cubicBezTo>
                    <a:pt x="19479" y="6934"/>
                    <a:pt x="21234" y="7589"/>
                    <a:pt x="22101" y="7822"/>
                  </a:cubicBezTo>
                  <a:cubicBezTo>
                    <a:pt x="22228" y="8647"/>
                    <a:pt x="22228" y="9514"/>
                    <a:pt x="22101" y="10339"/>
                  </a:cubicBezTo>
                  <a:cubicBezTo>
                    <a:pt x="21981" y="9617"/>
                    <a:pt x="21556" y="8553"/>
                    <a:pt x="19980" y="8553"/>
                  </a:cubicBezTo>
                  <a:cubicBezTo>
                    <a:pt x="19894" y="8553"/>
                    <a:pt x="19804" y="8556"/>
                    <a:pt x="19711" y="8562"/>
                  </a:cubicBezTo>
                  <a:cubicBezTo>
                    <a:pt x="17850" y="5961"/>
                    <a:pt x="14974" y="4015"/>
                    <a:pt x="12838" y="3233"/>
                  </a:cubicBezTo>
                  <a:cubicBezTo>
                    <a:pt x="13324" y="2725"/>
                    <a:pt x="14149" y="1646"/>
                    <a:pt x="13261" y="927"/>
                  </a:cubicBezTo>
                  <a:cubicBezTo>
                    <a:pt x="12993" y="712"/>
                    <a:pt x="12754" y="629"/>
                    <a:pt x="12545" y="629"/>
                  </a:cubicBezTo>
                  <a:cubicBezTo>
                    <a:pt x="11830" y="629"/>
                    <a:pt x="11463" y="1604"/>
                    <a:pt x="11463" y="1604"/>
                  </a:cubicBezTo>
                  <a:cubicBezTo>
                    <a:pt x="11463" y="1604"/>
                    <a:pt x="11124" y="1"/>
                    <a:pt x="1007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671;p42"/>
            <p:cNvSpPr/>
            <p:nvPr/>
          </p:nvSpPr>
          <p:spPr>
            <a:xfrm>
              <a:off x="7622647" y="3790677"/>
              <a:ext cx="1302294" cy="1138378"/>
            </a:xfrm>
            <a:custGeom>
              <a:avLst/>
              <a:gdLst/>
              <a:ahLst/>
              <a:cxnLst/>
              <a:rect l="l" t="t" r="r" b="b"/>
              <a:pathLst>
                <a:path w="27537" h="24071" extrusionOk="0">
                  <a:moveTo>
                    <a:pt x="13346" y="2223"/>
                  </a:moveTo>
                  <a:cubicBezTo>
                    <a:pt x="13409" y="2244"/>
                    <a:pt x="13494" y="2286"/>
                    <a:pt x="13557" y="2329"/>
                  </a:cubicBezTo>
                  <a:cubicBezTo>
                    <a:pt x="13663" y="2413"/>
                    <a:pt x="13663" y="2477"/>
                    <a:pt x="13663" y="2498"/>
                  </a:cubicBezTo>
                  <a:cubicBezTo>
                    <a:pt x="13663" y="2667"/>
                    <a:pt x="13494" y="3027"/>
                    <a:pt x="13050" y="3471"/>
                  </a:cubicBezTo>
                  <a:lnTo>
                    <a:pt x="12436" y="4105"/>
                  </a:lnTo>
                  <a:lnTo>
                    <a:pt x="13007" y="2688"/>
                  </a:lnTo>
                  <a:cubicBezTo>
                    <a:pt x="13071" y="2498"/>
                    <a:pt x="13177" y="2329"/>
                    <a:pt x="13346" y="2223"/>
                  </a:cubicBezTo>
                  <a:close/>
                  <a:moveTo>
                    <a:pt x="24217" y="4465"/>
                  </a:moveTo>
                  <a:lnTo>
                    <a:pt x="24217" y="4465"/>
                  </a:lnTo>
                  <a:cubicBezTo>
                    <a:pt x="24428" y="4592"/>
                    <a:pt x="24576" y="4803"/>
                    <a:pt x="24597" y="5036"/>
                  </a:cubicBezTo>
                  <a:cubicBezTo>
                    <a:pt x="24639" y="5480"/>
                    <a:pt x="24555" y="5903"/>
                    <a:pt x="24343" y="6284"/>
                  </a:cubicBezTo>
                  <a:lnTo>
                    <a:pt x="24217" y="4465"/>
                  </a:lnTo>
                  <a:close/>
                  <a:moveTo>
                    <a:pt x="23963" y="4380"/>
                  </a:moveTo>
                  <a:lnTo>
                    <a:pt x="23540" y="7405"/>
                  </a:lnTo>
                  <a:lnTo>
                    <a:pt x="23519" y="7426"/>
                  </a:lnTo>
                  <a:lnTo>
                    <a:pt x="23540" y="7426"/>
                  </a:lnTo>
                  <a:lnTo>
                    <a:pt x="23540" y="7468"/>
                  </a:lnTo>
                  <a:lnTo>
                    <a:pt x="23497" y="7447"/>
                  </a:lnTo>
                  <a:lnTo>
                    <a:pt x="23222" y="7743"/>
                  </a:lnTo>
                  <a:lnTo>
                    <a:pt x="23096" y="7849"/>
                  </a:lnTo>
                  <a:lnTo>
                    <a:pt x="23053" y="7849"/>
                  </a:lnTo>
                  <a:cubicBezTo>
                    <a:pt x="22398" y="7680"/>
                    <a:pt x="20875" y="7151"/>
                    <a:pt x="20473" y="6051"/>
                  </a:cubicBezTo>
                  <a:cubicBezTo>
                    <a:pt x="20473" y="6009"/>
                    <a:pt x="20452" y="5966"/>
                    <a:pt x="20452" y="5945"/>
                  </a:cubicBezTo>
                  <a:lnTo>
                    <a:pt x="20452" y="5903"/>
                  </a:lnTo>
                  <a:lnTo>
                    <a:pt x="20452" y="5818"/>
                  </a:lnTo>
                  <a:lnTo>
                    <a:pt x="20452" y="5797"/>
                  </a:lnTo>
                  <a:cubicBezTo>
                    <a:pt x="20452" y="5755"/>
                    <a:pt x="20452" y="5713"/>
                    <a:pt x="20452" y="5670"/>
                  </a:cubicBezTo>
                  <a:cubicBezTo>
                    <a:pt x="20452" y="5649"/>
                    <a:pt x="20452" y="5607"/>
                    <a:pt x="20452" y="5586"/>
                  </a:cubicBezTo>
                  <a:cubicBezTo>
                    <a:pt x="20452" y="5565"/>
                    <a:pt x="20452" y="5543"/>
                    <a:pt x="20452" y="5522"/>
                  </a:cubicBezTo>
                  <a:lnTo>
                    <a:pt x="20452" y="5501"/>
                  </a:lnTo>
                  <a:cubicBezTo>
                    <a:pt x="20473" y="5480"/>
                    <a:pt x="20473" y="5459"/>
                    <a:pt x="20494" y="5438"/>
                  </a:cubicBezTo>
                  <a:lnTo>
                    <a:pt x="20515" y="5374"/>
                  </a:lnTo>
                  <a:lnTo>
                    <a:pt x="20537" y="5353"/>
                  </a:lnTo>
                  <a:cubicBezTo>
                    <a:pt x="20537" y="5353"/>
                    <a:pt x="20558" y="5332"/>
                    <a:pt x="20579" y="5311"/>
                  </a:cubicBezTo>
                  <a:cubicBezTo>
                    <a:pt x="20748" y="5120"/>
                    <a:pt x="20981" y="5015"/>
                    <a:pt x="21234" y="4994"/>
                  </a:cubicBezTo>
                  <a:cubicBezTo>
                    <a:pt x="21425" y="4994"/>
                    <a:pt x="21594" y="5057"/>
                    <a:pt x="21721" y="5163"/>
                  </a:cubicBezTo>
                  <a:lnTo>
                    <a:pt x="22651" y="6114"/>
                  </a:lnTo>
                  <a:lnTo>
                    <a:pt x="23032" y="4846"/>
                  </a:lnTo>
                  <a:cubicBezTo>
                    <a:pt x="23053" y="4824"/>
                    <a:pt x="23053" y="4782"/>
                    <a:pt x="23074" y="4761"/>
                  </a:cubicBezTo>
                  <a:cubicBezTo>
                    <a:pt x="23074" y="4761"/>
                    <a:pt x="23096" y="4740"/>
                    <a:pt x="23117" y="4697"/>
                  </a:cubicBezTo>
                  <a:cubicBezTo>
                    <a:pt x="23117" y="4697"/>
                    <a:pt x="23117" y="4676"/>
                    <a:pt x="23138" y="4676"/>
                  </a:cubicBezTo>
                  <a:lnTo>
                    <a:pt x="23159" y="4634"/>
                  </a:lnTo>
                  <a:lnTo>
                    <a:pt x="23371" y="4486"/>
                  </a:lnTo>
                  <a:lnTo>
                    <a:pt x="23413" y="4465"/>
                  </a:lnTo>
                  <a:lnTo>
                    <a:pt x="23476" y="4423"/>
                  </a:lnTo>
                  <a:lnTo>
                    <a:pt x="23540" y="4423"/>
                  </a:lnTo>
                  <a:lnTo>
                    <a:pt x="23603" y="4401"/>
                  </a:lnTo>
                  <a:lnTo>
                    <a:pt x="23667" y="4380"/>
                  </a:lnTo>
                  <a:close/>
                  <a:moveTo>
                    <a:pt x="25803" y="9350"/>
                  </a:moveTo>
                  <a:lnTo>
                    <a:pt x="25803" y="9350"/>
                  </a:lnTo>
                  <a:cubicBezTo>
                    <a:pt x="25718" y="9646"/>
                    <a:pt x="25570" y="9900"/>
                    <a:pt x="25359" y="10091"/>
                  </a:cubicBezTo>
                  <a:cubicBezTo>
                    <a:pt x="25168" y="10239"/>
                    <a:pt x="24936" y="10344"/>
                    <a:pt x="24682" y="10365"/>
                  </a:cubicBezTo>
                  <a:lnTo>
                    <a:pt x="24703" y="10281"/>
                  </a:lnTo>
                  <a:cubicBezTo>
                    <a:pt x="24745" y="10027"/>
                    <a:pt x="24893" y="9456"/>
                    <a:pt x="25803" y="9350"/>
                  </a:cubicBezTo>
                  <a:close/>
                  <a:moveTo>
                    <a:pt x="10866" y="1585"/>
                  </a:moveTo>
                  <a:cubicBezTo>
                    <a:pt x="11149" y="1585"/>
                    <a:pt x="11424" y="2257"/>
                    <a:pt x="11485" y="2561"/>
                  </a:cubicBezTo>
                  <a:lnTo>
                    <a:pt x="12056" y="5078"/>
                  </a:lnTo>
                  <a:lnTo>
                    <a:pt x="12309" y="4401"/>
                  </a:lnTo>
                  <a:lnTo>
                    <a:pt x="13367" y="4761"/>
                  </a:lnTo>
                  <a:cubicBezTo>
                    <a:pt x="15038" y="5438"/>
                    <a:pt x="16582" y="6389"/>
                    <a:pt x="17893" y="7637"/>
                  </a:cubicBezTo>
                  <a:lnTo>
                    <a:pt x="17216" y="9223"/>
                  </a:lnTo>
                  <a:lnTo>
                    <a:pt x="17216" y="9223"/>
                  </a:lnTo>
                  <a:lnTo>
                    <a:pt x="18274" y="7997"/>
                  </a:lnTo>
                  <a:cubicBezTo>
                    <a:pt x="18845" y="8547"/>
                    <a:pt x="19352" y="9160"/>
                    <a:pt x="19817" y="9794"/>
                  </a:cubicBezTo>
                  <a:lnTo>
                    <a:pt x="20071" y="10154"/>
                  </a:lnTo>
                  <a:lnTo>
                    <a:pt x="20515" y="10133"/>
                  </a:lnTo>
                  <a:cubicBezTo>
                    <a:pt x="20588" y="10128"/>
                    <a:pt x="20658" y="10126"/>
                    <a:pt x="20725" y="10126"/>
                  </a:cubicBezTo>
                  <a:cubicBezTo>
                    <a:pt x="21556" y="10126"/>
                    <a:pt x="21963" y="10491"/>
                    <a:pt x="22080" y="11254"/>
                  </a:cubicBezTo>
                  <a:lnTo>
                    <a:pt x="22334" y="13094"/>
                  </a:lnTo>
                  <a:lnTo>
                    <a:pt x="22102" y="13559"/>
                  </a:lnTo>
                  <a:lnTo>
                    <a:pt x="22440" y="13940"/>
                  </a:lnTo>
                  <a:lnTo>
                    <a:pt x="22461" y="14067"/>
                  </a:lnTo>
                  <a:cubicBezTo>
                    <a:pt x="22355" y="14067"/>
                    <a:pt x="22250" y="14088"/>
                    <a:pt x="22123" y="14088"/>
                  </a:cubicBezTo>
                  <a:lnTo>
                    <a:pt x="21404" y="14109"/>
                  </a:lnTo>
                  <a:lnTo>
                    <a:pt x="21361" y="14849"/>
                  </a:lnTo>
                  <a:cubicBezTo>
                    <a:pt x="21234" y="17493"/>
                    <a:pt x="20029" y="19565"/>
                    <a:pt x="17914" y="20856"/>
                  </a:cubicBezTo>
                  <a:lnTo>
                    <a:pt x="17110" y="21342"/>
                  </a:lnTo>
                  <a:lnTo>
                    <a:pt x="17724" y="22040"/>
                  </a:lnTo>
                  <a:cubicBezTo>
                    <a:pt x="17829" y="22146"/>
                    <a:pt x="17914" y="22294"/>
                    <a:pt x="17956" y="22421"/>
                  </a:cubicBezTo>
                  <a:cubicBezTo>
                    <a:pt x="17885" y="22452"/>
                    <a:pt x="17749" y="22478"/>
                    <a:pt x="17562" y="22478"/>
                  </a:cubicBezTo>
                  <a:cubicBezTo>
                    <a:pt x="17247" y="22478"/>
                    <a:pt x="16787" y="22405"/>
                    <a:pt x="16243" y="22167"/>
                  </a:cubicBezTo>
                  <a:cubicBezTo>
                    <a:pt x="16137" y="22103"/>
                    <a:pt x="16011" y="22040"/>
                    <a:pt x="15905" y="21976"/>
                  </a:cubicBezTo>
                  <a:lnTo>
                    <a:pt x="15630" y="21807"/>
                  </a:lnTo>
                  <a:lnTo>
                    <a:pt x="15334" y="21871"/>
                  </a:lnTo>
                  <a:cubicBezTo>
                    <a:pt x="14213" y="22133"/>
                    <a:pt x="13074" y="22266"/>
                    <a:pt x="11935" y="22266"/>
                  </a:cubicBezTo>
                  <a:cubicBezTo>
                    <a:pt x="10689" y="22266"/>
                    <a:pt x="9444" y="22107"/>
                    <a:pt x="8228" y="21786"/>
                  </a:cubicBezTo>
                  <a:lnTo>
                    <a:pt x="7931" y="21702"/>
                  </a:lnTo>
                  <a:lnTo>
                    <a:pt x="7657" y="21828"/>
                  </a:lnTo>
                  <a:cubicBezTo>
                    <a:pt x="7122" y="22089"/>
                    <a:pt x="6668" y="22165"/>
                    <a:pt x="6353" y="22165"/>
                  </a:cubicBezTo>
                  <a:cubicBezTo>
                    <a:pt x="6158" y="22165"/>
                    <a:pt x="6016" y="22136"/>
                    <a:pt x="5943" y="22103"/>
                  </a:cubicBezTo>
                  <a:cubicBezTo>
                    <a:pt x="5965" y="22019"/>
                    <a:pt x="5986" y="21955"/>
                    <a:pt x="6049" y="21892"/>
                  </a:cubicBezTo>
                  <a:lnTo>
                    <a:pt x="6514" y="21194"/>
                  </a:lnTo>
                  <a:lnTo>
                    <a:pt x="5795" y="20771"/>
                  </a:lnTo>
                  <a:cubicBezTo>
                    <a:pt x="4040" y="19756"/>
                    <a:pt x="2834" y="18022"/>
                    <a:pt x="2517" y="16034"/>
                  </a:cubicBezTo>
                  <a:lnTo>
                    <a:pt x="2390" y="15357"/>
                  </a:lnTo>
                  <a:lnTo>
                    <a:pt x="1671" y="15378"/>
                  </a:lnTo>
                  <a:lnTo>
                    <a:pt x="1629" y="15378"/>
                  </a:lnTo>
                  <a:cubicBezTo>
                    <a:pt x="1756" y="15145"/>
                    <a:pt x="1925" y="14934"/>
                    <a:pt x="2137" y="14743"/>
                  </a:cubicBezTo>
                  <a:lnTo>
                    <a:pt x="2369" y="14532"/>
                  </a:lnTo>
                  <a:lnTo>
                    <a:pt x="2369" y="14194"/>
                  </a:lnTo>
                  <a:cubicBezTo>
                    <a:pt x="2433" y="9794"/>
                    <a:pt x="6536" y="5713"/>
                    <a:pt x="10321" y="4676"/>
                  </a:cubicBezTo>
                  <a:lnTo>
                    <a:pt x="11210" y="4423"/>
                  </a:lnTo>
                  <a:lnTo>
                    <a:pt x="10829" y="3577"/>
                  </a:lnTo>
                  <a:cubicBezTo>
                    <a:pt x="10364" y="2583"/>
                    <a:pt x="10321" y="1990"/>
                    <a:pt x="10448" y="1779"/>
                  </a:cubicBezTo>
                  <a:cubicBezTo>
                    <a:pt x="10469" y="1737"/>
                    <a:pt x="10512" y="1631"/>
                    <a:pt x="10829" y="1589"/>
                  </a:cubicBezTo>
                  <a:cubicBezTo>
                    <a:pt x="10841" y="1586"/>
                    <a:pt x="10854" y="1585"/>
                    <a:pt x="10866" y="1585"/>
                  </a:cubicBezTo>
                  <a:close/>
                  <a:moveTo>
                    <a:pt x="10833" y="0"/>
                  </a:moveTo>
                  <a:cubicBezTo>
                    <a:pt x="10736" y="0"/>
                    <a:pt x="10636" y="8"/>
                    <a:pt x="10533" y="23"/>
                  </a:cubicBezTo>
                  <a:cubicBezTo>
                    <a:pt x="9898" y="108"/>
                    <a:pt x="9348" y="489"/>
                    <a:pt x="9031" y="1060"/>
                  </a:cubicBezTo>
                  <a:cubicBezTo>
                    <a:pt x="8714" y="1652"/>
                    <a:pt x="8714" y="2456"/>
                    <a:pt x="9052" y="3429"/>
                  </a:cubicBezTo>
                  <a:cubicBezTo>
                    <a:pt x="5076" y="4909"/>
                    <a:pt x="1058" y="9054"/>
                    <a:pt x="783" y="13876"/>
                  </a:cubicBezTo>
                  <a:cubicBezTo>
                    <a:pt x="254" y="14447"/>
                    <a:pt x="0" y="15018"/>
                    <a:pt x="22" y="15547"/>
                  </a:cubicBezTo>
                  <a:cubicBezTo>
                    <a:pt x="64" y="16076"/>
                    <a:pt x="381" y="16562"/>
                    <a:pt x="868" y="16795"/>
                  </a:cubicBezTo>
                  <a:cubicBezTo>
                    <a:pt x="931" y="16837"/>
                    <a:pt x="994" y="16858"/>
                    <a:pt x="1058" y="16879"/>
                  </a:cubicBezTo>
                  <a:cubicBezTo>
                    <a:pt x="1544" y="18868"/>
                    <a:pt x="2708" y="20602"/>
                    <a:pt x="4378" y="21765"/>
                  </a:cubicBezTo>
                  <a:cubicBezTo>
                    <a:pt x="4294" y="22103"/>
                    <a:pt x="4315" y="22463"/>
                    <a:pt x="4463" y="22780"/>
                  </a:cubicBezTo>
                  <a:cubicBezTo>
                    <a:pt x="4738" y="23372"/>
                    <a:pt x="5372" y="23711"/>
                    <a:pt x="6197" y="23753"/>
                  </a:cubicBezTo>
                  <a:cubicBezTo>
                    <a:pt x="6243" y="23755"/>
                    <a:pt x="6288" y="23755"/>
                    <a:pt x="6334" y="23755"/>
                  </a:cubicBezTo>
                  <a:cubicBezTo>
                    <a:pt x="6923" y="23755"/>
                    <a:pt x="7509" y="23629"/>
                    <a:pt x="8058" y="23393"/>
                  </a:cubicBezTo>
                  <a:cubicBezTo>
                    <a:pt x="9343" y="23709"/>
                    <a:pt x="10659" y="23869"/>
                    <a:pt x="11972" y="23869"/>
                  </a:cubicBezTo>
                  <a:cubicBezTo>
                    <a:pt x="13122" y="23869"/>
                    <a:pt x="14271" y="23746"/>
                    <a:pt x="15397" y="23499"/>
                  </a:cubicBezTo>
                  <a:lnTo>
                    <a:pt x="15609" y="23605"/>
                  </a:lnTo>
                  <a:cubicBezTo>
                    <a:pt x="16222" y="23901"/>
                    <a:pt x="16878" y="24049"/>
                    <a:pt x="17576" y="24070"/>
                  </a:cubicBezTo>
                  <a:lnTo>
                    <a:pt x="17724" y="24049"/>
                  </a:lnTo>
                  <a:cubicBezTo>
                    <a:pt x="18548" y="24028"/>
                    <a:pt x="19183" y="23668"/>
                    <a:pt x="19437" y="23076"/>
                  </a:cubicBezTo>
                  <a:cubicBezTo>
                    <a:pt x="19627" y="22653"/>
                    <a:pt x="19606" y="22167"/>
                    <a:pt x="19416" y="21765"/>
                  </a:cubicBezTo>
                  <a:cubicBezTo>
                    <a:pt x="21425" y="20285"/>
                    <a:pt x="22694" y="18043"/>
                    <a:pt x="22926" y="15568"/>
                  </a:cubicBezTo>
                  <a:cubicBezTo>
                    <a:pt x="23011" y="15547"/>
                    <a:pt x="23074" y="15526"/>
                    <a:pt x="23159" y="15505"/>
                  </a:cubicBezTo>
                  <a:lnTo>
                    <a:pt x="23624" y="15230"/>
                  </a:lnTo>
                  <a:lnTo>
                    <a:pt x="23667" y="15209"/>
                  </a:lnTo>
                  <a:cubicBezTo>
                    <a:pt x="24174" y="14765"/>
                    <a:pt x="24322" y="14024"/>
                    <a:pt x="24026" y="13411"/>
                  </a:cubicBezTo>
                  <a:lnTo>
                    <a:pt x="24090" y="13094"/>
                  </a:lnTo>
                  <a:cubicBezTo>
                    <a:pt x="24238" y="12734"/>
                    <a:pt x="24365" y="12354"/>
                    <a:pt x="24470" y="11973"/>
                  </a:cubicBezTo>
                  <a:cubicBezTo>
                    <a:pt x="24499" y="11974"/>
                    <a:pt x="24529" y="11974"/>
                    <a:pt x="24558" y="11974"/>
                  </a:cubicBezTo>
                  <a:cubicBezTo>
                    <a:pt x="25225" y="11974"/>
                    <a:pt x="25867" y="11743"/>
                    <a:pt x="26374" y="11317"/>
                  </a:cubicBezTo>
                  <a:cubicBezTo>
                    <a:pt x="27495" y="10344"/>
                    <a:pt x="27537" y="8779"/>
                    <a:pt x="27537" y="8589"/>
                  </a:cubicBezTo>
                  <a:lnTo>
                    <a:pt x="27537" y="7891"/>
                  </a:lnTo>
                  <a:lnTo>
                    <a:pt x="26839" y="7806"/>
                  </a:lnTo>
                  <a:cubicBezTo>
                    <a:pt x="26608" y="7779"/>
                    <a:pt x="26377" y="7763"/>
                    <a:pt x="26147" y="7763"/>
                  </a:cubicBezTo>
                  <a:cubicBezTo>
                    <a:pt x="25849" y="7763"/>
                    <a:pt x="25551" y="7789"/>
                    <a:pt x="25253" y="7849"/>
                  </a:cubicBezTo>
                  <a:lnTo>
                    <a:pt x="25274" y="7828"/>
                  </a:lnTo>
                  <a:lnTo>
                    <a:pt x="25359" y="7722"/>
                  </a:lnTo>
                  <a:cubicBezTo>
                    <a:pt x="25359" y="7722"/>
                    <a:pt x="26162" y="6136"/>
                    <a:pt x="26183" y="5353"/>
                  </a:cubicBezTo>
                  <a:cubicBezTo>
                    <a:pt x="26205" y="5184"/>
                    <a:pt x="26183" y="5015"/>
                    <a:pt x="26162" y="4824"/>
                  </a:cubicBezTo>
                  <a:cubicBezTo>
                    <a:pt x="26019" y="3680"/>
                    <a:pt x="25047" y="2812"/>
                    <a:pt x="23894" y="2812"/>
                  </a:cubicBezTo>
                  <a:cubicBezTo>
                    <a:pt x="23853" y="2812"/>
                    <a:pt x="23813" y="2813"/>
                    <a:pt x="23772" y="2815"/>
                  </a:cubicBezTo>
                  <a:lnTo>
                    <a:pt x="23667" y="2815"/>
                  </a:lnTo>
                  <a:lnTo>
                    <a:pt x="23476" y="2836"/>
                  </a:lnTo>
                  <a:cubicBezTo>
                    <a:pt x="23434" y="2836"/>
                    <a:pt x="23349" y="2857"/>
                    <a:pt x="23307" y="2857"/>
                  </a:cubicBezTo>
                  <a:cubicBezTo>
                    <a:pt x="23244" y="2879"/>
                    <a:pt x="23180" y="2900"/>
                    <a:pt x="23138" y="2900"/>
                  </a:cubicBezTo>
                  <a:lnTo>
                    <a:pt x="22969" y="2963"/>
                  </a:lnTo>
                  <a:lnTo>
                    <a:pt x="22948" y="2963"/>
                  </a:lnTo>
                  <a:cubicBezTo>
                    <a:pt x="22905" y="2984"/>
                    <a:pt x="22842" y="3006"/>
                    <a:pt x="22799" y="3027"/>
                  </a:cubicBezTo>
                  <a:cubicBezTo>
                    <a:pt x="22757" y="3048"/>
                    <a:pt x="22694" y="3069"/>
                    <a:pt x="22651" y="3090"/>
                  </a:cubicBezTo>
                  <a:lnTo>
                    <a:pt x="22609" y="3111"/>
                  </a:lnTo>
                  <a:cubicBezTo>
                    <a:pt x="22567" y="3132"/>
                    <a:pt x="22525" y="3175"/>
                    <a:pt x="22482" y="3196"/>
                  </a:cubicBezTo>
                  <a:cubicBezTo>
                    <a:pt x="22440" y="3217"/>
                    <a:pt x="22377" y="3259"/>
                    <a:pt x="22334" y="3302"/>
                  </a:cubicBezTo>
                  <a:lnTo>
                    <a:pt x="22292" y="3323"/>
                  </a:lnTo>
                  <a:cubicBezTo>
                    <a:pt x="22207" y="3386"/>
                    <a:pt x="22123" y="3471"/>
                    <a:pt x="22059" y="3555"/>
                  </a:cubicBezTo>
                  <a:cubicBezTo>
                    <a:pt x="21945" y="3517"/>
                    <a:pt x="21511" y="3327"/>
                    <a:pt x="20963" y="3327"/>
                  </a:cubicBezTo>
                  <a:cubicBezTo>
                    <a:pt x="20597" y="3327"/>
                    <a:pt x="20181" y="3412"/>
                    <a:pt x="19775" y="3682"/>
                  </a:cubicBezTo>
                  <a:cubicBezTo>
                    <a:pt x="18252" y="4676"/>
                    <a:pt x="18591" y="6114"/>
                    <a:pt x="18591" y="6114"/>
                  </a:cubicBezTo>
                  <a:cubicBezTo>
                    <a:pt x="17470" y="5142"/>
                    <a:pt x="16222" y="4338"/>
                    <a:pt x="14890" y="3703"/>
                  </a:cubicBezTo>
                  <a:cubicBezTo>
                    <a:pt x="15122" y="3323"/>
                    <a:pt x="15249" y="2857"/>
                    <a:pt x="15228" y="2413"/>
                  </a:cubicBezTo>
                  <a:cubicBezTo>
                    <a:pt x="15134" y="1397"/>
                    <a:pt x="14270" y="666"/>
                    <a:pt x="13291" y="666"/>
                  </a:cubicBezTo>
                  <a:cubicBezTo>
                    <a:pt x="13169" y="666"/>
                    <a:pt x="13046" y="677"/>
                    <a:pt x="12923" y="700"/>
                  </a:cubicBezTo>
                  <a:cubicBezTo>
                    <a:pt x="12754" y="743"/>
                    <a:pt x="12605" y="806"/>
                    <a:pt x="12457" y="912"/>
                  </a:cubicBezTo>
                  <a:cubicBezTo>
                    <a:pt x="12069" y="375"/>
                    <a:pt x="11518" y="0"/>
                    <a:pt x="1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672;p42"/>
            <p:cNvSpPr/>
            <p:nvPr/>
          </p:nvSpPr>
          <p:spPr>
            <a:xfrm>
              <a:off x="7854713" y="4729749"/>
              <a:ext cx="240057" cy="147174"/>
            </a:xfrm>
            <a:custGeom>
              <a:avLst/>
              <a:gdLst/>
              <a:ahLst/>
              <a:cxnLst/>
              <a:rect l="l" t="t" r="r" b="b"/>
              <a:pathLst>
                <a:path w="5076" h="3112" extrusionOk="0">
                  <a:moveTo>
                    <a:pt x="3645" y="0"/>
                  </a:moveTo>
                  <a:cubicBezTo>
                    <a:pt x="3162" y="0"/>
                    <a:pt x="2586" y="134"/>
                    <a:pt x="2009" y="407"/>
                  </a:cubicBezTo>
                  <a:cubicBezTo>
                    <a:pt x="761" y="978"/>
                    <a:pt x="0" y="1951"/>
                    <a:pt x="275" y="2586"/>
                  </a:cubicBezTo>
                  <a:cubicBezTo>
                    <a:pt x="433" y="2936"/>
                    <a:pt x="863" y="3111"/>
                    <a:pt x="1420" y="3111"/>
                  </a:cubicBezTo>
                  <a:cubicBezTo>
                    <a:pt x="1905" y="3111"/>
                    <a:pt x="2486" y="2978"/>
                    <a:pt x="3067" y="2713"/>
                  </a:cubicBezTo>
                  <a:cubicBezTo>
                    <a:pt x="4315" y="2142"/>
                    <a:pt x="5076" y="1169"/>
                    <a:pt x="4801" y="534"/>
                  </a:cubicBezTo>
                  <a:cubicBezTo>
                    <a:pt x="4642" y="181"/>
                    <a:pt x="4207" y="0"/>
                    <a:pt x="3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673;p42"/>
            <p:cNvSpPr/>
            <p:nvPr/>
          </p:nvSpPr>
          <p:spPr>
            <a:xfrm>
              <a:off x="8280773" y="4744978"/>
              <a:ext cx="241097" cy="146607"/>
            </a:xfrm>
            <a:custGeom>
              <a:avLst/>
              <a:gdLst/>
              <a:ahLst/>
              <a:cxnLst/>
              <a:rect l="l" t="t" r="r" b="b"/>
              <a:pathLst>
                <a:path w="5098" h="3100" extrusionOk="0">
                  <a:moveTo>
                    <a:pt x="1458" y="1"/>
                  </a:moveTo>
                  <a:cubicBezTo>
                    <a:pt x="893" y="1"/>
                    <a:pt x="457" y="176"/>
                    <a:pt x="297" y="530"/>
                  </a:cubicBezTo>
                  <a:cubicBezTo>
                    <a:pt x="1" y="1164"/>
                    <a:pt x="783" y="2137"/>
                    <a:pt x="2010" y="2708"/>
                  </a:cubicBezTo>
                  <a:cubicBezTo>
                    <a:pt x="2585" y="2971"/>
                    <a:pt x="3159" y="3099"/>
                    <a:pt x="3641" y="3099"/>
                  </a:cubicBezTo>
                  <a:cubicBezTo>
                    <a:pt x="4205" y="3099"/>
                    <a:pt x="4642" y="2923"/>
                    <a:pt x="4802" y="2581"/>
                  </a:cubicBezTo>
                  <a:cubicBezTo>
                    <a:pt x="5098" y="1947"/>
                    <a:pt x="4336" y="952"/>
                    <a:pt x="3089" y="381"/>
                  </a:cubicBezTo>
                  <a:cubicBezTo>
                    <a:pt x="2514" y="128"/>
                    <a:pt x="1939" y="1"/>
                    <a:pt x="1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674;p42"/>
            <p:cNvSpPr/>
            <p:nvPr/>
          </p:nvSpPr>
          <p:spPr>
            <a:xfrm>
              <a:off x="7704653" y="3971814"/>
              <a:ext cx="959234" cy="902246"/>
            </a:xfrm>
            <a:custGeom>
              <a:avLst/>
              <a:gdLst/>
              <a:ahLst/>
              <a:cxnLst/>
              <a:rect l="l" t="t" r="r" b="b"/>
              <a:pathLst>
                <a:path w="20283" h="19078" extrusionOk="0">
                  <a:moveTo>
                    <a:pt x="10152" y="0"/>
                  </a:moveTo>
                  <a:cubicBezTo>
                    <a:pt x="6155" y="0"/>
                    <a:pt x="1" y="4738"/>
                    <a:pt x="1" y="10533"/>
                  </a:cubicBezTo>
                  <a:cubicBezTo>
                    <a:pt x="1" y="16328"/>
                    <a:pt x="4611" y="19077"/>
                    <a:pt x="10216" y="19077"/>
                  </a:cubicBezTo>
                  <a:cubicBezTo>
                    <a:pt x="15799" y="19077"/>
                    <a:pt x="20283" y="16349"/>
                    <a:pt x="20283" y="10533"/>
                  </a:cubicBezTo>
                  <a:cubicBezTo>
                    <a:pt x="20283" y="4717"/>
                    <a:pt x="13050" y="0"/>
                    <a:pt x="10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675;p42"/>
            <p:cNvSpPr/>
            <p:nvPr/>
          </p:nvSpPr>
          <p:spPr>
            <a:xfrm>
              <a:off x="8098743" y="4365774"/>
              <a:ext cx="201088" cy="135493"/>
            </a:xfrm>
            <a:custGeom>
              <a:avLst/>
              <a:gdLst/>
              <a:ahLst/>
              <a:cxnLst/>
              <a:rect l="l" t="t" r="r" b="b"/>
              <a:pathLst>
                <a:path w="4252" h="2865" extrusionOk="0">
                  <a:moveTo>
                    <a:pt x="2168" y="1"/>
                  </a:moveTo>
                  <a:cubicBezTo>
                    <a:pt x="1907" y="1"/>
                    <a:pt x="1481" y="111"/>
                    <a:pt x="1016" y="680"/>
                  </a:cubicBezTo>
                  <a:cubicBezTo>
                    <a:pt x="233" y="1611"/>
                    <a:pt x="1" y="2499"/>
                    <a:pt x="741" y="2710"/>
                  </a:cubicBezTo>
                  <a:cubicBezTo>
                    <a:pt x="1041" y="2796"/>
                    <a:pt x="1447" y="2865"/>
                    <a:pt x="1869" y="2865"/>
                  </a:cubicBezTo>
                  <a:cubicBezTo>
                    <a:pt x="2486" y="2865"/>
                    <a:pt x="3139" y="2718"/>
                    <a:pt x="3554" y="2266"/>
                  </a:cubicBezTo>
                  <a:cubicBezTo>
                    <a:pt x="4252" y="1505"/>
                    <a:pt x="3363" y="384"/>
                    <a:pt x="2433" y="45"/>
                  </a:cubicBezTo>
                  <a:cubicBezTo>
                    <a:pt x="2433" y="45"/>
                    <a:pt x="2334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676;p42"/>
            <p:cNvSpPr/>
            <p:nvPr/>
          </p:nvSpPr>
          <p:spPr>
            <a:xfrm>
              <a:off x="7629646" y="4434918"/>
              <a:ext cx="175077" cy="112887"/>
            </a:xfrm>
            <a:custGeom>
              <a:avLst/>
              <a:gdLst/>
              <a:ahLst/>
              <a:cxnLst/>
              <a:rect l="l" t="t" r="r" b="b"/>
              <a:pathLst>
                <a:path w="3702" h="2387" extrusionOk="0">
                  <a:moveTo>
                    <a:pt x="2411" y="0"/>
                  </a:moveTo>
                  <a:cubicBezTo>
                    <a:pt x="2411" y="0"/>
                    <a:pt x="0" y="1671"/>
                    <a:pt x="1185" y="2327"/>
                  </a:cubicBezTo>
                  <a:cubicBezTo>
                    <a:pt x="1265" y="2368"/>
                    <a:pt x="1372" y="2386"/>
                    <a:pt x="1496" y="2386"/>
                  </a:cubicBezTo>
                  <a:cubicBezTo>
                    <a:pt x="2263" y="2386"/>
                    <a:pt x="3702" y="1714"/>
                    <a:pt x="3702" y="1714"/>
                  </a:cubicBezTo>
                  <a:lnTo>
                    <a:pt x="2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677;p42"/>
            <p:cNvSpPr/>
            <p:nvPr/>
          </p:nvSpPr>
          <p:spPr>
            <a:xfrm>
              <a:off x="7659630" y="4426026"/>
              <a:ext cx="154079" cy="129960"/>
            </a:xfrm>
            <a:custGeom>
              <a:avLst/>
              <a:gdLst/>
              <a:ahLst/>
              <a:cxnLst/>
              <a:rect l="l" t="t" r="r" b="b"/>
              <a:pathLst>
                <a:path w="3258" h="2748" extrusionOk="0">
                  <a:moveTo>
                    <a:pt x="1778" y="0"/>
                  </a:moveTo>
                  <a:cubicBezTo>
                    <a:pt x="1744" y="0"/>
                    <a:pt x="1708" y="12"/>
                    <a:pt x="1672" y="40"/>
                  </a:cubicBezTo>
                  <a:cubicBezTo>
                    <a:pt x="1503" y="146"/>
                    <a:pt x="1" y="1225"/>
                    <a:pt x="43" y="2050"/>
                  </a:cubicBezTo>
                  <a:cubicBezTo>
                    <a:pt x="64" y="2325"/>
                    <a:pt x="234" y="2557"/>
                    <a:pt x="466" y="2663"/>
                  </a:cubicBezTo>
                  <a:cubicBezTo>
                    <a:pt x="593" y="2726"/>
                    <a:pt x="741" y="2748"/>
                    <a:pt x="889" y="2748"/>
                  </a:cubicBezTo>
                  <a:cubicBezTo>
                    <a:pt x="1651" y="2748"/>
                    <a:pt x="2856" y="2198"/>
                    <a:pt x="3131" y="2050"/>
                  </a:cubicBezTo>
                  <a:cubicBezTo>
                    <a:pt x="3237" y="2007"/>
                    <a:pt x="3258" y="1902"/>
                    <a:pt x="3216" y="1817"/>
                  </a:cubicBezTo>
                  <a:cubicBezTo>
                    <a:pt x="3185" y="1755"/>
                    <a:pt x="3120" y="1716"/>
                    <a:pt x="3054" y="1716"/>
                  </a:cubicBezTo>
                  <a:cubicBezTo>
                    <a:pt x="3030" y="1716"/>
                    <a:pt x="3006" y="1721"/>
                    <a:pt x="2983" y="1732"/>
                  </a:cubicBezTo>
                  <a:cubicBezTo>
                    <a:pt x="2352" y="2048"/>
                    <a:pt x="1386" y="2393"/>
                    <a:pt x="881" y="2393"/>
                  </a:cubicBezTo>
                  <a:cubicBezTo>
                    <a:pt x="778" y="2393"/>
                    <a:pt x="693" y="2378"/>
                    <a:pt x="635" y="2346"/>
                  </a:cubicBezTo>
                  <a:cubicBezTo>
                    <a:pt x="424" y="2240"/>
                    <a:pt x="403" y="2113"/>
                    <a:pt x="403" y="2028"/>
                  </a:cubicBezTo>
                  <a:cubicBezTo>
                    <a:pt x="382" y="1542"/>
                    <a:pt x="1291" y="738"/>
                    <a:pt x="1862" y="337"/>
                  </a:cubicBezTo>
                  <a:cubicBezTo>
                    <a:pt x="2016" y="217"/>
                    <a:pt x="1921" y="0"/>
                    <a:pt x="1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78;p42"/>
            <p:cNvSpPr/>
            <p:nvPr/>
          </p:nvSpPr>
          <p:spPr>
            <a:xfrm>
              <a:off x="8006712" y="3827945"/>
              <a:ext cx="339135" cy="214897"/>
            </a:xfrm>
            <a:custGeom>
              <a:avLst/>
              <a:gdLst/>
              <a:ahLst/>
              <a:cxnLst/>
              <a:rect l="l" t="t" r="r" b="b"/>
              <a:pathLst>
                <a:path w="7171" h="4544" extrusionOk="0">
                  <a:moveTo>
                    <a:pt x="2750" y="1"/>
                  </a:moveTo>
                  <a:cubicBezTo>
                    <a:pt x="2689" y="1"/>
                    <a:pt x="2626" y="6"/>
                    <a:pt x="2560" y="18"/>
                  </a:cubicBezTo>
                  <a:cubicBezTo>
                    <a:pt x="1" y="462"/>
                    <a:pt x="2771" y="4544"/>
                    <a:pt x="2771" y="4544"/>
                  </a:cubicBezTo>
                  <a:cubicBezTo>
                    <a:pt x="3375" y="3633"/>
                    <a:pt x="4134" y="3454"/>
                    <a:pt x="4637" y="3454"/>
                  </a:cubicBezTo>
                  <a:cubicBezTo>
                    <a:pt x="4963" y="3454"/>
                    <a:pt x="5182" y="3529"/>
                    <a:pt x="5182" y="3529"/>
                  </a:cubicBezTo>
                  <a:cubicBezTo>
                    <a:pt x="5182" y="3529"/>
                    <a:pt x="7170" y="1943"/>
                    <a:pt x="5944" y="927"/>
                  </a:cubicBezTo>
                  <a:cubicBezTo>
                    <a:pt x="5681" y="712"/>
                    <a:pt x="5445" y="629"/>
                    <a:pt x="5237" y="629"/>
                  </a:cubicBezTo>
                  <a:cubicBezTo>
                    <a:pt x="4526" y="629"/>
                    <a:pt x="4146" y="1604"/>
                    <a:pt x="4146" y="1604"/>
                  </a:cubicBezTo>
                  <a:cubicBezTo>
                    <a:pt x="4146" y="1604"/>
                    <a:pt x="3788" y="1"/>
                    <a:pt x="2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79;p42"/>
            <p:cNvSpPr/>
            <p:nvPr/>
          </p:nvSpPr>
          <p:spPr>
            <a:xfrm>
              <a:off x="7839390" y="4141883"/>
              <a:ext cx="308725" cy="243083"/>
            </a:xfrm>
            <a:custGeom>
              <a:avLst/>
              <a:gdLst/>
              <a:ahLst/>
              <a:cxnLst/>
              <a:rect l="l" t="t" r="r" b="b"/>
              <a:pathLst>
                <a:path w="6528" h="5140" extrusionOk="0">
                  <a:moveTo>
                    <a:pt x="1281" y="1"/>
                  </a:moveTo>
                  <a:cubicBezTo>
                    <a:pt x="538" y="1"/>
                    <a:pt x="0" y="640"/>
                    <a:pt x="70" y="1565"/>
                  </a:cubicBezTo>
                  <a:cubicBezTo>
                    <a:pt x="197" y="3214"/>
                    <a:pt x="3264" y="5139"/>
                    <a:pt x="3264" y="5139"/>
                  </a:cubicBezTo>
                  <a:cubicBezTo>
                    <a:pt x="3264" y="5139"/>
                    <a:pt x="6309" y="3236"/>
                    <a:pt x="6457" y="1565"/>
                  </a:cubicBezTo>
                  <a:cubicBezTo>
                    <a:pt x="6528" y="640"/>
                    <a:pt x="5989" y="1"/>
                    <a:pt x="5247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2" y="418"/>
                    <a:pt x="1880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80;p42"/>
            <p:cNvSpPr/>
            <p:nvPr/>
          </p:nvSpPr>
          <p:spPr>
            <a:xfrm>
              <a:off x="7942724" y="4141836"/>
              <a:ext cx="205013" cy="243131"/>
            </a:xfrm>
            <a:custGeom>
              <a:avLst/>
              <a:gdLst/>
              <a:ahLst/>
              <a:cxnLst/>
              <a:rect l="l" t="t" r="r" b="b"/>
              <a:pathLst>
                <a:path w="4335" h="5141" extrusionOk="0">
                  <a:moveTo>
                    <a:pt x="3040" y="0"/>
                  </a:moveTo>
                  <a:cubicBezTo>
                    <a:pt x="3028" y="0"/>
                    <a:pt x="3016" y="0"/>
                    <a:pt x="3003" y="1"/>
                  </a:cubicBezTo>
                  <a:cubicBezTo>
                    <a:pt x="3913" y="529"/>
                    <a:pt x="4272" y="1566"/>
                    <a:pt x="2750" y="3173"/>
                  </a:cubicBezTo>
                  <a:cubicBezTo>
                    <a:pt x="1764" y="4227"/>
                    <a:pt x="903" y="4413"/>
                    <a:pt x="418" y="4413"/>
                  </a:cubicBezTo>
                  <a:cubicBezTo>
                    <a:pt x="153" y="4413"/>
                    <a:pt x="0" y="4358"/>
                    <a:pt x="0" y="4357"/>
                  </a:cubicBezTo>
                  <a:lnTo>
                    <a:pt x="0" y="4357"/>
                  </a:lnTo>
                  <a:cubicBezTo>
                    <a:pt x="592" y="4823"/>
                    <a:pt x="1079" y="5140"/>
                    <a:pt x="1079" y="5140"/>
                  </a:cubicBezTo>
                  <a:cubicBezTo>
                    <a:pt x="1079" y="5140"/>
                    <a:pt x="4124" y="3237"/>
                    <a:pt x="4272" y="1566"/>
                  </a:cubicBezTo>
                  <a:cubicBezTo>
                    <a:pt x="4335" y="629"/>
                    <a:pt x="3783" y="0"/>
                    <a:pt x="3040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81;p42"/>
            <p:cNvSpPr/>
            <p:nvPr/>
          </p:nvSpPr>
          <p:spPr>
            <a:xfrm>
              <a:off x="7818723" y="4159855"/>
              <a:ext cx="102057" cy="150059"/>
            </a:xfrm>
            <a:custGeom>
              <a:avLst/>
              <a:gdLst/>
              <a:ahLst/>
              <a:cxnLst/>
              <a:rect l="l" t="t" r="r" b="b"/>
              <a:pathLst>
                <a:path w="2158" h="3173" extrusionOk="0">
                  <a:moveTo>
                    <a:pt x="1649" y="0"/>
                  </a:moveTo>
                  <a:lnTo>
                    <a:pt x="1649" y="0"/>
                  </a:lnTo>
                  <a:cubicBezTo>
                    <a:pt x="1" y="1323"/>
                    <a:pt x="2015" y="3038"/>
                    <a:pt x="2150" y="3165"/>
                  </a:cubicBezTo>
                  <a:lnTo>
                    <a:pt x="2150" y="3165"/>
                  </a:lnTo>
                  <a:cubicBezTo>
                    <a:pt x="933" y="1834"/>
                    <a:pt x="1649" y="1"/>
                    <a:pt x="1649" y="0"/>
                  </a:cubicBezTo>
                  <a:close/>
                  <a:moveTo>
                    <a:pt x="2150" y="3165"/>
                  </a:moveTo>
                  <a:cubicBezTo>
                    <a:pt x="2152" y="3168"/>
                    <a:pt x="2155" y="3170"/>
                    <a:pt x="2157" y="3173"/>
                  </a:cubicBezTo>
                  <a:cubicBezTo>
                    <a:pt x="2158" y="3173"/>
                    <a:pt x="2155" y="3170"/>
                    <a:pt x="2150" y="3165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82;p42"/>
            <p:cNvSpPr/>
            <p:nvPr/>
          </p:nvSpPr>
          <p:spPr>
            <a:xfrm>
              <a:off x="8211442" y="4141883"/>
              <a:ext cx="308773" cy="243083"/>
            </a:xfrm>
            <a:custGeom>
              <a:avLst/>
              <a:gdLst/>
              <a:ahLst/>
              <a:cxnLst/>
              <a:rect l="l" t="t" r="r" b="b"/>
              <a:pathLst>
                <a:path w="6529" h="5140" extrusionOk="0">
                  <a:moveTo>
                    <a:pt x="1281" y="1"/>
                  </a:moveTo>
                  <a:cubicBezTo>
                    <a:pt x="539" y="1"/>
                    <a:pt x="1" y="640"/>
                    <a:pt x="71" y="1565"/>
                  </a:cubicBezTo>
                  <a:cubicBezTo>
                    <a:pt x="198" y="3214"/>
                    <a:pt x="3264" y="5139"/>
                    <a:pt x="3264" y="5139"/>
                  </a:cubicBezTo>
                  <a:cubicBezTo>
                    <a:pt x="3264" y="5139"/>
                    <a:pt x="6310" y="3236"/>
                    <a:pt x="6458" y="1565"/>
                  </a:cubicBezTo>
                  <a:cubicBezTo>
                    <a:pt x="6528" y="640"/>
                    <a:pt x="5990" y="1"/>
                    <a:pt x="5248" y="1"/>
                  </a:cubicBezTo>
                  <a:cubicBezTo>
                    <a:pt x="4648" y="1"/>
                    <a:pt x="3916" y="418"/>
                    <a:pt x="3264" y="1438"/>
                  </a:cubicBezTo>
                  <a:cubicBezTo>
                    <a:pt x="2613" y="418"/>
                    <a:pt x="1881" y="1"/>
                    <a:pt x="1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83;p42"/>
            <p:cNvSpPr/>
            <p:nvPr/>
          </p:nvSpPr>
          <p:spPr>
            <a:xfrm>
              <a:off x="8314777" y="4141836"/>
              <a:ext cx="205060" cy="243131"/>
            </a:xfrm>
            <a:custGeom>
              <a:avLst/>
              <a:gdLst/>
              <a:ahLst/>
              <a:cxnLst/>
              <a:rect l="l" t="t" r="r" b="b"/>
              <a:pathLst>
                <a:path w="4336" h="5141" extrusionOk="0">
                  <a:moveTo>
                    <a:pt x="3042" y="0"/>
                  </a:moveTo>
                  <a:cubicBezTo>
                    <a:pt x="3029" y="0"/>
                    <a:pt x="3017" y="0"/>
                    <a:pt x="3004" y="1"/>
                  </a:cubicBezTo>
                  <a:cubicBezTo>
                    <a:pt x="3913" y="529"/>
                    <a:pt x="4273" y="1566"/>
                    <a:pt x="2750" y="3173"/>
                  </a:cubicBezTo>
                  <a:cubicBezTo>
                    <a:pt x="1781" y="4209"/>
                    <a:pt x="932" y="4398"/>
                    <a:pt x="443" y="4398"/>
                  </a:cubicBezTo>
                  <a:cubicBezTo>
                    <a:pt x="163" y="4398"/>
                    <a:pt x="1" y="4336"/>
                    <a:pt x="1" y="4336"/>
                  </a:cubicBezTo>
                  <a:lnTo>
                    <a:pt x="1" y="4336"/>
                  </a:lnTo>
                  <a:cubicBezTo>
                    <a:pt x="593" y="4823"/>
                    <a:pt x="1079" y="5140"/>
                    <a:pt x="1079" y="5140"/>
                  </a:cubicBezTo>
                  <a:cubicBezTo>
                    <a:pt x="1079" y="5140"/>
                    <a:pt x="4125" y="3237"/>
                    <a:pt x="4273" y="1566"/>
                  </a:cubicBezTo>
                  <a:cubicBezTo>
                    <a:pt x="4335" y="629"/>
                    <a:pt x="3804" y="0"/>
                    <a:pt x="3042" y="0"/>
                  </a:cubicBezTo>
                  <a:close/>
                </a:path>
              </a:pathLst>
            </a:custGeom>
            <a:solidFill>
              <a:srgbClr val="9B00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84;p42"/>
            <p:cNvSpPr/>
            <p:nvPr/>
          </p:nvSpPr>
          <p:spPr>
            <a:xfrm>
              <a:off x="8188741" y="4159855"/>
              <a:ext cx="105084" cy="150059"/>
            </a:xfrm>
            <a:custGeom>
              <a:avLst/>
              <a:gdLst/>
              <a:ahLst/>
              <a:cxnLst/>
              <a:rect l="l" t="t" r="r" b="b"/>
              <a:pathLst>
                <a:path w="2222" h="3173" extrusionOk="0">
                  <a:moveTo>
                    <a:pt x="1693" y="0"/>
                  </a:moveTo>
                  <a:lnTo>
                    <a:pt x="1693" y="0"/>
                  </a:lnTo>
                  <a:cubicBezTo>
                    <a:pt x="1" y="1375"/>
                    <a:pt x="2222" y="3173"/>
                    <a:pt x="2222" y="3173"/>
                  </a:cubicBezTo>
                  <a:cubicBezTo>
                    <a:pt x="974" y="1840"/>
                    <a:pt x="1693" y="1"/>
                    <a:pt x="1693" y="0"/>
                  </a:cubicBezTo>
                  <a:close/>
                </a:path>
              </a:pathLst>
            </a:custGeom>
            <a:solidFill>
              <a:srgbClr val="DB8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85;p42"/>
            <p:cNvSpPr/>
            <p:nvPr/>
          </p:nvSpPr>
          <p:spPr>
            <a:xfrm>
              <a:off x="8160744" y="4604940"/>
              <a:ext cx="57082" cy="62095"/>
            </a:xfrm>
            <a:custGeom>
              <a:avLst/>
              <a:gdLst/>
              <a:ahLst/>
              <a:cxnLst/>
              <a:rect l="l" t="t" r="r" b="b"/>
              <a:pathLst>
                <a:path w="1207" h="1313" extrusionOk="0">
                  <a:moveTo>
                    <a:pt x="22" y="1"/>
                  </a:moveTo>
                  <a:lnTo>
                    <a:pt x="466" y="635"/>
                  </a:lnTo>
                  <a:lnTo>
                    <a:pt x="1" y="1312"/>
                  </a:lnTo>
                  <a:lnTo>
                    <a:pt x="276" y="1312"/>
                  </a:lnTo>
                  <a:lnTo>
                    <a:pt x="466" y="1016"/>
                  </a:lnTo>
                  <a:cubicBezTo>
                    <a:pt x="508" y="931"/>
                    <a:pt x="551" y="868"/>
                    <a:pt x="593" y="783"/>
                  </a:cubicBezTo>
                  <a:cubicBezTo>
                    <a:pt x="656" y="868"/>
                    <a:pt x="699" y="953"/>
                    <a:pt x="741" y="1016"/>
                  </a:cubicBezTo>
                  <a:lnTo>
                    <a:pt x="931" y="1312"/>
                  </a:lnTo>
                  <a:lnTo>
                    <a:pt x="1206" y="1312"/>
                  </a:lnTo>
                  <a:lnTo>
                    <a:pt x="741" y="635"/>
                  </a:lnTo>
                  <a:lnTo>
                    <a:pt x="1185" y="1"/>
                  </a:lnTo>
                  <a:lnTo>
                    <a:pt x="931" y="1"/>
                  </a:lnTo>
                  <a:lnTo>
                    <a:pt x="741" y="276"/>
                  </a:lnTo>
                  <a:cubicBezTo>
                    <a:pt x="699" y="360"/>
                    <a:pt x="656" y="424"/>
                    <a:pt x="614" y="508"/>
                  </a:cubicBezTo>
                  <a:cubicBezTo>
                    <a:pt x="572" y="424"/>
                    <a:pt x="530" y="360"/>
                    <a:pt x="487" y="276"/>
                  </a:cubicBezTo>
                  <a:lnTo>
                    <a:pt x="2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86;p42"/>
            <p:cNvSpPr/>
            <p:nvPr/>
          </p:nvSpPr>
          <p:spPr>
            <a:xfrm>
              <a:off x="8731946" y="4194900"/>
              <a:ext cx="155025" cy="124994"/>
            </a:xfrm>
            <a:custGeom>
              <a:avLst/>
              <a:gdLst/>
              <a:ahLst/>
              <a:cxnLst/>
              <a:rect l="l" t="t" r="r" b="b"/>
              <a:pathLst>
                <a:path w="3278" h="2643" extrusionOk="0">
                  <a:moveTo>
                    <a:pt x="2663" y="1"/>
                  </a:moveTo>
                  <a:cubicBezTo>
                    <a:pt x="1" y="1"/>
                    <a:pt x="443" y="2601"/>
                    <a:pt x="443" y="2601"/>
                  </a:cubicBezTo>
                  <a:cubicBezTo>
                    <a:pt x="631" y="2629"/>
                    <a:pt x="806" y="2642"/>
                    <a:pt x="970" y="2642"/>
                  </a:cubicBezTo>
                  <a:cubicBezTo>
                    <a:pt x="3277" y="2642"/>
                    <a:pt x="3277" y="42"/>
                    <a:pt x="3277" y="42"/>
                  </a:cubicBezTo>
                  <a:cubicBezTo>
                    <a:pt x="3056" y="14"/>
                    <a:pt x="2852" y="1"/>
                    <a:pt x="26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87;p42"/>
            <p:cNvSpPr/>
            <p:nvPr/>
          </p:nvSpPr>
          <p:spPr>
            <a:xfrm>
              <a:off x="8750863" y="4217885"/>
              <a:ext cx="93072" cy="95058"/>
            </a:xfrm>
            <a:custGeom>
              <a:avLst/>
              <a:gdLst/>
              <a:ahLst/>
              <a:cxnLst/>
              <a:rect l="l" t="t" r="r" b="b"/>
              <a:pathLst>
                <a:path w="1968" h="2010" extrusionOk="0">
                  <a:moveTo>
                    <a:pt x="1968" y="0"/>
                  </a:moveTo>
                  <a:cubicBezTo>
                    <a:pt x="1566" y="846"/>
                    <a:pt x="1" y="1692"/>
                    <a:pt x="1" y="1692"/>
                  </a:cubicBezTo>
                  <a:cubicBezTo>
                    <a:pt x="1" y="1798"/>
                    <a:pt x="1" y="1904"/>
                    <a:pt x="1" y="2009"/>
                  </a:cubicBezTo>
                  <a:cubicBezTo>
                    <a:pt x="910" y="1671"/>
                    <a:pt x="1629" y="931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88;p42"/>
            <p:cNvSpPr/>
            <p:nvPr/>
          </p:nvSpPr>
          <p:spPr>
            <a:xfrm>
              <a:off x="8563867" y="4232215"/>
              <a:ext cx="154315" cy="121163"/>
            </a:xfrm>
            <a:custGeom>
              <a:avLst/>
              <a:gdLst/>
              <a:ahLst/>
              <a:cxnLst/>
              <a:rect l="l" t="t" r="r" b="b"/>
              <a:pathLst>
                <a:path w="3263" h="2562" extrusionOk="0">
                  <a:moveTo>
                    <a:pt x="808" y="0"/>
                  </a:moveTo>
                  <a:cubicBezTo>
                    <a:pt x="567" y="0"/>
                    <a:pt x="298" y="25"/>
                    <a:pt x="0" y="78"/>
                  </a:cubicBezTo>
                  <a:cubicBezTo>
                    <a:pt x="0" y="78"/>
                    <a:pt x="123" y="2561"/>
                    <a:pt x="2299" y="2561"/>
                  </a:cubicBezTo>
                  <a:cubicBezTo>
                    <a:pt x="2507" y="2561"/>
                    <a:pt x="2734" y="2539"/>
                    <a:pt x="2982" y="2489"/>
                  </a:cubicBezTo>
                  <a:cubicBezTo>
                    <a:pt x="2982" y="2489"/>
                    <a:pt x="3262" y="0"/>
                    <a:pt x="8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89;p42"/>
            <p:cNvSpPr/>
            <p:nvPr/>
          </p:nvSpPr>
          <p:spPr>
            <a:xfrm>
              <a:off x="8607850" y="4255862"/>
              <a:ext cx="97092" cy="90092"/>
            </a:xfrm>
            <a:custGeom>
              <a:avLst/>
              <a:gdLst/>
              <a:ahLst/>
              <a:cxnLst/>
              <a:rect l="l" t="t" r="r" b="b"/>
              <a:pathLst>
                <a:path w="2053" h="1905" extrusionOk="0">
                  <a:moveTo>
                    <a:pt x="1" y="1"/>
                  </a:moveTo>
                  <a:lnTo>
                    <a:pt x="1" y="1"/>
                  </a:lnTo>
                  <a:cubicBezTo>
                    <a:pt x="381" y="910"/>
                    <a:pt x="1122" y="1587"/>
                    <a:pt x="2052" y="1904"/>
                  </a:cubicBezTo>
                  <a:lnTo>
                    <a:pt x="2052" y="1587"/>
                  </a:lnTo>
                  <a:cubicBezTo>
                    <a:pt x="2052" y="1587"/>
                    <a:pt x="445" y="80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90;p42"/>
            <p:cNvSpPr/>
            <p:nvPr/>
          </p:nvSpPr>
          <p:spPr>
            <a:xfrm>
              <a:off x="8641853" y="4138856"/>
              <a:ext cx="172097" cy="319082"/>
            </a:xfrm>
            <a:custGeom>
              <a:avLst/>
              <a:gdLst/>
              <a:ahLst/>
              <a:cxnLst/>
              <a:rect l="l" t="t" r="r" b="b"/>
              <a:pathLst>
                <a:path w="3639" h="6747" extrusionOk="0">
                  <a:moveTo>
                    <a:pt x="1566" y="0"/>
                  </a:moveTo>
                  <a:lnTo>
                    <a:pt x="1079" y="148"/>
                  </a:lnTo>
                  <a:cubicBezTo>
                    <a:pt x="1079" y="148"/>
                    <a:pt x="2391" y="3955"/>
                    <a:pt x="1" y="6472"/>
                  </a:cubicBezTo>
                  <a:cubicBezTo>
                    <a:pt x="267" y="6655"/>
                    <a:pt x="572" y="6746"/>
                    <a:pt x="885" y="6746"/>
                  </a:cubicBezTo>
                  <a:cubicBezTo>
                    <a:pt x="971" y="6746"/>
                    <a:pt x="1057" y="6739"/>
                    <a:pt x="1143" y="6726"/>
                  </a:cubicBezTo>
                  <a:cubicBezTo>
                    <a:pt x="1143" y="6726"/>
                    <a:pt x="3638" y="3130"/>
                    <a:pt x="1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91;p42"/>
            <p:cNvSpPr/>
            <p:nvPr/>
          </p:nvSpPr>
          <p:spPr>
            <a:xfrm>
              <a:off x="8678883" y="4137863"/>
              <a:ext cx="135067" cy="319082"/>
            </a:xfrm>
            <a:custGeom>
              <a:avLst/>
              <a:gdLst/>
              <a:ahLst/>
              <a:cxnLst/>
              <a:rect l="l" t="t" r="r" b="b"/>
              <a:pathLst>
                <a:path w="2856" h="6747" extrusionOk="0">
                  <a:moveTo>
                    <a:pt x="783" y="0"/>
                  </a:moveTo>
                  <a:lnTo>
                    <a:pt x="592" y="64"/>
                  </a:lnTo>
                  <a:cubicBezTo>
                    <a:pt x="592" y="64"/>
                    <a:pt x="2707" y="2517"/>
                    <a:pt x="0" y="6747"/>
                  </a:cubicBezTo>
                  <a:lnTo>
                    <a:pt x="339" y="6747"/>
                  </a:lnTo>
                  <a:cubicBezTo>
                    <a:pt x="339" y="6747"/>
                    <a:pt x="2855" y="313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92;p42"/>
            <p:cNvSpPr/>
            <p:nvPr/>
          </p:nvSpPr>
          <p:spPr>
            <a:xfrm>
              <a:off x="8535917" y="3959659"/>
              <a:ext cx="301017" cy="244218"/>
            </a:xfrm>
            <a:custGeom>
              <a:avLst/>
              <a:gdLst/>
              <a:ahLst/>
              <a:cxnLst/>
              <a:rect l="l" t="t" r="r" b="b"/>
              <a:pathLst>
                <a:path w="6365" h="5164" extrusionOk="0">
                  <a:moveTo>
                    <a:pt x="4535" y="0"/>
                  </a:moveTo>
                  <a:cubicBezTo>
                    <a:pt x="3869" y="0"/>
                    <a:pt x="3198" y="379"/>
                    <a:pt x="3002" y="1040"/>
                  </a:cubicBezTo>
                  <a:cubicBezTo>
                    <a:pt x="2726" y="763"/>
                    <a:pt x="2357" y="637"/>
                    <a:pt x="1983" y="637"/>
                  </a:cubicBezTo>
                  <a:cubicBezTo>
                    <a:pt x="1012" y="637"/>
                    <a:pt x="0" y="1486"/>
                    <a:pt x="443" y="2753"/>
                  </a:cubicBezTo>
                  <a:cubicBezTo>
                    <a:pt x="1120" y="4635"/>
                    <a:pt x="4017" y="5164"/>
                    <a:pt x="4017" y="5164"/>
                  </a:cubicBezTo>
                  <a:cubicBezTo>
                    <a:pt x="4017" y="5164"/>
                    <a:pt x="6365" y="3345"/>
                    <a:pt x="6069" y="1357"/>
                  </a:cubicBezTo>
                  <a:cubicBezTo>
                    <a:pt x="5928" y="416"/>
                    <a:pt x="5234" y="0"/>
                    <a:pt x="45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93;p42"/>
            <p:cNvSpPr/>
            <p:nvPr/>
          </p:nvSpPr>
          <p:spPr>
            <a:xfrm>
              <a:off x="8538850" y="4017831"/>
              <a:ext cx="253109" cy="186049"/>
            </a:xfrm>
            <a:custGeom>
              <a:avLst/>
              <a:gdLst/>
              <a:ahLst/>
              <a:cxnLst/>
              <a:rect l="l" t="t" r="r" b="b"/>
              <a:pathLst>
                <a:path w="5352" h="3934" extrusionOk="0">
                  <a:moveTo>
                    <a:pt x="635" y="0"/>
                  </a:moveTo>
                  <a:lnTo>
                    <a:pt x="635" y="0"/>
                  </a:lnTo>
                  <a:cubicBezTo>
                    <a:pt x="275" y="423"/>
                    <a:pt x="169" y="994"/>
                    <a:pt x="381" y="1523"/>
                  </a:cubicBezTo>
                  <a:cubicBezTo>
                    <a:pt x="1058" y="3405"/>
                    <a:pt x="3955" y="3934"/>
                    <a:pt x="3955" y="3934"/>
                  </a:cubicBezTo>
                  <a:cubicBezTo>
                    <a:pt x="4484" y="3490"/>
                    <a:pt x="4949" y="2982"/>
                    <a:pt x="5351" y="2432"/>
                  </a:cubicBezTo>
                  <a:lnTo>
                    <a:pt x="5351" y="2432"/>
                  </a:lnTo>
                  <a:cubicBezTo>
                    <a:pt x="5351" y="2432"/>
                    <a:pt x="4467" y="3034"/>
                    <a:pt x="3365" y="3034"/>
                  </a:cubicBezTo>
                  <a:cubicBezTo>
                    <a:pt x="2840" y="3034"/>
                    <a:pt x="2266" y="2898"/>
                    <a:pt x="1713" y="2496"/>
                  </a:cubicBezTo>
                  <a:cubicBezTo>
                    <a:pt x="0" y="1269"/>
                    <a:pt x="487" y="339"/>
                    <a:pt x="635" y="0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94;p42"/>
            <p:cNvSpPr/>
            <p:nvPr/>
          </p:nvSpPr>
          <p:spPr>
            <a:xfrm>
              <a:off x="8745897" y="3971057"/>
              <a:ext cx="30173" cy="25160"/>
            </a:xfrm>
            <a:custGeom>
              <a:avLst/>
              <a:gdLst/>
              <a:ahLst/>
              <a:cxnLst/>
              <a:rect l="l" t="t" r="r" b="b"/>
              <a:pathLst>
                <a:path w="638" h="532" extrusionOk="0">
                  <a:moveTo>
                    <a:pt x="305" y="1"/>
                  </a:moveTo>
                  <a:cubicBezTo>
                    <a:pt x="275" y="1"/>
                    <a:pt x="244" y="6"/>
                    <a:pt x="212" y="16"/>
                  </a:cubicBezTo>
                  <a:cubicBezTo>
                    <a:pt x="85" y="37"/>
                    <a:pt x="0" y="143"/>
                    <a:pt x="21" y="270"/>
                  </a:cubicBezTo>
                  <a:cubicBezTo>
                    <a:pt x="35" y="430"/>
                    <a:pt x="166" y="531"/>
                    <a:pt x="298" y="531"/>
                  </a:cubicBezTo>
                  <a:cubicBezTo>
                    <a:pt x="375" y="531"/>
                    <a:pt x="453" y="496"/>
                    <a:pt x="508" y="418"/>
                  </a:cubicBezTo>
                  <a:cubicBezTo>
                    <a:pt x="637" y="234"/>
                    <a:pt x="508" y="1"/>
                    <a:pt x="305" y="1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95;p42"/>
            <p:cNvSpPr/>
            <p:nvPr/>
          </p:nvSpPr>
          <p:spPr>
            <a:xfrm>
              <a:off x="8771908" y="3983826"/>
              <a:ext cx="61055" cy="129061"/>
            </a:xfrm>
            <a:custGeom>
              <a:avLst/>
              <a:gdLst/>
              <a:ahLst/>
              <a:cxnLst/>
              <a:rect l="l" t="t" r="r" b="b"/>
              <a:pathLst>
                <a:path w="1291" h="2729" extrusionOk="0">
                  <a:moveTo>
                    <a:pt x="190" y="0"/>
                  </a:moveTo>
                  <a:cubicBezTo>
                    <a:pt x="190" y="148"/>
                    <a:pt x="127" y="254"/>
                    <a:pt x="0" y="317"/>
                  </a:cubicBezTo>
                  <a:cubicBezTo>
                    <a:pt x="0" y="317"/>
                    <a:pt x="783" y="846"/>
                    <a:pt x="444" y="2728"/>
                  </a:cubicBezTo>
                  <a:cubicBezTo>
                    <a:pt x="444" y="2728"/>
                    <a:pt x="1290" y="740"/>
                    <a:pt x="190" y="0"/>
                  </a:cubicBezTo>
                  <a:close/>
                </a:path>
              </a:pathLst>
            </a:custGeom>
            <a:solidFill>
              <a:srgbClr val="ECC9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96;p42"/>
            <p:cNvSpPr/>
            <p:nvPr/>
          </p:nvSpPr>
          <p:spPr>
            <a:xfrm>
              <a:off x="8677890" y="3959801"/>
              <a:ext cx="70040" cy="54055"/>
            </a:xfrm>
            <a:custGeom>
              <a:avLst/>
              <a:gdLst/>
              <a:ahLst/>
              <a:cxnLst/>
              <a:rect l="l" t="t" r="r" b="b"/>
              <a:pathLst>
                <a:path w="1481" h="1143" extrusionOk="0">
                  <a:moveTo>
                    <a:pt x="1481" y="1"/>
                  </a:moveTo>
                  <a:cubicBezTo>
                    <a:pt x="825" y="1"/>
                    <a:pt x="212" y="402"/>
                    <a:pt x="0" y="1037"/>
                  </a:cubicBezTo>
                  <a:lnTo>
                    <a:pt x="127" y="1143"/>
                  </a:lnTo>
                  <a:cubicBezTo>
                    <a:pt x="127" y="1143"/>
                    <a:pt x="486" y="127"/>
                    <a:pt x="1481" y="1"/>
                  </a:cubicBezTo>
                  <a:close/>
                </a:path>
              </a:pathLst>
            </a:custGeom>
            <a:solidFill>
              <a:srgbClr val="B750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97;p42"/>
            <p:cNvSpPr/>
            <p:nvPr/>
          </p:nvSpPr>
          <p:spPr>
            <a:xfrm>
              <a:off x="8587845" y="4383887"/>
              <a:ext cx="169071" cy="101963"/>
            </a:xfrm>
            <a:custGeom>
              <a:avLst/>
              <a:gdLst/>
              <a:ahLst/>
              <a:cxnLst/>
              <a:rect l="l" t="t" r="r" b="b"/>
              <a:pathLst>
                <a:path w="3575" h="2156" extrusionOk="0">
                  <a:moveTo>
                    <a:pt x="825" y="1"/>
                  </a:moveTo>
                  <a:lnTo>
                    <a:pt x="1" y="1989"/>
                  </a:lnTo>
                  <a:cubicBezTo>
                    <a:pt x="1" y="1989"/>
                    <a:pt x="878" y="2156"/>
                    <a:pt x="1627" y="2156"/>
                  </a:cubicBezTo>
                  <a:cubicBezTo>
                    <a:pt x="2041" y="2156"/>
                    <a:pt x="2415" y="2105"/>
                    <a:pt x="2581" y="1947"/>
                  </a:cubicBezTo>
                  <a:cubicBezTo>
                    <a:pt x="3575" y="1016"/>
                    <a:pt x="825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98;p42"/>
            <p:cNvSpPr/>
            <p:nvPr/>
          </p:nvSpPr>
          <p:spPr>
            <a:xfrm>
              <a:off x="8575502" y="4375280"/>
              <a:ext cx="154410" cy="119697"/>
            </a:xfrm>
            <a:custGeom>
              <a:avLst/>
              <a:gdLst/>
              <a:ahLst/>
              <a:cxnLst/>
              <a:rect l="l" t="t" r="r" b="b"/>
              <a:pathLst>
                <a:path w="3265" h="2531" extrusionOk="0">
                  <a:moveTo>
                    <a:pt x="1078" y="0"/>
                  </a:moveTo>
                  <a:cubicBezTo>
                    <a:pt x="898" y="0"/>
                    <a:pt x="835" y="277"/>
                    <a:pt x="1023" y="352"/>
                  </a:cubicBezTo>
                  <a:cubicBezTo>
                    <a:pt x="1679" y="585"/>
                    <a:pt x="2778" y="1156"/>
                    <a:pt x="2884" y="1642"/>
                  </a:cubicBezTo>
                  <a:cubicBezTo>
                    <a:pt x="2905" y="1769"/>
                    <a:pt x="2842" y="1917"/>
                    <a:pt x="2715" y="2002"/>
                  </a:cubicBezTo>
                  <a:cubicBezTo>
                    <a:pt x="2595" y="2113"/>
                    <a:pt x="2276" y="2155"/>
                    <a:pt x="1887" y="2155"/>
                  </a:cubicBezTo>
                  <a:cubicBezTo>
                    <a:pt x="1386" y="2155"/>
                    <a:pt x="768" y="2085"/>
                    <a:pt x="304" y="2002"/>
                  </a:cubicBezTo>
                  <a:cubicBezTo>
                    <a:pt x="290" y="1999"/>
                    <a:pt x="277" y="1998"/>
                    <a:pt x="265" y="1998"/>
                  </a:cubicBezTo>
                  <a:cubicBezTo>
                    <a:pt x="62" y="1998"/>
                    <a:pt x="0" y="2300"/>
                    <a:pt x="219" y="2340"/>
                  </a:cubicBezTo>
                  <a:cubicBezTo>
                    <a:pt x="769" y="2446"/>
                    <a:pt x="1319" y="2509"/>
                    <a:pt x="1869" y="2530"/>
                  </a:cubicBezTo>
                  <a:cubicBezTo>
                    <a:pt x="2313" y="2530"/>
                    <a:pt x="2757" y="2467"/>
                    <a:pt x="2969" y="2255"/>
                  </a:cubicBezTo>
                  <a:cubicBezTo>
                    <a:pt x="3159" y="2086"/>
                    <a:pt x="3265" y="1833"/>
                    <a:pt x="3223" y="1558"/>
                  </a:cubicBezTo>
                  <a:cubicBezTo>
                    <a:pt x="3053" y="733"/>
                    <a:pt x="1340" y="77"/>
                    <a:pt x="1150" y="14"/>
                  </a:cubicBezTo>
                  <a:cubicBezTo>
                    <a:pt x="1124" y="4"/>
                    <a:pt x="1100" y="0"/>
                    <a:pt x="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Rectangle: Rounded Corners 33">
            <a:extLst>
              <a:ext uri="{FF2B5EF4-FFF2-40B4-BE49-F238E27FC236}">
                <a16:creationId xmlns:a16="http://schemas.microsoft.com/office/drawing/2014/main" id="{C5E2F0BB-85A0-403A-A6C5-5B9EB3E5B1A3}"/>
              </a:ext>
            </a:extLst>
          </p:cNvPr>
          <p:cNvSpPr/>
          <p:nvPr/>
        </p:nvSpPr>
        <p:spPr>
          <a:xfrm>
            <a:off x="1932629" y="2649973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en-US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VD: </a:t>
            </a:r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 trời giữa trưa chói lóa.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" name="Rectangle: Rounded Corners 33">
            <a:extLst>
              <a:ext uri="{FF2B5EF4-FFF2-40B4-BE49-F238E27FC236}">
                <a16:creationId xmlns:a16="http://schemas.microsoft.com/office/drawing/2014/main" id="{F4BBF044-A6DB-45DE-A858-05743FEA21E0}"/>
              </a:ext>
            </a:extLst>
          </p:cNvPr>
          <p:cNvSpPr/>
          <p:nvPr/>
        </p:nvSpPr>
        <p:spPr>
          <a:xfrm>
            <a:off x="1996425" y="4010940"/>
            <a:ext cx="8561706" cy="1138007"/>
          </a:xfrm>
          <a:custGeom>
            <a:avLst/>
            <a:gdLst>
              <a:gd name="connsiteX0" fmla="*/ 0 w 8561706"/>
              <a:gd name="connsiteY0" fmla="*/ 147975 h 1138007"/>
              <a:gd name="connsiteX1" fmla="*/ 147975 w 8561706"/>
              <a:gd name="connsiteY1" fmla="*/ 0 h 1138007"/>
              <a:gd name="connsiteX2" fmla="*/ 821044 w 8561706"/>
              <a:gd name="connsiteY2" fmla="*/ 0 h 1138007"/>
              <a:gd name="connsiteX3" fmla="*/ 1494112 w 8561706"/>
              <a:gd name="connsiteY3" fmla="*/ 0 h 1138007"/>
              <a:gd name="connsiteX4" fmla="*/ 2167181 w 8561706"/>
              <a:gd name="connsiteY4" fmla="*/ 0 h 1138007"/>
              <a:gd name="connsiteX5" fmla="*/ 2592277 w 8561706"/>
              <a:gd name="connsiteY5" fmla="*/ 0 h 1138007"/>
              <a:gd name="connsiteX6" fmla="*/ 3017373 w 8561706"/>
              <a:gd name="connsiteY6" fmla="*/ 0 h 1138007"/>
              <a:gd name="connsiteX7" fmla="*/ 3773099 w 8561706"/>
              <a:gd name="connsiteY7" fmla="*/ 0 h 1138007"/>
              <a:gd name="connsiteX8" fmla="*/ 4363511 w 8561706"/>
              <a:gd name="connsiteY8" fmla="*/ 0 h 1138007"/>
              <a:gd name="connsiteX9" fmla="*/ 4871264 w 8561706"/>
              <a:gd name="connsiteY9" fmla="*/ 0 h 1138007"/>
              <a:gd name="connsiteX10" fmla="*/ 5296360 w 8561706"/>
              <a:gd name="connsiteY10" fmla="*/ 0 h 1138007"/>
              <a:gd name="connsiteX11" fmla="*/ 5721456 w 8561706"/>
              <a:gd name="connsiteY11" fmla="*/ 0 h 1138007"/>
              <a:gd name="connsiteX12" fmla="*/ 6229210 w 8561706"/>
              <a:gd name="connsiteY12" fmla="*/ 0 h 1138007"/>
              <a:gd name="connsiteX13" fmla="*/ 6902278 w 8561706"/>
              <a:gd name="connsiteY13" fmla="*/ 0 h 1138007"/>
              <a:gd name="connsiteX14" fmla="*/ 7327374 w 8561706"/>
              <a:gd name="connsiteY14" fmla="*/ 0 h 1138007"/>
              <a:gd name="connsiteX15" fmla="*/ 8413731 w 8561706"/>
              <a:gd name="connsiteY15" fmla="*/ 0 h 1138007"/>
              <a:gd name="connsiteX16" fmla="*/ 8561706 w 8561706"/>
              <a:gd name="connsiteY16" fmla="*/ 147975 h 1138007"/>
              <a:gd name="connsiteX17" fmla="*/ 8561706 w 8561706"/>
              <a:gd name="connsiteY17" fmla="*/ 543742 h 1138007"/>
              <a:gd name="connsiteX18" fmla="*/ 8561706 w 8561706"/>
              <a:gd name="connsiteY18" fmla="*/ 990032 h 1138007"/>
              <a:gd name="connsiteX19" fmla="*/ 8413731 w 8561706"/>
              <a:gd name="connsiteY19" fmla="*/ 1138007 h 1138007"/>
              <a:gd name="connsiteX20" fmla="*/ 8071293 w 8561706"/>
              <a:gd name="connsiteY20" fmla="*/ 1138007 h 1138007"/>
              <a:gd name="connsiteX21" fmla="*/ 7646197 w 8561706"/>
              <a:gd name="connsiteY21" fmla="*/ 1138007 h 1138007"/>
              <a:gd name="connsiteX22" fmla="*/ 6890470 w 8561706"/>
              <a:gd name="connsiteY22" fmla="*/ 1138007 h 1138007"/>
              <a:gd name="connsiteX23" fmla="*/ 6548032 w 8561706"/>
              <a:gd name="connsiteY23" fmla="*/ 1138007 h 1138007"/>
              <a:gd name="connsiteX24" fmla="*/ 5792306 w 8561706"/>
              <a:gd name="connsiteY24" fmla="*/ 1138007 h 1138007"/>
              <a:gd name="connsiteX25" fmla="*/ 5036579 w 8561706"/>
              <a:gd name="connsiteY25" fmla="*/ 1138007 h 1138007"/>
              <a:gd name="connsiteX26" fmla="*/ 4611483 w 8561706"/>
              <a:gd name="connsiteY26" fmla="*/ 1138007 h 1138007"/>
              <a:gd name="connsiteX27" fmla="*/ 4269045 w 8561706"/>
              <a:gd name="connsiteY27" fmla="*/ 1138007 h 1138007"/>
              <a:gd name="connsiteX28" fmla="*/ 3595976 w 8561706"/>
              <a:gd name="connsiteY28" fmla="*/ 1138007 h 1138007"/>
              <a:gd name="connsiteX29" fmla="*/ 3253538 w 8561706"/>
              <a:gd name="connsiteY29" fmla="*/ 1138007 h 1138007"/>
              <a:gd name="connsiteX30" fmla="*/ 2663126 w 8561706"/>
              <a:gd name="connsiteY30" fmla="*/ 1138007 h 1138007"/>
              <a:gd name="connsiteX31" fmla="*/ 2320688 w 8561706"/>
              <a:gd name="connsiteY31" fmla="*/ 1138007 h 1138007"/>
              <a:gd name="connsiteX32" fmla="*/ 1730277 w 8561706"/>
              <a:gd name="connsiteY32" fmla="*/ 1138007 h 1138007"/>
              <a:gd name="connsiteX33" fmla="*/ 1222523 w 8561706"/>
              <a:gd name="connsiteY33" fmla="*/ 1138007 h 1138007"/>
              <a:gd name="connsiteX34" fmla="*/ 147975 w 8561706"/>
              <a:gd name="connsiteY34" fmla="*/ 1138007 h 1138007"/>
              <a:gd name="connsiteX35" fmla="*/ 0 w 8561706"/>
              <a:gd name="connsiteY35" fmla="*/ 990032 h 1138007"/>
              <a:gd name="connsiteX36" fmla="*/ 0 w 8561706"/>
              <a:gd name="connsiteY36" fmla="*/ 577424 h 1138007"/>
              <a:gd name="connsiteX37" fmla="*/ 0 w 8561706"/>
              <a:gd name="connsiteY37" fmla="*/ 147975 h 113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561706" h="1138007" fill="none" extrusionOk="0">
                <a:moveTo>
                  <a:pt x="0" y="147975"/>
                </a:moveTo>
                <a:cubicBezTo>
                  <a:pt x="-3291" y="79650"/>
                  <a:pt x="65454" y="14925"/>
                  <a:pt x="147975" y="0"/>
                </a:cubicBezTo>
                <a:cubicBezTo>
                  <a:pt x="461699" y="-9227"/>
                  <a:pt x="585222" y="13476"/>
                  <a:pt x="821044" y="0"/>
                </a:cubicBezTo>
                <a:cubicBezTo>
                  <a:pt x="1056866" y="-13476"/>
                  <a:pt x="1315400" y="55817"/>
                  <a:pt x="1494112" y="0"/>
                </a:cubicBezTo>
                <a:cubicBezTo>
                  <a:pt x="1672824" y="-55817"/>
                  <a:pt x="1895877" y="63572"/>
                  <a:pt x="2167181" y="0"/>
                </a:cubicBezTo>
                <a:cubicBezTo>
                  <a:pt x="2438485" y="-63572"/>
                  <a:pt x="2390665" y="4737"/>
                  <a:pt x="2592277" y="0"/>
                </a:cubicBezTo>
                <a:cubicBezTo>
                  <a:pt x="2793889" y="-4737"/>
                  <a:pt x="2844393" y="15340"/>
                  <a:pt x="3017373" y="0"/>
                </a:cubicBezTo>
                <a:cubicBezTo>
                  <a:pt x="3190353" y="-15340"/>
                  <a:pt x="3519040" y="46758"/>
                  <a:pt x="3773099" y="0"/>
                </a:cubicBezTo>
                <a:cubicBezTo>
                  <a:pt x="4027158" y="-46758"/>
                  <a:pt x="4078498" y="26538"/>
                  <a:pt x="4363511" y="0"/>
                </a:cubicBezTo>
                <a:cubicBezTo>
                  <a:pt x="4648524" y="-26538"/>
                  <a:pt x="4681757" y="1556"/>
                  <a:pt x="4871264" y="0"/>
                </a:cubicBezTo>
                <a:cubicBezTo>
                  <a:pt x="5060771" y="-1556"/>
                  <a:pt x="5112433" y="4403"/>
                  <a:pt x="5296360" y="0"/>
                </a:cubicBezTo>
                <a:cubicBezTo>
                  <a:pt x="5480287" y="-4403"/>
                  <a:pt x="5590034" y="50617"/>
                  <a:pt x="5721456" y="0"/>
                </a:cubicBezTo>
                <a:cubicBezTo>
                  <a:pt x="5852878" y="-50617"/>
                  <a:pt x="6031360" y="41292"/>
                  <a:pt x="6229210" y="0"/>
                </a:cubicBezTo>
                <a:cubicBezTo>
                  <a:pt x="6427060" y="-41292"/>
                  <a:pt x="6603998" y="68376"/>
                  <a:pt x="6902278" y="0"/>
                </a:cubicBezTo>
                <a:cubicBezTo>
                  <a:pt x="7200558" y="-68376"/>
                  <a:pt x="7175472" y="29595"/>
                  <a:pt x="7327374" y="0"/>
                </a:cubicBezTo>
                <a:cubicBezTo>
                  <a:pt x="7479276" y="-29595"/>
                  <a:pt x="7967342" y="77832"/>
                  <a:pt x="8413731" y="0"/>
                </a:cubicBezTo>
                <a:cubicBezTo>
                  <a:pt x="8480264" y="2522"/>
                  <a:pt x="8574959" y="66791"/>
                  <a:pt x="8561706" y="147975"/>
                </a:cubicBezTo>
                <a:cubicBezTo>
                  <a:pt x="8576619" y="277050"/>
                  <a:pt x="8553385" y="463575"/>
                  <a:pt x="8561706" y="543742"/>
                </a:cubicBezTo>
                <a:cubicBezTo>
                  <a:pt x="8570027" y="623909"/>
                  <a:pt x="8525575" y="775865"/>
                  <a:pt x="8561706" y="990032"/>
                </a:cubicBezTo>
                <a:cubicBezTo>
                  <a:pt x="8553968" y="1080700"/>
                  <a:pt x="8477604" y="1137873"/>
                  <a:pt x="8413731" y="1138007"/>
                </a:cubicBezTo>
                <a:cubicBezTo>
                  <a:pt x="8246486" y="1154820"/>
                  <a:pt x="8242124" y="1126379"/>
                  <a:pt x="8071293" y="1138007"/>
                </a:cubicBezTo>
                <a:cubicBezTo>
                  <a:pt x="7900462" y="1149635"/>
                  <a:pt x="7741080" y="1125727"/>
                  <a:pt x="7646197" y="1138007"/>
                </a:cubicBezTo>
                <a:cubicBezTo>
                  <a:pt x="7551314" y="1150287"/>
                  <a:pt x="7202446" y="1117213"/>
                  <a:pt x="6890470" y="1138007"/>
                </a:cubicBezTo>
                <a:cubicBezTo>
                  <a:pt x="6578494" y="1158801"/>
                  <a:pt x="6630614" y="1110819"/>
                  <a:pt x="6548032" y="1138007"/>
                </a:cubicBezTo>
                <a:cubicBezTo>
                  <a:pt x="6465450" y="1165195"/>
                  <a:pt x="6147123" y="1133043"/>
                  <a:pt x="5792306" y="1138007"/>
                </a:cubicBezTo>
                <a:cubicBezTo>
                  <a:pt x="5437489" y="1142971"/>
                  <a:pt x="5228960" y="1093574"/>
                  <a:pt x="5036579" y="1138007"/>
                </a:cubicBezTo>
                <a:cubicBezTo>
                  <a:pt x="4844198" y="1182440"/>
                  <a:pt x="4755113" y="1132772"/>
                  <a:pt x="4611483" y="1138007"/>
                </a:cubicBezTo>
                <a:cubicBezTo>
                  <a:pt x="4467853" y="1143242"/>
                  <a:pt x="4353315" y="1112688"/>
                  <a:pt x="4269045" y="1138007"/>
                </a:cubicBezTo>
                <a:cubicBezTo>
                  <a:pt x="4184775" y="1163326"/>
                  <a:pt x="3791585" y="1082484"/>
                  <a:pt x="3595976" y="1138007"/>
                </a:cubicBezTo>
                <a:cubicBezTo>
                  <a:pt x="3400367" y="1193530"/>
                  <a:pt x="3377440" y="1128124"/>
                  <a:pt x="3253538" y="1138007"/>
                </a:cubicBezTo>
                <a:cubicBezTo>
                  <a:pt x="3129636" y="1147890"/>
                  <a:pt x="2800813" y="1130383"/>
                  <a:pt x="2663126" y="1138007"/>
                </a:cubicBezTo>
                <a:cubicBezTo>
                  <a:pt x="2525439" y="1145631"/>
                  <a:pt x="2389292" y="1107671"/>
                  <a:pt x="2320688" y="1138007"/>
                </a:cubicBezTo>
                <a:cubicBezTo>
                  <a:pt x="2252084" y="1168343"/>
                  <a:pt x="1868152" y="1081987"/>
                  <a:pt x="1730277" y="1138007"/>
                </a:cubicBezTo>
                <a:cubicBezTo>
                  <a:pt x="1592402" y="1194027"/>
                  <a:pt x="1404215" y="1091897"/>
                  <a:pt x="1222523" y="1138007"/>
                </a:cubicBezTo>
                <a:cubicBezTo>
                  <a:pt x="1040831" y="1184117"/>
                  <a:pt x="362981" y="1080129"/>
                  <a:pt x="147975" y="1138007"/>
                </a:cubicBezTo>
                <a:cubicBezTo>
                  <a:pt x="55338" y="1119353"/>
                  <a:pt x="11070" y="1050032"/>
                  <a:pt x="0" y="990032"/>
                </a:cubicBezTo>
                <a:cubicBezTo>
                  <a:pt x="-37627" y="888777"/>
                  <a:pt x="10659" y="781052"/>
                  <a:pt x="0" y="577424"/>
                </a:cubicBezTo>
                <a:cubicBezTo>
                  <a:pt x="-10659" y="373796"/>
                  <a:pt x="2943" y="284802"/>
                  <a:pt x="0" y="147975"/>
                </a:cubicBezTo>
                <a:close/>
              </a:path>
              <a:path w="8561706" h="1138007" stroke="0" extrusionOk="0">
                <a:moveTo>
                  <a:pt x="0" y="147975"/>
                </a:moveTo>
                <a:cubicBezTo>
                  <a:pt x="-15050" y="79802"/>
                  <a:pt x="61753" y="23372"/>
                  <a:pt x="147975" y="0"/>
                </a:cubicBezTo>
                <a:cubicBezTo>
                  <a:pt x="366371" y="-53511"/>
                  <a:pt x="532260" y="31814"/>
                  <a:pt x="903701" y="0"/>
                </a:cubicBezTo>
                <a:cubicBezTo>
                  <a:pt x="1275142" y="-31814"/>
                  <a:pt x="1371651" y="22160"/>
                  <a:pt x="1494112" y="0"/>
                </a:cubicBezTo>
                <a:cubicBezTo>
                  <a:pt x="1616573" y="-22160"/>
                  <a:pt x="1800645" y="6006"/>
                  <a:pt x="1919208" y="0"/>
                </a:cubicBezTo>
                <a:cubicBezTo>
                  <a:pt x="2037771" y="-6006"/>
                  <a:pt x="2312557" y="46546"/>
                  <a:pt x="2509620" y="0"/>
                </a:cubicBezTo>
                <a:cubicBezTo>
                  <a:pt x="2706683" y="-46546"/>
                  <a:pt x="2691880" y="34709"/>
                  <a:pt x="2852058" y="0"/>
                </a:cubicBezTo>
                <a:cubicBezTo>
                  <a:pt x="3012236" y="-34709"/>
                  <a:pt x="3112679" y="44567"/>
                  <a:pt x="3359812" y="0"/>
                </a:cubicBezTo>
                <a:cubicBezTo>
                  <a:pt x="3606945" y="-44567"/>
                  <a:pt x="3689105" y="90"/>
                  <a:pt x="3950223" y="0"/>
                </a:cubicBezTo>
                <a:cubicBezTo>
                  <a:pt x="4211341" y="-90"/>
                  <a:pt x="4283733" y="70717"/>
                  <a:pt x="4540634" y="0"/>
                </a:cubicBezTo>
                <a:cubicBezTo>
                  <a:pt x="4797535" y="-70717"/>
                  <a:pt x="4985208" y="38634"/>
                  <a:pt x="5213703" y="0"/>
                </a:cubicBezTo>
                <a:cubicBezTo>
                  <a:pt x="5442198" y="-38634"/>
                  <a:pt x="5465740" y="23639"/>
                  <a:pt x="5638799" y="0"/>
                </a:cubicBezTo>
                <a:cubicBezTo>
                  <a:pt x="5811858" y="-23639"/>
                  <a:pt x="5953802" y="49288"/>
                  <a:pt x="6146552" y="0"/>
                </a:cubicBezTo>
                <a:cubicBezTo>
                  <a:pt x="6339302" y="-49288"/>
                  <a:pt x="6666930" y="40062"/>
                  <a:pt x="6819621" y="0"/>
                </a:cubicBezTo>
                <a:cubicBezTo>
                  <a:pt x="6972312" y="-40062"/>
                  <a:pt x="7074581" y="51692"/>
                  <a:pt x="7327374" y="0"/>
                </a:cubicBezTo>
                <a:cubicBezTo>
                  <a:pt x="7580167" y="-51692"/>
                  <a:pt x="7679232" y="4999"/>
                  <a:pt x="7835128" y="0"/>
                </a:cubicBezTo>
                <a:cubicBezTo>
                  <a:pt x="7991024" y="-4999"/>
                  <a:pt x="8226961" y="59267"/>
                  <a:pt x="8413731" y="0"/>
                </a:cubicBezTo>
                <a:cubicBezTo>
                  <a:pt x="8493713" y="690"/>
                  <a:pt x="8573018" y="51123"/>
                  <a:pt x="8561706" y="147975"/>
                </a:cubicBezTo>
                <a:cubicBezTo>
                  <a:pt x="8567778" y="360018"/>
                  <a:pt x="8548363" y="486897"/>
                  <a:pt x="8561706" y="577424"/>
                </a:cubicBezTo>
                <a:cubicBezTo>
                  <a:pt x="8575049" y="667951"/>
                  <a:pt x="8524453" y="892431"/>
                  <a:pt x="8561706" y="990032"/>
                </a:cubicBezTo>
                <a:cubicBezTo>
                  <a:pt x="8560395" y="1070383"/>
                  <a:pt x="8481703" y="1140603"/>
                  <a:pt x="8413731" y="1138007"/>
                </a:cubicBezTo>
                <a:cubicBezTo>
                  <a:pt x="8271673" y="1145736"/>
                  <a:pt x="8178422" y="1087078"/>
                  <a:pt x="7988635" y="1138007"/>
                </a:cubicBezTo>
                <a:cubicBezTo>
                  <a:pt x="7798848" y="1188936"/>
                  <a:pt x="7565774" y="1123984"/>
                  <a:pt x="7315566" y="1138007"/>
                </a:cubicBezTo>
                <a:cubicBezTo>
                  <a:pt x="7065358" y="1152030"/>
                  <a:pt x="6966966" y="1092235"/>
                  <a:pt x="6642498" y="1138007"/>
                </a:cubicBezTo>
                <a:cubicBezTo>
                  <a:pt x="6318030" y="1183779"/>
                  <a:pt x="6290987" y="1131338"/>
                  <a:pt x="6134744" y="1138007"/>
                </a:cubicBezTo>
                <a:cubicBezTo>
                  <a:pt x="5978501" y="1144676"/>
                  <a:pt x="5956133" y="1105643"/>
                  <a:pt x="5792306" y="1138007"/>
                </a:cubicBezTo>
                <a:cubicBezTo>
                  <a:pt x="5628479" y="1170371"/>
                  <a:pt x="5589438" y="1120024"/>
                  <a:pt x="5449867" y="1138007"/>
                </a:cubicBezTo>
                <a:cubicBezTo>
                  <a:pt x="5310296" y="1155990"/>
                  <a:pt x="5171251" y="1114739"/>
                  <a:pt x="5024771" y="1138007"/>
                </a:cubicBezTo>
                <a:cubicBezTo>
                  <a:pt x="4878291" y="1161275"/>
                  <a:pt x="4796969" y="1109138"/>
                  <a:pt x="4682333" y="1138007"/>
                </a:cubicBezTo>
                <a:cubicBezTo>
                  <a:pt x="4567697" y="1166876"/>
                  <a:pt x="4185807" y="1049158"/>
                  <a:pt x="3926606" y="1138007"/>
                </a:cubicBezTo>
                <a:cubicBezTo>
                  <a:pt x="3667405" y="1226856"/>
                  <a:pt x="3673899" y="1119820"/>
                  <a:pt x="3501510" y="1138007"/>
                </a:cubicBezTo>
                <a:cubicBezTo>
                  <a:pt x="3329121" y="1156194"/>
                  <a:pt x="3054551" y="1109561"/>
                  <a:pt x="2828442" y="1138007"/>
                </a:cubicBezTo>
                <a:cubicBezTo>
                  <a:pt x="2602333" y="1166453"/>
                  <a:pt x="2561210" y="1118056"/>
                  <a:pt x="2486003" y="1138007"/>
                </a:cubicBezTo>
                <a:cubicBezTo>
                  <a:pt x="2410796" y="1157958"/>
                  <a:pt x="2095533" y="1119211"/>
                  <a:pt x="1895592" y="1138007"/>
                </a:cubicBezTo>
                <a:cubicBezTo>
                  <a:pt x="1695651" y="1156803"/>
                  <a:pt x="1557732" y="1092471"/>
                  <a:pt x="1222523" y="1138007"/>
                </a:cubicBezTo>
                <a:cubicBezTo>
                  <a:pt x="887314" y="1183543"/>
                  <a:pt x="684866" y="1111773"/>
                  <a:pt x="147975" y="1138007"/>
                </a:cubicBezTo>
                <a:cubicBezTo>
                  <a:pt x="49663" y="1124793"/>
                  <a:pt x="-8977" y="1091065"/>
                  <a:pt x="0" y="990032"/>
                </a:cubicBezTo>
                <a:cubicBezTo>
                  <a:pt x="-26663" y="829448"/>
                  <a:pt x="28084" y="788320"/>
                  <a:pt x="0" y="594265"/>
                </a:cubicBezTo>
                <a:cubicBezTo>
                  <a:pt x="-28084" y="400210"/>
                  <a:pt x="33795" y="279974"/>
                  <a:pt x="0" y="147975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/>
            <a:r>
              <a:rPr lang="vi-VN" sz="4800" b="1" kern="0" dirty="0">
                <a:solidFill>
                  <a:srgbClr val="CA1E49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 cây trường em xanh thắm.</a:t>
            </a:r>
            <a:endParaRPr lang="en-US" sz="5867" b="1" dirty="0">
              <a:solidFill>
                <a:srgbClr val="CA1E49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3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97" grpId="0" animBg="1"/>
      <p:bldP spid="9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608019"/>
            <a:ext cx="11635907" cy="6087903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9" name="Rounded Rectangle 16">
            <a:extLst>
              <a:ext uri="{FF2B5EF4-FFF2-40B4-BE49-F238E27FC236}">
                <a16:creationId xmlns:a16="http://schemas.microsoft.com/office/drawing/2014/main" id="{4F9FAF18-E331-44E3-A325-061905228620}"/>
              </a:ext>
            </a:extLst>
          </p:cNvPr>
          <p:cNvSpPr/>
          <p:nvPr/>
        </p:nvSpPr>
        <p:spPr>
          <a:xfrm>
            <a:off x="-460555" y="1566740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175D2D"/>
          </a:solidFill>
          <a:ln w="12700" cap="flat" cmpd="sng" algn="ctr">
            <a:solidFill>
              <a:srgbClr val="205626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algn="ctr" defTabSz="914377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 panose="020B060402020209020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44161B-2122-4C9B-9D33-DC52C3995EF5}"/>
              </a:ext>
            </a:extLst>
          </p:cNvPr>
          <p:cNvSpPr txBox="1"/>
          <p:nvPr/>
        </p:nvSpPr>
        <p:spPr>
          <a:xfrm>
            <a:off x="299540" y="1584544"/>
            <a:ext cx="220717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4000">
                <a:solidFill>
                  <a:srgbClr val="FFFFFF"/>
                </a:solidFill>
                <a:latin typeface="UVN Dzung Dakao" panose="00000400000000000000" pitchFamily="2" charset="0"/>
              </a:rPr>
              <a:t>Luật chơi</a:t>
            </a:r>
          </a:p>
        </p:txBody>
      </p:sp>
      <p:pic>
        <p:nvPicPr>
          <p:cNvPr id="101" name="Google Shape;62;p2">
            <a:extLst>
              <a:ext uri="{FF2B5EF4-FFF2-40B4-BE49-F238E27FC236}">
                <a16:creationId xmlns:a16="http://schemas.microsoft.com/office/drawing/2014/main" id="{47BC66C7-FB42-4C4A-98E1-2C04C82D28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645">
            <a:off x="2506714" y="1505713"/>
            <a:ext cx="1527724" cy="958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E70DE1-59F7-44CA-B716-7977A4C10551}"/>
              </a:ext>
            </a:extLst>
          </p:cNvPr>
          <p:cNvGrpSpPr/>
          <p:nvPr/>
        </p:nvGrpSpPr>
        <p:grpSpPr>
          <a:xfrm>
            <a:off x="694742" y="2851760"/>
            <a:ext cx="1280231" cy="994921"/>
            <a:chOff x="615911" y="2615268"/>
            <a:chExt cx="1280231" cy="994921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206FFCD1-110A-4FC2-B152-2810DA1D1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1" y="2615268"/>
              <a:ext cx="994921" cy="994921"/>
            </a:xfrm>
            <a:prstGeom prst="rect">
              <a:avLst/>
            </a:prstGeom>
          </p:spPr>
        </p:pic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32157CA-C024-4585-B078-87273B0AE888}"/>
                </a:ext>
              </a:extLst>
            </p:cNvPr>
            <p:cNvSpPr txBox="1"/>
            <p:nvPr/>
          </p:nvSpPr>
          <p:spPr>
            <a:xfrm>
              <a:off x="716583" y="2778148"/>
              <a:ext cx="11795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01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AA20A299-9865-408E-828C-3FF1743C8927}"/>
              </a:ext>
            </a:extLst>
          </p:cNvPr>
          <p:cNvSpPr txBox="1"/>
          <p:nvPr/>
        </p:nvSpPr>
        <p:spPr>
          <a:xfrm>
            <a:off x="1847316" y="2684421"/>
            <a:ext cx="4364299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3200">
                <a:solidFill>
                  <a:prstClr val="black"/>
                </a:solidFill>
                <a:cs typeface="Arial" panose="020B0604020202020204" pitchFamily="34" charset="0"/>
              </a:rPr>
              <a:t>Chia lớp thành 2 đội: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3A5C48-B117-4DD8-BD7F-D5691BF8BAE5}"/>
              </a:ext>
            </a:extLst>
          </p:cNvPr>
          <p:cNvSpPr txBox="1"/>
          <p:nvPr/>
        </p:nvSpPr>
        <p:spPr>
          <a:xfrm>
            <a:off x="1880960" y="3194692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A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721FDE8-F7F3-496E-8AFA-DBCD0B428FCA}"/>
              </a:ext>
            </a:extLst>
          </p:cNvPr>
          <p:cNvSpPr txBox="1"/>
          <p:nvPr/>
        </p:nvSpPr>
        <p:spPr>
          <a:xfrm>
            <a:off x="1847315" y="3717910"/>
            <a:ext cx="4364299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2800">
                <a:solidFill>
                  <a:prstClr val="black"/>
                </a:solidFill>
                <a:cs typeface="Arial" panose="020B0604020202020204" pitchFamily="34" charset="0"/>
                <a:sym typeface="Wingdings"/>
              </a:rPr>
              <a:t> Đội B</a:t>
            </a:r>
            <a:endParaRPr lang="en-US" sz="2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CBE8068-FBDC-45F5-9469-7DA6F256B7FF}"/>
              </a:ext>
            </a:extLst>
          </p:cNvPr>
          <p:cNvGrpSpPr/>
          <p:nvPr/>
        </p:nvGrpSpPr>
        <p:grpSpPr>
          <a:xfrm>
            <a:off x="657921" y="4799988"/>
            <a:ext cx="1031743" cy="977441"/>
            <a:chOff x="642153" y="4594580"/>
            <a:chExt cx="1031743" cy="97744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B1981323-F030-44A8-A0EA-D25F68C7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53" y="4594580"/>
              <a:ext cx="1031743" cy="97744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E9D2366-1D59-4960-A0D6-4ED8B65529AC}"/>
                </a:ext>
              </a:extLst>
            </p:cNvPr>
            <p:cNvSpPr txBox="1"/>
            <p:nvPr/>
          </p:nvSpPr>
          <p:spPr>
            <a:xfrm>
              <a:off x="772505" y="4698579"/>
              <a:ext cx="901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400">
                  <a:solidFill>
                    <a:srgbClr val="FFFFFF"/>
                  </a:solidFill>
                  <a:latin typeface="UVN Dzung Dakao" panose="00000400000000000000" pitchFamily="2" charset="0"/>
                </a:rPr>
                <a:t>02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B8724F1C-BDE9-481C-A087-EA2D4C2C08A4}"/>
              </a:ext>
            </a:extLst>
          </p:cNvPr>
          <p:cNvSpPr txBox="1"/>
          <p:nvPr/>
        </p:nvSpPr>
        <p:spPr>
          <a:xfrm>
            <a:off x="1552354" y="4682401"/>
            <a:ext cx="10331960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Các thành viên trong đội tìm sự vật và đặc điểm có trong lớp học và viết lên bảng.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chiến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33E7E8F9-6E80-4EEC-AFF4-0470E3FEB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785" y="1166161"/>
            <a:ext cx="5249487" cy="351973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C3F6501-455F-4C31-B851-D80F6EB25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109" y="506361"/>
            <a:ext cx="4865030" cy="148755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101ACA9-1FBB-4446-B059-B7F36A697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56" y="-32691"/>
            <a:ext cx="2889754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0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/>
      <p:bldP spid="105" grpId="0"/>
      <p:bldP spid="106" grpId="0"/>
      <p:bldP spid="107" grpId="0"/>
      <p:bldP spid="1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35"/>
          <p:cNvGrpSpPr/>
          <p:nvPr/>
        </p:nvGrpSpPr>
        <p:grpSpPr>
          <a:xfrm>
            <a:off x="10627814" y="5557827"/>
            <a:ext cx="1352204" cy="1300171"/>
            <a:chOff x="7969313" y="3825894"/>
            <a:chExt cx="1101861" cy="1152362"/>
          </a:xfrm>
        </p:grpSpPr>
        <p:sp>
          <p:nvSpPr>
            <p:cNvPr id="1249" name="Google Shape;1249;p35"/>
            <p:cNvSpPr/>
            <p:nvPr/>
          </p:nvSpPr>
          <p:spPr>
            <a:xfrm rot="683019">
              <a:off x="8087071" y="3938749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683019">
              <a:off x="8057662" y="3910035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683019">
              <a:off x="8312030" y="3939975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683019">
              <a:off x="8075374" y="4091209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683019">
              <a:off x="8460894" y="4336799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683019">
              <a:off x="8464403" y="4335612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683019">
              <a:off x="8306428" y="4208657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683019">
              <a:off x="8631022" y="4274014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683019">
              <a:off x="8378072" y="4240893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683019">
              <a:off x="8712520" y="4308311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683019">
              <a:off x="8216749" y="4466629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683019">
              <a:off x="8660691" y="4529045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683019">
              <a:off x="8253056" y="4739432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683019">
              <a:off x="8239867" y="4732479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683019">
              <a:off x="8493160" y="4751701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683019">
              <a:off x="8489714" y="4744832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683019">
              <a:off x="8090830" y="3935830"/>
              <a:ext cx="861889" cy="929133"/>
            </a:xfrm>
            <a:custGeom>
              <a:avLst/>
              <a:gdLst/>
              <a:ahLst/>
              <a:cxnLst/>
              <a:rect l="l" t="t" r="r" b="b"/>
              <a:pathLst>
                <a:path w="23562" h="25402" extrusionOk="0">
                  <a:moveTo>
                    <a:pt x="5370" y="0"/>
                  </a:moveTo>
                  <a:cubicBezTo>
                    <a:pt x="5203" y="0"/>
                    <a:pt x="5039" y="37"/>
                    <a:pt x="4886" y="120"/>
                  </a:cubicBezTo>
                  <a:cubicBezTo>
                    <a:pt x="4379" y="395"/>
                    <a:pt x="4231" y="1071"/>
                    <a:pt x="4336" y="1621"/>
                  </a:cubicBezTo>
                  <a:cubicBezTo>
                    <a:pt x="4506" y="2615"/>
                    <a:pt x="5267" y="3419"/>
                    <a:pt x="6155" y="3905"/>
                  </a:cubicBezTo>
                  <a:cubicBezTo>
                    <a:pt x="6853" y="4265"/>
                    <a:pt x="7614" y="4497"/>
                    <a:pt x="8418" y="4624"/>
                  </a:cubicBezTo>
                  <a:cubicBezTo>
                    <a:pt x="8228" y="4688"/>
                    <a:pt x="8037" y="4751"/>
                    <a:pt x="7868" y="4815"/>
                  </a:cubicBezTo>
                  <a:lnTo>
                    <a:pt x="7022" y="5153"/>
                  </a:lnTo>
                  <a:cubicBezTo>
                    <a:pt x="2792" y="6782"/>
                    <a:pt x="1" y="10842"/>
                    <a:pt x="1" y="15389"/>
                  </a:cubicBezTo>
                  <a:cubicBezTo>
                    <a:pt x="1" y="19514"/>
                    <a:pt x="2835" y="23088"/>
                    <a:pt x="6832" y="24061"/>
                  </a:cubicBezTo>
                  <a:cubicBezTo>
                    <a:pt x="7213" y="24695"/>
                    <a:pt x="7826" y="25160"/>
                    <a:pt x="8545" y="25351"/>
                  </a:cubicBezTo>
                  <a:cubicBezTo>
                    <a:pt x="8677" y="25384"/>
                    <a:pt x="8831" y="25401"/>
                    <a:pt x="8991" y="25401"/>
                  </a:cubicBezTo>
                  <a:cubicBezTo>
                    <a:pt x="9653" y="25401"/>
                    <a:pt x="10417" y="25098"/>
                    <a:pt x="10110" y="24314"/>
                  </a:cubicBezTo>
                  <a:lnTo>
                    <a:pt x="10110" y="24293"/>
                  </a:lnTo>
                  <a:lnTo>
                    <a:pt x="13283" y="24293"/>
                  </a:lnTo>
                  <a:lnTo>
                    <a:pt x="13283" y="24526"/>
                  </a:lnTo>
                  <a:cubicBezTo>
                    <a:pt x="13283" y="24547"/>
                    <a:pt x="13304" y="24547"/>
                    <a:pt x="13325" y="24547"/>
                  </a:cubicBezTo>
                  <a:lnTo>
                    <a:pt x="13346" y="24653"/>
                  </a:lnTo>
                  <a:cubicBezTo>
                    <a:pt x="13283" y="24674"/>
                    <a:pt x="13240" y="24737"/>
                    <a:pt x="13240" y="24801"/>
                  </a:cubicBezTo>
                  <a:cubicBezTo>
                    <a:pt x="13332" y="25238"/>
                    <a:pt x="13619" y="25402"/>
                    <a:pt x="13949" y="25402"/>
                  </a:cubicBezTo>
                  <a:cubicBezTo>
                    <a:pt x="14305" y="25402"/>
                    <a:pt x="14711" y="25212"/>
                    <a:pt x="14974" y="24970"/>
                  </a:cubicBezTo>
                  <a:cubicBezTo>
                    <a:pt x="15207" y="24759"/>
                    <a:pt x="15397" y="24526"/>
                    <a:pt x="15524" y="24251"/>
                  </a:cubicBezTo>
                  <a:cubicBezTo>
                    <a:pt x="20093" y="23807"/>
                    <a:pt x="23561" y="19979"/>
                    <a:pt x="23561" y="15389"/>
                  </a:cubicBezTo>
                  <a:cubicBezTo>
                    <a:pt x="23561" y="10842"/>
                    <a:pt x="20812" y="6739"/>
                    <a:pt x="16624" y="5005"/>
                  </a:cubicBezTo>
                  <a:lnTo>
                    <a:pt x="16434" y="4920"/>
                  </a:lnTo>
                  <a:cubicBezTo>
                    <a:pt x="15778" y="4646"/>
                    <a:pt x="15101" y="4455"/>
                    <a:pt x="14403" y="4307"/>
                  </a:cubicBezTo>
                  <a:cubicBezTo>
                    <a:pt x="14150" y="3884"/>
                    <a:pt x="13980" y="3440"/>
                    <a:pt x="13896" y="2954"/>
                  </a:cubicBezTo>
                  <a:cubicBezTo>
                    <a:pt x="13840" y="2658"/>
                    <a:pt x="13672" y="2250"/>
                    <a:pt x="13419" y="2250"/>
                  </a:cubicBezTo>
                  <a:cubicBezTo>
                    <a:pt x="13382" y="2250"/>
                    <a:pt x="13344" y="2258"/>
                    <a:pt x="13304" y="2277"/>
                  </a:cubicBezTo>
                  <a:cubicBezTo>
                    <a:pt x="13177" y="2340"/>
                    <a:pt x="13092" y="2446"/>
                    <a:pt x="13050" y="2573"/>
                  </a:cubicBezTo>
                  <a:cubicBezTo>
                    <a:pt x="12860" y="2975"/>
                    <a:pt x="12690" y="3377"/>
                    <a:pt x="12542" y="3800"/>
                  </a:cubicBezTo>
                  <a:cubicBezTo>
                    <a:pt x="11802" y="3482"/>
                    <a:pt x="11273" y="2848"/>
                    <a:pt x="11083" y="2065"/>
                  </a:cubicBezTo>
                  <a:cubicBezTo>
                    <a:pt x="11041" y="1706"/>
                    <a:pt x="10977" y="1346"/>
                    <a:pt x="10893" y="1008"/>
                  </a:cubicBezTo>
                  <a:cubicBezTo>
                    <a:pt x="10787" y="648"/>
                    <a:pt x="10491" y="395"/>
                    <a:pt x="10110" y="373"/>
                  </a:cubicBezTo>
                  <a:cubicBezTo>
                    <a:pt x="9751" y="373"/>
                    <a:pt x="9476" y="754"/>
                    <a:pt x="9391" y="1114"/>
                  </a:cubicBezTo>
                  <a:cubicBezTo>
                    <a:pt x="9349" y="1494"/>
                    <a:pt x="9328" y="1875"/>
                    <a:pt x="9328" y="2256"/>
                  </a:cubicBezTo>
                  <a:cubicBezTo>
                    <a:pt x="9328" y="2425"/>
                    <a:pt x="9243" y="2594"/>
                    <a:pt x="9116" y="2700"/>
                  </a:cubicBezTo>
                  <a:cubicBezTo>
                    <a:pt x="9031" y="2742"/>
                    <a:pt x="8926" y="2763"/>
                    <a:pt x="8841" y="2763"/>
                  </a:cubicBezTo>
                  <a:cubicBezTo>
                    <a:pt x="8270" y="2763"/>
                    <a:pt x="7784" y="2340"/>
                    <a:pt x="7445" y="1875"/>
                  </a:cubicBezTo>
                  <a:cubicBezTo>
                    <a:pt x="7107" y="1410"/>
                    <a:pt x="6853" y="881"/>
                    <a:pt x="6451" y="479"/>
                  </a:cubicBezTo>
                  <a:cubicBezTo>
                    <a:pt x="6156" y="198"/>
                    <a:pt x="5757" y="0"/>
                    <a:pt x="537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683019">
              <a:off x="8061421" y="3907117"/>
              <a:ext cx="921404" cy="986998"/>
            </a:xfrm>
            <a:custGeom>
              <a:avLst/>
              <a:gdLst/>
              <a:ahLst/>
              <a:cxnLst/>
              <a:rect l="l" t="t" r="r" b="b"/>
              <a:pathLst>
                <a:path w="25189" h="26984" extrusionOk="0">
                  <a:moveTo>
                    <a:pt x="6154" y="1583"/>
                  </a:moveTo>
                  <a:cubicBezTo>
                    <a:pt x="6366" y="1605"/>
                    <a:pt x="6556" y="1710"/>
                    <a:pt x="6683" y="1858"/>
                  </a:cubicBezTo>
                  <a:cubicBezTo>
                    <a:pt x="6895" y="2070"/>
                    <a:pt x="7085" y="2324"/>
                    <a:pt x="7233" y="2599"/>
                  </a:cubicBezTo>
                  <a:cubicBezTo>
                    <a:pt x="7360" y="2768"/>
                    <a:pt x="7466" y="2958"/>
                    <a:pt x="7614" y="3148"/>
                  </a:cubicBezTo>
                  <a:cubicBezTo>
                    <a:pt x="8164" y="3910"/>
                    <a:pt x="8904" y="4354"/>
                    <a:pt x="9644" y="4354"/>
                  </a:cubicBezTo>
                  <a:cubicBezTo>
                    <a:pt x="9657" y="4354"/>
                    <a:pt x="9670" y="4355"/>
                    <a:pt x="9683" y="4355"/>
                  </a:cubicBezTo>
                  <a:cubicBezTo>
                    <a:pt x="10363" y="4355"/>
                    <a:pt x="10913" y="3812"/>
                    <a:pt x="10913" y="3127"/>
                  </a:cubicBezTo>
                  <a:cubicBezTo>
                    <a:pt x="10934" y="2937"/>
                    <a:pt x="10934" y="2768"/>
                    <a:pt x="10934" y="2577"/>
                  </a:cubicBezTo>
                  <a:cubicBezTo>
                    <a:pt x="10934" y="2429"/>
                    <a:pt x="10934" y="2260"/>
                    <a:pt x="10955" y="2112"/>
                  </a:cubicBezTo>
                  <a:cubicBezTo>
                    <a:pt x="10998" y="2260"/>
                    <a:pt x="11019" y="2387"/>
                    <a:pt x="11040" y="2535"/>
                  </a:cubicBezTo>
                  <a:cubicBezTo>
                    <a:pt x="11061" y="2683"/>
                    <a:pt x="11082" y="2852"/>
                    <a:pt x="11125" y="3022"/>
                  </a:cubicBezTo>
                  <a:cubicBezTo>
                    <a:pt x="11357" y="4058"/>
                    <a:pt x="12076" y="4904"/>
                    <a:pt x="13049" y="5306"/>
                  </a:cubicBezTo>
                  <a:lnTo>
                    <a:pt x="13832" y="5644"/>
                  </a:lnTo>
                  <a:lnTo>
                    <a:pt x="14107" y="4840"/>
                  </a:lnTo>
                  <a:cubicBezTo>
                    <a:pt x="14107" y="4798"/>
                    <a:pt x="14128" y="4756"/>
                    <a:pt x="14149" y="4713"/>
                  </a:cubicBezTo>
                  <a:cubicBezTo>
                    <a:pt x="14255" y="4988"/>
                    <a:pt x="14382" y="5242"/>
                    <a:pt x="14530" y="5496"/>
                  </a:cubicBezTo>
                  <a:lnTo>
                    <a:pt x="14699" y="5792"/>
                  </a:lnTo>
                  <a:lnTo>
                    <a:pt x="15037" y="5856"/>
                  </a:lnTo>
                  <a:cubicBezTo>
                    <a:pt x="15693" y="6004"/>
                    <a:pt x="16327" y="6194"/>
                    <a:pt x="16941" y="6448"/>
                  </a:cubicBezTo>
                  <a:lnTo>
                    <a:pt x="17110" y="6511"/>
                  </a:lnTo>
                  <a:cubicBezTo>
                    <a:pt x="21023" y="8119"/>
                    <a:pt x="23582" y="11947"/>
                    <a:pt x="23582" y="16176"/>
                  </a:cubicBezTo>
                  <a:cubicBezTo>
                    <a:pt x="23582" y="20364"/>
                    <a:pt x="20409" y="23854"/>
                    <a:pt x="16264" y="24255"/>
                  </a:cubicBezTo>
                  <a:lnTo>
                    <a:pt x="15841" y="24298"/>
                  </a:lnTo>
                  <a:lnTo>
                    <a:pt x="15629" y="24657"/>
                  </a:lnTo>
                  <a:cubicBezTo>
                    <a:pt x="15545" y="24848"/>
                    <a:pt x="15397" y="25017"/>
                    <a:pt x="15249" y="25165"/>
                  </a:cubicBezTo>
                  <a:cubicBezTo>
                    <a:pt x="15164" y="25249"/>
                    <a:pt x="15058" y="25313"/>
                    <a:pt x="14953" y="25355"/>
                  </a:cubicBezTo>
                  <a:lnTo>
                    <a:pt x="14868" y="25080"/>
                  </a:lnTo>
                  <a:lnTo>
                    <a:pt x="14889" y="24298"/>
                  </a:lnTo>
                  <a:lnTo>
                    <a:pt x="9475" y="24298"/>
                  </a:lnTo>
                  <a:lnTo>
                    <a:pt x="10131" y="25355"/>
                  </a:lnTo>
                  <a:cubicBezTo>
                    <a:pt x="10035" y="25376"/>
                    <a:pt x="9940" y="25387"/>
                    <a:pt x="9842" y="25387"/>
                  </a:cubicBezTo>
                  <a:cubicBezTo>
                    <a:pt x="9745" y="25387"/>
                    <a:pt x="9644" y="25376"/>
                    <a:pt x="9538" y="25355"/>
                  </a:cubicBezTo>
                  <a:cubicBezTo>
                    <a:pt x="9031" y="25228"/>
                    <a:pt x="8587" y="24890"/>
                    <a:pt x="8333" y="24446"/>
                  </a:cubicBezTo>
                  <a:lnTo>
                    <a:pt x="8143" y="24150"/>
                  </a:lnTo>
                  <a:lnTo>
                    <a:pt x="7825" y="24065"/>
                  </a:lnTo>
                  <a:cubicBezTo>
                    <a:pt x="4166" y="23198"/>
                    <a:pt x="1586" y="19941"/>
                    <a:pt x="1607" y="16176"/>
                  </a:cubicBezTo>
                  <a:cubicBezTo>
                    <a:pt x="1629" y="11968"/>
                    <a:pt x="4209" y="8203"/>
                    <a:pt x="8121" y="6680"/>
                  </a:cubicBezTo>
                  <a:lnTo>
                    <a:pt x="8967" y="6363"/>
                  </a:lnTo>
                  <a:cubicBezTo>
                    <a:pt x="9137" y="6300"/>
                    <a:pt x="9306" y="6236"/>
                    <a:pt x="9475" y="6173"/>
                  </a:cubicBezTo>
                  <a:lnTo>
                    <a:pt x="12372" y="5200"/>
                  </a:lnTo>
                  <a:lnTo>
                    <a:pt x="9348" y="4650"/>
                  </a:lnTo>
                  <a:cubicBezTo>
                    <a:pt x="8650" y="4544"/>
                    <a:pt x="7973" y="4312"/>
                    <a:pt x="7318" y="3994"/>
                  </a:cubicBezTo>
                  <a:cubicBezTo>
                    <a:pt x="6556" y="3593"/>
                    <a:pt x="6028" y="2937"/>
                    <a:pt x="5922" y="2281"/>
                  </a:cubicBezTo>
                  <a:cubicBezTo>
                    <a:pt x="5837" y="2049"/>
                    <a:pt x="5901" y="1795"/>
                    <a:pt x="6070" y="1605"/>
                  </a:cubicBezTo>
                  <a:cubicBezTo>
                    <a:pt x="6091" y="1605"/>
                    <a:pt x="6133" y="1583"/>
                    <a:pt x="6154" y="1583"/>
                  </a:cubicBezTo>
                  <a:close/>
                  <a:moveTo>
                    <a:pt x="6136" y="1"/>
                  </a:moveTo>
                  <a:cubicBezTo>
                    <a:pt x="5854" y="1"/>
                    <a:pt x="5572" y="64"/>
                    <a:pt x="5309" y="209"/>
                  </a:cubicBezTo>
                  <a:cubicBezTo>
                    <a:pt x="4441" y="695"/>
                    <a:pt x="4209" y="1731"/>
                    <a:pt x="4357" y="2556"/>
                  </a:cubicBezTo>
                  <a:cubicBezTo>
                    <a:pt x="4547" y="3719"/>
                    <a:pt x="5372" y="4756"/>
                    <a:pt x="6577" y="5390"/>
                  </a:cubicBezTo>
                  <a:cubicBezTo>
                    <a:pt x="6641" y="5433"/>
                    <a:pt x="6726" y="5475"/>
                    <a:pt x="6810" y="5517"/>
                  </a:cubicBezTo>
                  <a:cubicBezTo>
                    <a:pt x="2686" y="7463"/>
                    <a:pt x="42" y="11608"/>
                    <a:pt x="21" y="16176"/>
                  </a:cubicBezTo>
                  <a:cubicBezTo>
                    <a:pt x="0" y="20554"/>
                    <a:pt x="2940" y="24382"/>
                    <a:pt x="7170" y="25524"/>
                  </a:cubicBezTo>
                  <a:cubicBezTo>
                    <a:pt x="7656" y="26201"/>
                    <a:pt x="8375" y="26688"/>
                    <a:pt x="9179" y="26899"/>
                  </a:cubicBezTo>
                  <a:cubicBezTo>
                    <a:pt x="9359" y="26944"/>
                    <a:pt x="9586" y="26974"/>
                    <a:pt x="9832" y="26974"/>
                  </a:cubicBezTo>
                  <a:cubicBezTo>
                    <a:pt x="10393" y="26974"/>
                    <a:pt x="11051" y="26820"/>
                    <a:pt x="11463" y="26349"/>
                  </a:cubicBezTo>
                  <a:cubicBezTo>
                    <a:pt x="11569" y="26222"/>
                    <a:pt x="11675" y="26053"/>
                    <a:pt x="11717" y="25884"/>
                  </a:cubicBezTo>
                  <a:lnTo>
                    <a:pt x="13303" y="25884"/>
                  </a:lnTo>
                  <a:cubicBezTo>
                    <a:pt x="13430" y="26349"/>
                    <a:pt x="13789" y="26751"/>
                    <a:pt x="14255" y="26899"/>
                  </a:cubicBezTo>
                  <a:cubicBezTo>
                    <a:pt x="14403" y="26963"/>
                    <a:pt x="14593" y="26984"/>
                    <a:pt x="14762" y="26984"/>
                  </a:cubicBezTo>
                  <a:cubicBezTo>
                    <a:pt x="15333" y="26963"/>
                    <a:pt x="15883" y="26730"/>
                    <a:pt x="16306" y="26349"/>
                  </a:cubicBezTo>
                  <a:cubicBezTo>
                    <a:pt x="16497" y="26180"/>
                    <a:pt x="16666" y="25990"/>
                    <a:pt x="16814" y="25778"/>
                  </a:cubicBezTo>
                  <a:cubicBezTo>
                    <a:pt x="21615" y="25123"/>
                    <a:pt x="25189" y="21020"/>
                    <a:pt x="25168" y="16176"/>
                  </a:cubicBezTo>
                  <a:cubicBezTo>
                    <a:pt x="25168" y="11312"/>
                    <a:pt x="22249" y="6913"/>
                    <a:pt x="17744" y="5052"/>
                  </a:cubicBezTo>
                  <a:lnTo>
                    <a:pt x="17554" y="4967"/>
                  </a:lnTo>
                  <a:cubicBezTo>
                    <a:pt x="16962" y="4735"/>
                    <a:pt x="16370" y="4544"/>
                    <a:pt x="15756" y="4396"/>
                  </a:cubicBezTo>
                  <a:cubicBezTo>
                    <a:pt x="15629" y="4142"/>
                    <a:pt x="15524" y="3867"/>
                    <a:pt x="15481" y="3593"/>
                  </a:cubicBezTo>
                  <a:cubicBezTo>
                    <a:pt x="15439" y="3318"/>
                    <a:pt x="15249" y="2662"/>
                    <a:pt x="14720" y="2366"/>
                  </a:cubicBezTo>
                  <a:cubicBezTo>
                    <a:pt x="14555" y="2283"/>
                    <a:pt x="14377" y="2240"/>
                    <a:pt x="14200" y="2240"/>
                  </a:cubicBezTo>
                  <a:cubicBezTo>
                    <a:pt x="14060" y="2240"/>
                    <a:pt x="13920" y="2267"/>
                    <a:pt x="13789" y="2324"/>
                  </a:cubicBezTo>
                  <a:cubicBezTo>
                    <a:pt x="13493" y="2472"/>
                    <a:pt x="13261" y="2704"/>
                    <a:pt x="13155" y="3000"/>
                  </a:cubicBezTo>
                  <a:cubicBezTo>
                    <a:pt x="13092" y="3106"/>
                    <a:pt x="13049" y="3233"/>
                    <a:pt x="12986" y="3339"/>
                  </a:cubicBezTo>
                  <a:cubicBezTo>
                    <a:pt x="12838" y="3148"/>
                    <a:pt x="12732" y="2916"/>
                    <a:pt x="12669" y="2683"/>
                  </a:cubicBezTo>
                  <a:cubicBezTo>
                    <a:pt x="12647" y="2556"/>
                    <a:pt x="12626" y="2450"/>
                    <a:pt x="12626" y="2324"/>
                  </a:cubicBezTo>
                  <a:cubicBezTo>
                    <a:pt x="12584" y="2049"/>
                    <a:pt x="12520" y="1795"/>
                    <a:pt x="12436" y="1520"/>
                  </a:cubicBezTo>
                  <a:cubicBezTo>
                    <a:pt x="12238" y="737"/>
                    <a:pt x="11602" y="362"/>
                    <a:pt x="10964" y="362"/>
                  </a:cubicBezTo>
                  <a:cubicBezTo>
                    <a:pt x="10240" y="362"/>
                    <a:pt x="9513" y="843"/>
                    <a:pt x="9412" y="1753"/>
                  </a:cubicBezTo>
                  <a:cubicBezTo>
                    <a:pt x="9369" y="2028"/>
                    <a:pt x="9348" y="2302"/>
                    <a:pt x="9348" y="2577"/>
                  </a:cubicBezTo>
                  <a:lnTo>
                    <a:pt x="9348" y="2662"/>
                  </a:lnTo>
                  <a:cubicBezTo>
                    <a:pt x="9179" y="2535"/>
                    <a:pt x="9010" y="2387"/>
                    <a:pt x="8883" y="2197"/>
                  </a:cubicBezTo>
                  <a:cubicBezTo>
                    <a:pt x="8798" y="2070"/>
                    <a:pt x="8692" y="1901"/>
                    <a:pt x="8587" y="1753"/>
                  </a:cubicBezTo>
                  <a:cubicBezTo>
                    <a:pt x="8354" y="1372"/>
                    <a:pt x="8100" y="1033"/>
                    <a:pt x="7804" y="716"/>
                  </a:cubicBezTo>
                  <a:cubicBezTo>
                    <a:pt x="7382" y="308"/>
                    <a:pt x="6759" y="1"/>
                    <a:pt x="6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683019">
              <a:off x="8315789" y="3937056"/>
              <a:ext cx="438699" cy="217744"/>
            </a:xfrm>
            <a:custGeom>
              <a:avLst/>
              <a:gdLst/>
              <a:ahLst/>
              <a:cxnLst/>
              <a:rect l="l" t="t" r="r" b="b"/>
              <a:pathLst>
                <a:path w="11993" h="5953" extrusionOk="0">
                  <a:moveTo>
                    <a:pt x="1112" y="1"/>
                  </a:moveTo>
                  <a:cubicBezTo>
                    <a:pt x="953" y="1"/>
                    <a:pt x="797" y="36"/>
                    <a:pt x="656" y="116"/>
                  </a:cubicBezTo>
                  <a:cubicBezTo>
                    <a:pt x="149" y="391"/>
                    <a:pt x="1" y="1067"/>
                    <a:pt x="106" y="1638"/>
                  </a:cubicBezTo>
                  <a:cubicBezTo>
                    <a:pt x="276" y="2632"/>
                    <a:pt x="1037" y="3436"/>
                    <a:pt x="1925" y="3901"/>
                  </a:cubicBezTo>
                  <a:cubicBezTo>
                    <a:pt x="2792" y="4388"/>
                    <a:pt x="3807" y="4578"/>
                    <a:pt x="4801" y="4747"/>
                  </a:cubicBezTo>
                  <a:lnTo>
                    <a:pt x="11992" y="5953"/>
                  </a:lnTo>
                  <a:cubicBezTo>
                    <a:pt x="10787" y="5382"/>
                    <a:pt x="9920" y="4261"/>
                    <a:pt x="9666" y="2950"/>
                  </a:cubicBezTo>
                  <a:cubicBezTo>
                    <a:pt x="9592" y="2654"/>
                    <a:pt x="9437" y="2246"/>
                    <a:pt x="9174" y="2246"/>
                  </a:cubicBezTo>
                  <a:cubicBezTo>
                    <a:pt x="9136" y="2246"/>
                    <a:pt x="9095" y="2254"/>
                    <a:pt x="9053" y="2273"/>
                  </a:cubicBezTo>
                  <a:cubicBezTo>
                    <a:pt x="8947" y="2336"/>
                    <a:pt x="8862" y="2442"/>
                    <a:pt x="8820" y="2548"/>
                  </a:cubicBezTo>
                  <a:cubicBezTo>
                    <a:pt x="8630" y="2950"/>
                    <a:pt x="8460" y="3373"/>
                    <a:pt x="8312" y="3796"/>
                  </a:cubicBezTo>
                  <a:cubicBezTo>
                    <a:pt x="7572" y="3478"/>
                    <a:pt x="7043" y="2844"/>
                    <a:pt x="6853" y="2061"/>
                  </a:cubicBezTo>
                  <a:cubicBezTo>
                    <a:pt x="6811" y="1702"/>
                    <a:pt x="6747" y="1363"/>
                    <a:pt x="6663" y="1004"/>
                  </a:cubicBezTo>
                  <a:cubicBezTo>
                    <a:pt x="6557" y="644"/>
                    <a:pt x="6240" y="391"/>
                    <a:pt x="5880" y="369"/>
                  </a:cubicBezTo>
                  <a:cubicBezTo>
                    <a:pt x="5499" y="391"/>
                    <a:pt x="5224" y="750"/>
                    <a:pt x="5161" y="1131"/>
                  </a:cubicBezTo>
                  <a:cubicBezTo>
                    <a:pt x="5119" y="1490"/>
                    <a:pt x="5098" y="1871"/>
                    <a:pt x="5098" y="2252"/>
                  </a:cubicBezTo>
                  <a:cubicBezTo>
                    <a:pt x="5098" y="2421"/>
                    <a:pt x="5013" y="2590"/>
                    <a:pt x="4865" y="2696"/>
                  </a:cubicBezTo>
                  <a:cubicBezTo>
                    <a:pt x="4801" y="2738"/>
                    <a:pt x="4696" y="2759"/>
                    <a:pt x="4611" y="2759"/>
                  </a:cubicBezTo>
                  <a:cubicBezTo>
                    <a:pt x="4040" y="2759"/>
                    <a:pt x="3554" y="2336"/>
                    <a:pt x="3215" y="1892"/>
                  </a:cubicBezTo>
                  <a:cubicBezTo>
                    <a:pt x="2877" y="1427"/>
                    <a:pt x="2623" y="898"/>
                    <a:pt x="2200" y="496"/>
                  </a:cubicBezTo>
                  <a:cubicBezTo>
                    <a:pt x="1915" y="211"/>
                    <a:pt x="1502" y="1"/>
                    <a:pt x="1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683019">
              <a:off x="8079133" y="4088291"/>
              <a:ext cx="861889" cy="740395"/>
            </a:xfrm>
            <a:custGeom>
              <a:avLst/>
              <a:gdLst/>
              <a:ahLst/>
              <a:cxnLst/>
              <a:rect l="l" t="t" r="r" b="b"/>
              <a:pathLst>
                <a:path w="23562" h="20242" extrusionOk="0">
                  <a:moveTo>
                    <a:pt x="12025" y="1"/>
                  </a:moveTo>
                  <a:cubicBezTo>
                    <a:pt x="10613" y="1"/>
                    <a:pt x="9203" y="260"/>
                    <a:pt x="7868" y="784"/>
                  </a:cubicBezTo>
                  <a:lnTo>
                    <a:pt x="7022" y="1101"/>
                  </a:lnTo>
                  <a:cubicBezTo>
                    <a:pt x="2792" y="2730"/>
                    <a:pt x="1" y="6811"/>
                    <a:pt x="1" y="11337"/>
                  </a:cubicBezTo>
                  <a:cubicBezTo>
                    <a:pt x="1" y="16265"/>
                    <a:pt x="3998" y="20241"/>
                    <a:pt x="8926" y="20241"/>
                  </a:cubicBezTo>
                  <a:lnTo>
                    <a:pt x="14657" y="20241"/>
                  </a:lnTo>
                  <a:cubicBezTo>
                    <a:pt x="19585" y="20241"/>
                    <a:pt x="23561" y="16265"/>
                    <a:pt x="23561" y="11337"/>
                  </a:cubicBezTo>
                  <a:cubicBezTo>
                    <a:pt x="23561" y="6790"/>
                    <a:pt x="20833" y="2687"/>
                    <a:pt x="16624" y="953"/>
                  </a:cubicBezTo>
                  <a:lnTo>
                    <a:pt x="16434" y="869"/>
                  </a:lnTo>
                  <a:cubicBezTo>
                    <a:pt x="15019" y="292"/>
                    <a:pt x="13521" y="1"/>
                    <a:pt x="12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683019">
              <a:off x="8464654" y="4333880"/>
              <a:ext cx="112190" cy="147004"/>
            </a:xfrm>
            <a:custGeom>
              <a:avLst/>
              <a:gdLst/>
              <a:ahLst/>
              <a:cxnLst/>
              <a:rect l="l" t="t" r="r" b="b"/>
              <a:pathLst>
                <a:path w="3067" h="4019" extrusionOk="0">
                  <a:moveTo>
                    <a:pt x="1523" y="1"/>
                  </a:moveTo>
                  <a:cubicBezTo>
                    <a:pt x="677" y="1"/>
                    <a:pt x="0" y="699"/>
                    <a:pt x="0" y="1544"/>
                  </a:cubicBezTo>
                  <a:cubicBezTo>
                    <a:pt x="0" y="2369"/>
                    <a:pt x="677" y="4019"/>
                    <a:pt x="1523" y="4019"/>
                  </a:cubicBezTo>
                  <a:cubicBezTo>
                    <a:pt x="2369" y="4019"/>
                    <a:pt x="3067" y="2369"/>
                    <a:pt x="3067" y="1544"/>
                  </a:cubicBezTo>
                  <a:cubicBezTo>
                    <a:pt x="3067" y="699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683019">
              <a:off x="8468163" y="4332694"/>
              <a:ext cx="112190" cy="114523"/>
            </a:xfrm>
            <a:custGeom>
              <a:avLst/>
              <a:gdLst/>
              <a:ahLst/>
              <a:cxnLst/>
              <a:rect l="l" t="t" r="r" b="b"/>
              <a:pathLst>
                <a:path w="3067" h="3131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46"/>
                    <a:pt x="677" y="3130"/>
                    <a:pt x="1523" y="3130"/>
                  </a:cubicBezTo>
                  <a:cubicBezTo>
                    <a:pt x="2369" y="3130"/>
                    <a:pt x="3067" y="1946"/>
                    <a:pt x="3067" y="1333"/>
                  </a:cubicBezTo>
                  <a:cubicBezTo>
                    <a:pt x="3067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683019">
              <a:off x="8310187" y="4205739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26" y="1"/>
                    <a:pt x="1" y="847"/>
                    <a:pt x="1" y="1883"/>
                  </a:cubicBezTo>
                  <a:cubicBezTo>
                    <a:pt x="1" y="2919"/>
                    <a:pt x="826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683019">
              <a:off x="8634781" y="4271096"/>
              <a:ext cx="136991" cy="136981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62" y="1"/>
                  </a:moveTo>
                  <a:cubicBezTo>
                    <a:pt x="847" y="1"/>
                    <a:pt x="1" y="847"/>
                    <a:pt x="1" y="1883"/>
                  </a:cubicBezTo>
                  <a:cubicBezTo>
                    <a:pt x="1" y="2919"/>
                    <a:pt x="847" y="3744"/>
                    <a:pt x="1862" y="3744"/>
                  </a:cubicBezTo>
                  <a:cubicBezTo>
                    <a:pt x="2898" y="3744"/>
                    <a:pt x="3744" y="2919"/>
                    <a:pt x="3744" y="1883"/>
                  </a:cubicBezTo>
                  <a:cubicBezTo>
                    <a:pt x="3744" y="847"/>
                    <a:pt x="2898" y="1"/>
                    <a:pt x="1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683019">
              <a:off x="8381831" y="4237974"/>
              <a:ext cx="41042" cy="41040"/>
            </a:xfrm>
            <a:custGeom>
              <a:avLst/>
              <a:gdLst/>
              <a:ahLst/>
              <a:cxnLst/>
              <a:rect l="l" t="t" r="r" b="b"/>
              <a:pathLst>
                <a:path w="1122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68" y="1121"/>
                    <a:pt x="1122" y="867"/>
                    <a:pt x="1122" y="550"/>
                  </a:cubicBezTo>
                  <a:cubicBezTo>
                    <a:pt x="1122" y="233"/>
                    <a:pt x="868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683019">
              <a:off x="8716279" y="4305392"/>
              <a:ext cx="41810" cy="41040"/>
            </a:xfrm>
            <a:custGeom>
              <a:avLst/>
              <a:gdLst/>
              <a:ahLst/>
              <a:cxnLst/>
              <a:rect l="l" t="t" r="r" b="b"/>
              <a:pathLst>
                <a:path w="1143" h="1122" extrusionOk="0">
                  <a:moveTo>
                    <a:pt x="572" y="0"/>
                  </a:moveTo>
                  <a:cubicBezTo>
                    <a:pt x="255" y="0"/>
                    <a:pt x="1" y="233"/>
                    <a:pt x="1" y="550"/>
                  </a:cubicBezTo>
                  <a:cubicBezTo>
                    <a:pt x="1" y="867"/>
                    <a:pt x="255" y="1121"/>
                    <a:pt x="572" y="1121"/>
                  </a:cubicBezTo>
                  <a:cubicBezTo>
                    <a:pt x="889" y="1121"/>
                    <a:pt x="1143" y="867"/>
                    <a:pt x="1143" y="550"/>
                  </a:cubicBezTo>
                  <a:cubicBezTo>
                    <a:pt x="1143" y="233"/>
                    <a:pt x="889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5"/>
            <p:cNvSpPr/>
            <p:nvPr/>
          </p:nvSpPr>
          <p:spPr>
            <a:xfrm rot="683019">
              <a:off x="8220508" y="4463711"/>
              <a:ext cx="100631" cy="84932"/>
            </a:xfrm>
            <a:custGeom>
              <a:avLst/>
              <a:gdLst/>
              <a:ahLst/>
              <a:cxnLst/>
              <a:rect l="l" t="t" r="r" b="b"/>
              <a:pathLst>
                <a:path w="2751" h="2322" extrusionOk="0">
                  <a:moveTo>
                    <a:pt x="1689" y="0"/>
                  </a:moveTo>
                  <a:cubicBezTo>
                    <a:pt x="1437" y="0"/>
                    <a:pt x="1176" y="274"/>
                    <a:pt x="1354" y="528"/>
                  </a:cubicBezTo>
                  <a:cubicBezTo>
                    <a:pt x="1523" y="760"/>
                    <a:pt x="1650" y="1014"/>
                    <a:pt x="1714" y="1310"/>
                  </a:cubicBezTo>
                  <a:cubicBezTo>
                    <a:pt x="1753" y="1621"/>
                    <a:pt x="1720" y="1736"/>
                    <a:pt x="1435" y="1736"/>
                  </a:cubicBezTo>
                  <a:cubicBezTo>
                    <a:pt x="1410" y="1736"/>
                    <a:pt x="1383" y="1735"/>
                    <a:pt x="1354" y="1733"/>
                  </a:cubicBezTo>
                  <a:cubicBezTo>
                    <a:pt x="868" y="1648"/>
                    <a:pt x="424" y="1458"/>
                    <a:pt x="22" y="1162"/>
                  </a:cubicBezTo>
                  <a:cubicBezTo>
                    <a:pt x="22" y="1162"/>
                    <a:pt x="1" y="1162"/>
                    <a:pt x="1" y="1204"/>
                  </a:cubicBezTo>
                  <a:cubicBezTo>
                    <a:pt x="230" y="1798"/>
                    <a:pt x="911" y="2322"/>
                    <a:pt x="1602" y="2322"/>
                  </a:cubicBezTo>
                  <a:cubicBezTo>
                    <a:pt x="1675" y="2322"/>
                    <a:pt x="1747" y="2316"/>
                    <a:pt x="1820" y="2304"/>
                  </a:cubicBezTo>
                  <a:cubicBezTo>
                    <a:pt x="2750" y="2135"/>
                    <a:pt x="2285" y="676"/>
                    <a:pt x="1968" y="168"/>
                  </a:cubicBezTo>
                  <a:cubicBezTo>
                    <a:pt x="1899" y="49"/>
                    <a:pt x="1795" y="0"/>
                    <a:pt x="16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5"/>
            <p:cNvSpPr/>
            <p:nvPr/>
          </p:nvSpPr>
          <p:spPr>
            <a:xfrm rot="683019">
              <a:off x="8664450" y="4526127"/>
              <a:ext cx="123127" cy="75422"/>
            </a:xfrm>
            <a:custGeom>
              <a:avLst/>
              <a:gdLst/>
              <a:ahLst/>
              <a:cxnLst/>
              <a:rect l="l" t="t" r="r" b="b"/>
              <a:pathLst>
                <a:path w="3366" h="2062" extrusionOk="0">
                  <a:moveTo>
                    <a:pt x="890" y="1"/>
                  </a:moveTo>
                  <a:cubicBezTo>
                    <a:pt x="849" y="1"/>
                    <a:pt x="808" y="20"/>
                    <a:pt x="783" y="61"/>
                  </a:cubicBezTo>
                  <a:lnTo>
                    <a:pt x="805" y="61"/>
                  </a:lnTo>
                  <a:cubicBezTo>
                    <a:pt x="572" y="568"/>
                    <a:pt x="1" y="1478"/>
                    <a:pt x="635" y="1901"/>
                  </a:cubicBezTo>
                  <a:cubicBezTo>
                    <a:pt x="805" y="2016"/>
                    <a:pt x="1006" y="2061"/>
                    <a:pt x="1221" y="2061"/>
                  </a:cubicBezTo>
                  <a:cubicBezTo>
                    <a:pt x="1837" y="2061"/>
                    <a:pt x="2571" y="1687"/>
                    <a:pt x="3025" y="1499"/>
                  </a:cubicBezTo>
                  <a:cubicBezTo>
                    <a:pt x="3366" y="1367"/>
                    <a:pt x="3267" y="863"/>
                    <a:pt x="2970" y="863"/>
                  </a:cubicBezTo>
                  <a:cubicBezTo>
                    <a:pt x="2935" y="863"/>
                    <a:pt x="2897" y="870"/>
                    <a:pt x="2856" y="886"/>
                  </a:cubicBezTo>
                  <a:cubicBezTo>
                    <a:pt x="2327" y="1097"/>
                    <a:pt x="1799" y="1266"/>
                    <a:pt x="1249" y="1414"/>
                  </a:cubicBezTo>
                  <a:cubicBezTo>
                    <a:pt x="1195" y="1428"/>
                    <a:pt x="1149" y="1434"/>
                    <a:pt x="1110" y="1434"/>
                  </a:cubicBezTo>
                  <a:cubicBezTo>
                    <a:pt x="842" y="1434"/>
                    <a:pt x="895" y="1141"/>
                    <a:pt x="932" y="864"/>
                  </a:cubicBezTo>
                  <a:cubicBezTo>
                    <a:pt x="974" y="632"/>
                    <a:pt x="995" y="378"/>
                    <a:pt x="1016" y="124"/>
                  </a:cubicBezTo>
                  <a:cubicBezTo>
                    <a:pt x="1016" y="47"/>
                    <a:pt x="953" y="1"/>
                    <a:pt x="8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5"/>
            <p:cNvSpPr/>
            <p:nvPr/>
          </p:nvSpPr>
          <p:spPr>
            <a:xfrm rot="683019">
              <a:off x="8256815" y="4736513"/>
              <a:ext cx="119945" cy="90126"/>
            </a:xfrm>
            <a:custGeom>
              <a:avLst/>
              <a:gdLst/>
              <a:ahLst/>
              <a:cxnLst/>
              <a:rect l="l" t="t" r="r" b="b"/>
              <a:pathLst>
                <a:path w="3279" h="2464" extrusionOk="0">
                  <a:moveTo>
                    <a:pt x="544" y="1"/>
                  </a:moveTo>
                  <a:cubicBezTo>
                    <a:pt x="439" y="1"/>
                    <a:pt x="331" y="29"/>
                    <a:pt x="233" y="85"/>
                  </a:cubicBezTo>
                  <a:cubicBezTo>
                    <a:pt x="0" y="233"/>
                    <a:pt x="42" y="572"/>
                    <a:pt x="148" y="825"/>
                  </a:cubicBezTo>
                  <a:cubicBezTo>
                    <a:pt x="465" y="1629"/>
                    <a:pt x="1163" y="2221"/>
                    <a:pt x="1988" y="2412"/>
                  </a:cubicBezTo>
                  <a:cubicBezTo>
                    <a:pt x="2103" y="2447"/>
                    <a:pt x="2221" y="2464"/>
                    <a:pt x="2340" y="2464"/>
                  </a:cubicBezTo>
                  <a:cubicBezTo>
                    <a:pt x="2507" y="2464"/>
                    <a:pt x="2674" y="2431"/>
                    <a:pt x="2834" y="2369"/>
                  </a:cubicBezTo>
                  <a:cubicBezTo>
                    <a:pt x="3088" y="2264"/>
                    <a:pt x="3278" y="1989"/>
                    <a:pt x="3257" y="1714"/>
                  </a:cubicBezTo>
                  <a:lnTo>
                    <a:pt x="3194" y="1460"/>
                  </a:lnTo>
                  <a:cubicBezTo>
                    <a:pt x="2559" y="699"/>
                    <a:pt x="1671" y="191"/>
                    <a:pt x="698" y="22"/>
                  </a:cubicBezTo>
                  <a:cubicBezTo>
                    <a:pt x="649" y="8"/>
                    <a:pt x="597" y="1"/>
                    <a:pt x="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5"/>
            <p:cNvSpPr/>
            <p:nvPr/>
          </p:nvSpPr>
          <p:spPr>
            <a:xfrm rot="683019">
              <a:off x="8243626" y="4729561"/>
              <a:ext cx="148550" cy="107427"/>
            </a:xfrm>
            <a:custGeom>
              <a:avLst/>
              <a:gdLst/>
              <a:ahLst/>
              <a:cxnLst/>
              <a:rect l="l" t="t" r="r" b="b"/>
              <a:pathLst>
                <a:path w="4061" h="2937" extrusionOk="0">
                  <a:moveTo>
                    <a:pt x="938" y="0"/>
                  </a:moveTo>
                  <a:cubicBezTo>
                    <a:pt x="333" y="0"/>
                    <a:pt x="0" y="458"/>
                    <a:pt x="267" y="1171"/>
                  </a:cubicBezTo>
                  <a:cubicBezTo>
                    <a:pt x="606" y="2017"/>
                    <a:pt x="1304" y="2672"/>
                    <a:pt x="2192" y="2884"/>
                  </a:cubicBezTo>
                  <a:cubicBezTo>
                    <a:pt x="2329" y="2918"/>
                    <a:pt x="2489" y="2936"/>
                    <a:pt x="2656" y="2936"/>
                  </a:cubicBezTo>
                  <a:cubicBezTo>
                    <a:pt x="3314" y="2936"/>
                    <a:pt x="4061" y="2645"/>
                    <a:pt x="3757" y="1868"/>
                  </a:cubicBezTo>
                  <a:cubicBezTo>
                    <a:pt x="3745" y="1796"/>
                    <a:pt x="3692" y="1758"/>
                    <a:pt x="3637" y="1758"/>
                  </a:cubicBezTo>
                  <a:cubicBezTo>
                    <a:pt x="3595" y="1758"/>
                    <a:pt x="3552" y="1780"/>
                    <a:pt x="3524" y="1826"/>
                  </a:cubicBezTo>
                  <a:cubicBezTo>
                    <a:pt x="3339" y="2186"/>
                    <a:pt x="3035" y="2321"/>
                    <a:pt x="2704" y="2321"/>
                  </a:cubicBezTo>
                  <a:cubicBezTo>
                    <a:pt x="2355" y="2321"/>
                    <a:pt x="1978" y="2170"/>
                    <a:pt x="1684" y="1974"/>
                  </a:cubicBezTo>
                  <a:cubicBezTo>
                    <a:pt x="1346" y="1742"/>
                    <a:pt x="733" y="1255"/>
                    <a:pt x="712" y="790"/>
                  </a:cubicBezTo>
                  <a:cubicBezTo>
                    <a:pt x="696" y="530"/>
                    <a:pt x="855" y="441"/>
                    <a:pt x="1079" y="441"/>
                  </a:cubicBezTo>
                  <a:cubicBezTo>
                    <a:pt x="1473" y="441"/>
                    <a:pt x="2067" y="717"/>
                    <a:pt x="2256" y="811"/>
                  </a:cubicBezTo>
                  <a:cubicBezTo>
                    <a:pt x="2721" y="1065"/>
                    <a:pt x="3144" y="1340"/>
                    <a:pt x="3546" y="1678"/>
                  </a:cubicBezTo>
                  <a:cubicBezTo>
                    <a:pt x="3550" y="1682"/>
                    <a:pt x="3554" y="1684"/>
                    <a:pt x="3559" y="1684"/>
                  </a:cubicBezTo>
                  <a:cubicBezTo>
                    <a:pt x="3581" y="1684"/>
                    <a:pt x="3605" y="1653"/>
                    <a:pt x="3588" y="1636"/>
                  </a:cubicBezTo>
                  <a:cubicBezTo>
                    <a:pt x="3123" y="811"/>
                    <a:pt x="2213" y="282"/>
                    <a:pt x="1304" y="50"/>
                  </a:cubicBezTo>
                  <a:cubicBezTo>
                    <a:pt x="1174" y="16"/>
                    <a:pt x="1051" y="0"/>
                    <a:pt x="9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5"/>
            <p:cNvSpPr/>
            <p:nvPr/>
          </p:nvSpPr>
          <p:spPr>
            <a:xfrm rot="683019">
              <a:off x="8496919" y="4748783"/>
              <a:ext cx="87462" cy="122790"/>
            </a:xfrm>
            <a:custGeom>
              <a:avLst/>
              <a:gdLst/>
              <a:ahLst/>
              <a:cxnLst/>
              <a:rect l="l" t="t" r="r" b="b"/>
              <a:pathLst>
                <a:path w="2391" h="3357" extrusionOk="0">
                  <a:moveTo>
                    <a:pt x="1756" y="0"/>
                  </a:moveTo>
                  <a:cubicBezTo>
                    <a:pt x="1587" y="22"/>
                    <a:pt x="1439" y="85"/>
                    <a:pt x="1333" y="212"/>
                  </a:cubicBezTo>
                  <a:cubicBezTo>
                    <a:pt x="593" y="868"/>
                    <a:pt x="128" y="1777"/>
                    <a:pt x="1" y="2771"/>
                  </a:cubicBezTo>
                  <a:lnTo>
                    <a:pt x="85" y="3025"/>
                  </a:lnTo>
                  <a:cubicBezTo>
                    <a:pt x="210" y="3221"/>
                    <a:pt x="425" y="3357"/>
                    <a:pt x="667" y="3357"/>
                  </a:cubicBezTo>
                  <a:cubicBezTo>
                    <a:pt x="712" y="3357"/>
                    <a:pt x="758" y="3352"/>
                    <a:pt x="804" y="3342"/>
                  </a:cubicBezTo>
                  <a:cubicBezTo>
                    <a:pt x="1079" y="3279"/>
                    <a:pt x="1333" y="3130"/>
                    <a:pt x="1523" y="2919"/>
                  </a:cubicBezTo>
                  <a:cubicBezTo>
                    <a:pt x="2137" y="2306"/>
                    <a:pt x="2391" y="1417"/>
                    <a:pt x="2221" y="571"/>
                  </a:cubicBezTo>
                  <a:cubicBezTo>
                    <a:pt x="2179" y="318"/>
                    <a:pt x="2010" y="0"/>
                    <a:pt x="1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5"/>
            <p:cNvSpPr/>
            <p:nvPr/>
          </p:nvSpPr>
          <p:spPr>
            <a:xfrm rot="683019">
              <a:off x="8493474" y="4741914"/>
              <a:ext cx="102130" cy="141078"/>
            </a:xfrm>
            <a:custGeom>
              <a:avLst/>
              <a:gdLst/>
              <a:ahLst/>
              <a:cxnLst/>
              <a:rect l="l" t="t" r="r" b="b"/>
              <a:pathLst>
                <a:path w="2792" h="3857" extrusionOk="0">
                  <a:moveTo>
                    <a:pt x="1835" y="0"/>
                  </a:moveTo>
                  <a:cubicBezTo>
                    <a:pt x="1658" y="0"/>
                    <a:pt x="1464" y="78"/>
                    <a:pt x="1269" y="253"/>
                  </a:cubicBezTo>
                  <a:cubicBezTo>
                    <a:pt x="529" y="929"/>
                    <a:pt x="0" y="1987"/>
                    <a:pt x="64" y="2981"/>
                  </a:cubicBezTo>
                  <a:cubicBezTo>
                    <a:pt x="64" y="3002"/>
                    <a:pt x="79" y="3013"/>
                    <a:pt x="95" y="3013"/>
                  </a:cubicBezTo>
                  <a:cubicBezTo>
                    <a:pt x="111" y="3013"/>
                    <a:pt x="127" y="3002"/>
                    <a:pt x="127" y="2981"/>
                  </a:cubicBezTo>
                  <a:cubicBezTo>
                    <a:pt x="296" y="2452"/>
                    <a:pt x="508" y="1945"/>
                    <a:pt x="783" y="1479"/>
                  </a:cubicBezTo>
                  <a:cubicBezTo>
                    <a:pt x="955" y="1213"/>
                    <a:pt x="1393" y="554"/>
                    <a:pt x="1738" y="554"/>
                  </a:cubicBezTo>
                  <a:cubicBezTo>
                    <a:pt x="1859" y="554"/>
                    <a:pt x="1969" y="636"/>
                    <a:pt x="2052" y="845"/>
                  </a:cubicBezTo>
                  <a:cubicBezTo>
                    <a:pt x="2345" y="1633"/>
                    <a:pt x="1606" y="3231"/>
                    <a:pt x="674" y="3231"/>
                  </a:cubicBezTo>
                  <a:cubicBezTo>
                    <a:pt x="531" y="3231"/>
                    <a:pt x="382" y="3193"/>
                    <a:pt x="233" y="3108"/>
                  </a:cubicBezTo>
                  <a:cubicBezTo>
                    <a:pt x="211" y="3095"/>
                    <a:pt x="188" y="3089"/>
                    <a:pt x="165" y="3089"/>
                  </a:cubicBezTo>
                  <a:cubicBezTo>
                    <a:pt x="81" y="3089"/>
                    <a:pt x="9" y="3172"/>
                    <a:pt x="42" y="3256"/>
                  </a:cubicBezTo>
                  <a:cubicBezTo>
                    <a:pt x="124" y="3693"/>
                    <a:pt x="406" y="3857"/>
                    <a:pt x="733" y="3857"/>
                  </a:cubicBezTo>
                  <a:cubicBezTo>
                    <a:pt x="1086" y="3857"/>
                    <a:pt x="1492" y="3667"/>
                    <a:pt x="1755" y="3425"/>
                  </a:cubicBezTo>
                  <a:cubicBezTo>
                    <a:pt x="2475" y="2769"/>
                    <a:pt x="2792" y="1775"/>
                    <a:pt x="2601" y="803"/>
                  </a:cubicBezTo>
                  <a:cubicBezTo>
                    <a:pt x="2488" y="321"/>
                    <a:pt x="2194" y="0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9" y="5703"/>
            <a:ext cx="12221029" cy="6858000"/>
          </a:xfrm>
          <a:prstGeom prst="rect">
            <a:avLst/>
          </a:prstGeom>
        </p:spPr>
      </p:pic>
      <p:pic>
        <p:nvPicPr>
          <p:cNvPr id="41" name="图片 4">
            <a:extLst>
              <a:ext uri="{FF2B5EF4-FFF2-40B4-BE49-F238E27FC236}">
                <a16:creationId xmlns:a16="http://schemas.microsoft.com/office/drawing/2014/main" id="{1C402D7E-F3C5-4A01-AB79-54CA27F2E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467" y="3502387"/>
            <a:ext cx="2336651" cy="2769175"/>
          </a:xfrm>
          <a:prstGeom prst="rect">
            <a:avLst/>
          </a:prstGeom>
        </p:spPr>
      </p:pic>
      <p:sp>
        <p:nvSpPr>
          <p:cNvPr id="44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034739" y="1423396"/>
            <a:ext cx="6593603" cy="3627969"/>
          </a:xfrm>
          <a:prstGeom prst="roundRect">
            <a:avLst>
              <a:gd name="adj" fmla="val 38426"/>
            </a:avLst>
          </a:prstGeom>
          <a:solidFill>
            <a:srgbClr val="FFFFFF">
              <a:alpha val="74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2DEAE-00F5-484F-957F-F357C2AA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73" y="2232492"/>
            <a:ext cx="3828620" cy="235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928" y="1460331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83" y="246582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11341" y="2453906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144933" y="3209636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3" y="112639"/>
            <a:ext cx="1357773" cy="135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322FD-82E5-4F3A-8E3A-B0933F7E1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425" y="466158"/>
            <a:ext cx="3065509" cy="2639248"/>
          </a:xfrm>
          <a:prstGeom prst="rect">
            <a:avLst/>
          </a:prstGeom>
        </p:spPr>
      </p:pic>
      <p:pic>
        <p:nvPicPr>
          <p:cNvPr id="34" name="08 NK PowerSkills">
            <a:extLst>
              <a:ext uri="{FF2B5EF4-FFF2-40B4-BE49-F238E27FC236}">
                <a16:creationId xmlns:a16="http://schemas.microsoft.com/office/drawing/2014/main" id="{DCB5D815-D022-4B3B-9655-C8392A9D4C3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352" y="3921306"/>
            <a:ext cx="4042557" cy="1482397"/>
          </a:xfrm>
          <a:prstGeom prst="rect">
            <a:avLst/>
          </a:prstGeom>
        </p:spPr>
      </p:pic>
      <p:pic>
        <p:nvPicPr>
          <p:cNvPr id="11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70F488DF-6096-4F00-A55E-1A84D07085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225" y="3200333"/>
            <a:ext cx="877029" cy="8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se Cartoon Flowers Flowers Bouquet Vase, Bouquet Clipart, Bouquet, Petal  PNG and Vector with Transparent Background for Free Download">
            <a:extLst>
              <a:ext uri="{FF2B5EF4-FFF2-40B4-BE49-F238E27FC236}">
                <a16:creationId xmlns:a16="http://schemas.microsoft.com/office/drawing/2014/main" id="{C90A8D53-5B78-490F-9574-531993F1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1839">
            <a:off x="6194186" y="2882064"/>
            <a:ext cx="1522997" cy="1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D16C103-87C1-4C73-86AF-BEF0FE91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1937">
            <a:off x="6554571" y="3063214"/>
            <a:ext cx="1269793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ion Of Cartoon Gift Box - Gift Vector (2297x2327)">
            <a:extLst>
              <a:ext uri="{FF2B5EF4-FFF2-40B4-BE49-F238E27FC236}">
                <a16:creationId xmlns:a16="http://schemas.microsoft.com/office/drawing/2014/main" id="{E638DC3D-B7DF-499C-83B6-0B978FC7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445" y="3422903"/>
            <a:ext cx="710360" cy="71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14D070-D9AA-4B4B-954B-04BC83F1D8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02381" y="2983714"/>
            <a:ext cx="855680" cy="855680"/>
          </a:xfrm>
          <a:prstGeom prst="rect">
            <a:avLst/>
          </a:prstGeom>
        </p:spPr>
      </p:pic>
      <p:pic>
        <p:nvPicPr>
          <p:cNvPr id="56" name="16 NK PowerSkills" descr="Box Cartoon Vector Images (over 110,000)">
            <a:extLst>
              <a:ext uri="{FF2B5EF4-FFF2-40B4-BE49-F238E27FC236}">
                <a16:creationId xmlns:a16="http://schemas.microsoft.com/office/drawing/2014/main" id="{858F5FC6-C58B-4E19-A1B8-C5554820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59" y="3309404"/>
            <a:ext cx="793194" cy="83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Alamart.vn – Dịch vụ thiết kế website chuẩn SEO uy tín">
            <a:extLst>
              <a:ext uri="{FF2B5EF4-FFF2-40B4-BE49-F238E27FC236}">
                <a16:creationId xmlns:a16="http://schemas.microsoft.com/office/drawing/2014/main" id="{68B4129D-ED7E-40FF-A455-6D3A572096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16" y="3029687"/>
            <a:ext cx="746193" cy="7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5256E05B-6BA5-47D2-B296-2D2598B77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03" y="124776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 descr="Free Cartoon Balloon Png, Download Free Cartoon Balloon Png png images,  Free ClipArts on Clipart Library">
            <a:extLst>
              <a:ext uri="{FF2B5EF4-FFF2-40B4-BE49-F238E27FC236}">
                <a16:creationId xmlns:a16="http://schemas.microsoft.com/office/drawing/2014/main" id="{C318BAEC-A06C-41B9-BE27-B440AA719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202" y="1267305"/>
            <a:ext cx="1372975" cy="284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67DD01-AB38-43A9-B115-A407EF56810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136255" y="3067943"/>
            <a:ext cx="1522627" cy="184200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00BB999-1F9E-44E5-8FFB-B36E2FC18C0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7"/>
          <a:stretch/>
        </p:blipFill>
        <p:spPr>
          <a:xfrm>
            <a:off x="1332536" y="3029687"/>
            <a:ext cx="1297950" cy="184200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12D08AE-7FB7-42FA-9864-B368C6F753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16" y="1491516"/>
            <a:ext cx="3252334" cy="4325971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37192" y="2795167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4209435" y="2512792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5536734" y="2989460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63" name="11 NK PowerSkills">
            <a:extLst>
              <a:ext uri="{FF2B5EF4-FFF2-40B4-BE49-F238E27FC236}">
                <a16:creationId xmlns:a16="http://schemas.microsoft.com/office/drawing/2014/main" id="{5D1BEF53-15A7-42F1-8AEA-CBCD5C785B4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66" y="4458325"/>
            <a:ext cx="636091" cy="1060842"/>
          </a:xfrm>
          <a:prstGeom prst="rect">
            <a:avLst/>
          </a:prstGeom>
        </p:spPr>
      </p:pic>
      <p:pic>
        <p:nvPicPr>
          <p:cNvPr id="6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98D163F3-4B5B-414C-9F93-1A9960324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56" y="48038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C3D9AD99-0260-46B5-A62B-DCA3209F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9" y="4829971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F64BADFB-8C92-49A6-8F5A-637EE8D02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604" y="4815010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12 NK PowerSkills">
            <a:extLst>
              <a:ext uri="{FF2B5EF4-FFF2-40B4-BE49-F238E27FC236}">
                <a16:creationId xmlns:a16="http://schemas.microsoft.com/office/drawing/2014/main" id="{AC1EA914-BE76-4B27-B19B-FE7A8C7224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665" y="4435326"/>
            <a:ext cx="689430" cy="1149051"/>
          </a:xfrm>
          <a:prstGeom prst="rect">
            <a:avLst/>
          </a:prstGeom>
        </p:spPr>
      </p:pic>
      <p:pic>
        <p:nvPicPr>
          <p:cNvPr id="72" name="17 NK PowerSkills" descr="Coca Cola Logo - Coca Cola Cup Vector , Transparent Cartoon, Free Cliparts  &amp; Silhouettes - NetClipart">
            <a:extLst>
              <a:ext uri="{FF2B5EF4-FFF2-40B4-BE49-F238E27FC236}">
                <a16:creationId xmlns:a16="http://schemas.microsoft.com/office/drawing/2014/main" id="{9997D7E6-CA3F-43A4-B0C5-B0D2EF849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86" y="4415677"/>
            <a:ext cx="678201" cy="111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A6CC25A2-FD50-41D7-BFCA-7AD4D1D9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26" y="5725415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12 NK PowerSkills">
            <a:extLst>
              <a:ext uri="{FF2B5EF4-FFF2-40B4-BE49-F238E27FC236}">
                <a16:creationId xmlns:a16="http://schemas.microsoft.com/office/drawing/2014/main" id="{60AC4F90-1E6F-46C7-B05F-53A28507AAA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66" y="5336305"/>
            <a:ext cx="689430" cy="1149051"/>
          </a:xfrm>
          <a:prstGeom prst="rect">
            <a:avLst/>
          </a:prstGeom>
        </p:spPr>
      </p:pic>
      <p:pic>
        <p:nvPicPr>
          <p:cNvPr id="93" name="11 NK PowerSkills">
            <a:extLst>
              <a:ext uri="{FF2B5EF4-FFF2-40B4-BE49-F238E27FC236}">
                <a16:creationId xmlns:a16="http://schemas.microsoft.com/office/drawing/2014/main" id="{C501A2A9-C596-4346-920D-CA7336B175F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869" y="5365628"/>
            <a:ext cx="636091" cy="1060842"/>
          </a:xfrm>
          <a:prstGeom prst="rect">
            <a:avLst/>
          </a:prstGeom>
        </p:spPr>
      </p:pic>
      <p:pic>
        <p:nvPicPr>
          <p:cNvPr id="94" name="10 NK PowerSkills" descr="French Fries Fast Food French Cuisine Fried Chicken - French Fries ,  Transparent Cartoon - Jing.fm">
            <a:extLst>
              <a:ext uri="{FF2B5EF4-FFF2-40B4-BE49-F238E27FC236}">
                <a16:creationId xmlns:a16="http://schemas.microsoft.com/office/drawing/2014/main" id="{65B74319-3FF3-47D2-AE31-35224EF83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41" y="5731598"/>
            <a:ext cx="497993" cy="7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E8C55C65-1039-4C62-8F69-07FF8A0B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5759578" y="4707775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52D275A9-49B0-48E7-9C13-6ABDD9EDA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2679398" y="4681674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C81539D3-7795-48D3-AF8F-914D38D45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8297082" y="4699331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D0D68751-C190-483A-9EBE-3FC8DF0CDE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9818279" y="5653782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09 NK PowerSkills" descr="Fried Chicken Leg Bucket cursor â Custom Cursor browser extension">
            <a:extLst>
              <a:ext uri="{FF2B5EF4-FFF2-40B4-BE49-F238E27FC236}">
                <a16:creationId xmlns:a16="http://schemas.microsoft.com/office/drawing/2014/main" id="{09EC71CC-DC70-424A-9D4C-18B339663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/>
          <a:stretch/>
        </p:blipFill>
        <p:spPr bwMode="auto">
          <a:xfrm>
            <a:off x="1221164" y="5627863"/>
            <a:ext cx="905218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hlinkClick r:id="rId36" action="ppaction://hlinksldjump"/>
            <a:extLst>
              <a:ext uri="{FF2B5EF4-FFF2-40B4-BE49-F238E27FC236}">
                <a16:creationId xmlns:a16="http://schemas.microsoft.com/office/drawing/2014/main" id="{1ECCD705-B070-46A3-A65D-220380946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32" y="575104"/>
            <a:ext cx="777069" cy="764880"/>
          </a:xfrm>
          <a:prstGeom prst="rect">
            <a:avLst/>
          </a:prstGeom>
        </p:spPr>
      </p:pic>
      <p:pic>
        <p:nvPicPr>
          <p:cNvPr id="114" name="3">
            <a:hlinkClick r:id="rId38" action="ppaction://hlinksldjump"/>
            <a:extLst>
              <a:ext uri="{FF2B5EF4-FFF2-40B4-BE49-F238E27FC236}">
                <a16:creationId xmlns:a16="http://schemas.microsoft.com/office/drawing/2014/main" id="{D085228D-81A8-4391-8851-141A3E44784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88" y="553685"/>
            <a:ext cx="795660" cy="786299"/>
          </a:xfrm>
          <a:prstGeom prst="rect">
            <a:avLst/>
          </a:prstGeom>
        </p:spPr>
      </p:pic>
      <p:pic>
        <p:nvPicPr>
          <p:cNvPr id="115" name="Picture 114">
            <a:hlinkClick r:id="rId40" action="ppaction://hlinksldjump"/>
            <a:extLst>
              <a:ext uri="{FF2B5EF4-FFF2-40B4-BE49-F238E27FC236}">
                <a16:creationId xmlns:a16="http://schemas.microsoft.com/office/drawing/2014/main" id="{3891E049-245B-4634-9839-2245110E5B6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3" y="562791"/>
            <a:ext cx="783361" cy="777193"/>
          </a:xfrm>
          <a:prstGeom prst="rect">
            <a:avLst/>
          </a:prstGeom>
        </p:spPr>
      </p:pic>
      <p:pic>
        <p:nvPicPr>
          <p:cNvPr id="116" name="Picture 115">
            <a:hlinkClick r:id="rId42" action="ppaction://hlinksldjump"/>
            <a:extLst>
              <a:ext uri="{FF2B5EF4-FFF2-40B4-BE49-F238E27FC236}">
                <a16:creationId xmlns:a16="http://schemas.microsoft.com/office/drawing/2014/main" id="{2EE908F7-740A-40E1-92C3-625B386B8A0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74" y="584338"/>
            <a:ext cx="767688" cy="755646"/>
          </a:xfrm>
          <a:prstGeom prst="rect">
            <a:avLst/>
          </a:prstGeom>
        </p:spPr>
      </p:pic>
      <p:pic>
        <p:nvPicPr>
          <p:cNvPr id="117" name="2">
            <a:hlinkClick r:id="rId44" action="ppaction://hlinksldjump"/>
            <a:extLst>
              <a:ext uri="{FF2B5EF4-FFF2-40B4-BE49-F238E27FC236}">
                <a16:creationId xmlns:a16="http://schemas.microsoft.com/office/drawing/2014/main" id="{F8622017-9A64-417B-9D61-85F8EC508825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73" y="587416"/>
            <a:ext cx="764561" cy="752568"/>
          </a:xfrm>
          <a:prstGeom prst="rect">
            <a:avLst/>
          </a:prstGeom>
        </p:spPr>
      </p:pic>
      <p:pic>
        <p:nvPicPr>
          <p:cNvPr id="118" name="Picture 117">
            <a:hlinkClick r:id="rId46" action="ppaction://hlinksldjump"/>
            <a:extLst>
              <a:ext uri="{FF2B5EF4-FFF2-40B4-BE49-F238E27FC236}">
                <a16:creationId xmlns:a16="http://schemas.microsoft.com/office/drawing/2014/main" id="{E61FC25A-7D5F-442F-957E-9859E2EA9D8A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54" y="599728"/>
            <a:ext cx="749068" cy="740256"/>
          </a:xfrm>
          <a:prstGeom prst="rect">
            <a:avLst/>
          </a:prstGeom>
        </p:spPr>
      </p:pic>
      <p:pic>
        <p:nvPicPr>
          <p:cNvPr id="119" name="Picture 118">
            <a:hlinkClick r:id="rId48" action="ppaction://hlinksldjump"/>
            <a:extLst>
              <a:ext uri="{FF2B5EF4-FFF2-40B4-BE49-F238E27FC236}">
                <a16:creationId xmlns:a16="http://schemas.microsoft.com/office/drawing/2014/main" id="{C8E4E461-BD1E-4A4C-ABFD-D8BAAAC76D3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27" y="584338"/>
            <a:ext cx="761643" cy="755646"/>
          </a:xfrm>
          <a:prstGeom prst="rect">
            <a:avLst/>
          </a:prstGeom>
        </p:spPr>
      </p:pic>
      <p:pic>
        <p:nvPicPr>
          <p:cNvPr id="120" name="1">
            <a:hlinkClick r:id="rId50" action="ppaction://hlinksldjump"/>
            <a:extLst>
              <a:ext uri="{FF2B5EF4-FFF2-40B4-BE49-F238E27FC236}">
                <a16:creationId xmlns:a16="http://schemas.microsoft.com/office/drawing/2014/main" id="{9316EA98-6478-4597-80E6-121D0F56726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58" y="556636"/>
            <a:ext cx="792710" cy="783348"/>
          </a:xfrm>
          <a:prstGeom prst="rect">
            <a:avLst/>
          </a:prstGeom>
        </p:spPr>
      </p:pic>
      <p:pic>
        <p:nvPicPr>
          <p:cNvPr id="22" name="Picture 12" descr="Káº¿t quáº£ hÃ¬nh áº£nh cho win text gif">
            <a:extLst>
              <a:ext uri="{FF2B5EF4-FFF2-40B4-BE49-F238E27FC236}">
                <a16:creationId xmlns:a16="http://schemas.microsoft.com/office/drawing/2014/main" id="{8399B0FC-A051-4398-9580-AB12561D9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77" y="132837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ĐH" descr="Scripted Clock Animation - Openclipart">
            <a:extLst>
              <a:ext uri="{FF2B5EF4-FFF2-40B4-BE49-F238E27FC236}">
                <a16:creationId xmlns:a16="http://schemas.microsoft.com/office/drawing/2014/main" id="{699969AE-865C-4149-8D9F-202BF3FCF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0" y="137583"/>
            <a:ext cx="1202401" cy="12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54" action="ppaction://hlinksldjump"/>
            <a:extLst>
              <a:ext uri="{FF2B5EF4-FFF2-40B4-BE49-F238E27FC236}">
                <a16:creationId xmlns:a16="http://schemas.microsoft.com/office/drawing/2014/main" id="{D62A017A-6D6B-4201-AAB9-334264332CB2}"/>
              </a:ext>
            </a:extLst>
          </p:cNvPr>
          <p:cNvSpPr/>
          <p:nvPr/>
        </p:nvSpPr>
        <p:spPr>
          <a:xfrm>
            <a:off x="10734261" y="178905"/>
            <a:ext cx="1182756" cy="43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2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41393 0.0025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0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40885 0.0044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208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44245 0.00764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22" y="37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3638 -0.01898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4" descr="Káº¿t quáº£ hÃ¬nh áº£nh cho right icon">
            <a:extLst>
              <a:ext uri="{FF2B5EF4-FFF2-40B4-BE49-F238E27FC236}">
                <a16:creationId xmlns:a16="http://schemas.microsoft.com/office/drawing/2014/main" id="{9C2326F3-2817-4437-A766-C0BE8FF9A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DB1A41-3618-4D2F-BAFD-6F576B56F2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4513" y="1233487"/>
            <a:ext cx="3627369" cy="38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959C716-D61D-4790-B532-E49E5645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3993B3-055E-4D36-86EA-CBE3A7AEBCB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CFA0FE-FF50-40A6-90D3-C54028F7B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6BB1586-5938-492C-BB7E-28C2A212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71C212-5F6C-49AA-A9E9-29F8E8B87916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CB70BFD6-3331-45E9-B45D-04A2E639F459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EB464BB0-83D6-4AC9-90DD-80CADFC3E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A4B80E8B-A8E3-4181-AEE0-310A72D3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888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F80AE7A-A84C-4717-8382-F0441822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9068" y="1250259"/>
            <a:ext cx="3266454" cy="346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B8F1E1-D778-42EF-A44F-27AC0746DD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03CEA9-80FB-4BAB-BC7D-CEB526FE75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5B3D2B-2FD2-4F2C-90BA-2D24D1378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52E19820-1B2D-48BD-A792-5AA36604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D20B0A-2111-45B7-8FC1-50FBBB8AEFC0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14F7F466-A587-464F-A5AA-D0AD9E9F0810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CB0691-3B9C-4C0F-A718-5170D29B0C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518647FE-5CB8-4EEE-86B0-C7B82070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601" y="536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3B02BC-9A3F-4B61-8EF5-B66B4D6D8E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8799" y="1154388"/>
            <a:ext cx="3774419" cy="35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72E348-7874-4E99-8F79-6CB352988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8616C-DCF8-44D4-8C05-1B0579000E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497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399B20-F45B-4ABB-B7FD-9C27F61F5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20" name="Picture 4" descr="Scripted Clock Animation - Openclipart">
            <a:extLst>
              <a:ext uri="{FF2B5EF4-FFF2-40B4-BE49-F238E27FC236}">
                <a16:creationId xmlns:a16="http://schemas.microsoft.com/office/drawing/2014/main" id="{00538FFA-4EEA-47F4-A585-36BFE099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A127BA-37AA-4B66-958F-E570831CF1F3}"/>
              </a:ext>
            </a:extLst>
          </p:cNvPr>
          <p:cNvSpPr txBox="1"/>
          <p:nvPr/>
        </p:nvSpPr>
        <p:spPr>
          <a:xfrm>
            <a:off x="2765232" y="487680"/>
            <a:ext cx="6714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Đ Ghé thăm Fb.com/nkpowerskills">
            <a:extLst>
              <a:ext uri="{FF2B5EF4-FFF2-40B4-BE49-F238E27FC236}">
                <a16:creationId xmlns:a16="http://schemas.microsoft.com/office/drawing/2014/main" id="{0DE2FA82-6055-4481-9046-D521529988F3}"/>
              </a:ext>
            </a:extLst>
          </p:cNvPr>
          <p:cNvSpPr/>
          <p:nvPr/>
        </p:nvSpPr>
        <p:spPr>
          <a:xfrm>
            <a:off x="2405271" y="5588595"/>
            <a:ext cx="6867938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3B3DC66B-C381-4974-B4B1-22B38A9FF5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DB76FE6D-5383-4060-9FF3-B0DF643F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018" y="53292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4F3913-7928-40F3-91ED-C9B24A6098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7580" y="1198493"/>
            <a:ext cx="3755447" cy="359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566</Words>
  <Application>Microsoft Office PowerPoint</Application>
  <PresentationFormat>Widescreen</PresentationFormat>
  <Paragraphs>89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Arial</vt:lpstr>
      <vt:lpstr>Calibri</vt:lpstr>
      <vt:lpstr>Calibri Light</vt:lpstr>
      <vt:lpstr>Catamaran</vt:lpstr>
      <vt:lpstr>Livvic</vt:lpstr>
      <vt:lpstr>Nunito</vt:lpstr>
      <vt:lpstr>Patrick Hand</vt:lpstr>
      <vt:lpstr>Roboto Condensed Light</vt:lpstr>
      <vt:lpstr>Roboto Slab Light</vt:lpstr>
      <vt:lpstr>Tahoma</vt:lpstr>
      <vt:lpstr>Times New Roman</vt:lpstr>
      <vt:lpstr>Titan One</vt:lpstr>
      <vt:lpstr>UVN Dzung Dakao</vt:lpstr>
      <vt:lpstr>字魂80号-萌趣小鱼体</vt:lpstr>
      <vt:lpstr>Cute Chicks Newsletter by Slidesgo</vt:lpstr>
      <vt:lpstr>Office Theme</vt:lpstr>
      <vt:lpstr>1_Cute Chicks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49</cp:revision>
  <dcterms:created xsi:type="dcterms:W3CDTF">2022-09-19T05:24:27Z</dcterms:created>
  <dcterms:modified xsi:type="dcterms:W3CDTF">2024-01-04T06:51:38Z</dcterms:modified>
</cp:coreProperties>
</file>