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14" r:id="rId2"/>
    <p:sldId id="404" r:id="rId3"/>
    <p:sldId id="406" r:id="rId4"/>
    <p:sldId id="410" r:id="rId5"/>
    <p:sldId id="353" r:id="rId6"/>
    <p:sldId id="424" r:id="rId7"/>
    <p:sldId id="423" r:id="rId8"/>
    <p:sldId id="425" r:id="rId9"/>
    <p:sldId id="420" r:id="rId10"/>
    <p:sldId id="422" r:id="rId11"/>
    <p:sldId id="426" r:id="rId12"/>
    <p:sldId id="413" r:id="rId13"/>
    <p:sldId id="421" r:id="rId14"/>
    <p:sldId id="315" r:id="rId15"/>
    <p:sldId id="416" r:id="rId16"/>
    <p:sldId id="414"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1166"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3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88321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5"/>
          <a:stretch>
            <a:fillRect/>
          </a:stretch>
        </p:blipFill>
        <p:spPr>
          <a:xfrm>
            <a:off x="1829663" y="2440956"/>
            <a:ext cx="6456224" cy="2566638"/>
          </a:xfrm>
          <a:prstGeom prst="rect">
            <a:avLst/>
          </a:prstGeom>
        </p:spPr>
      </p:pic>
    </p:spTree>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7"/>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4" name="Picture 3">
            <a:extLst>
              <a:ext uri="{FF2B5EF4-FFF2-40B4-BE49-F238E27FC236}">
                <a16:creationId xmlns:a16="http://schemas.microsoft.com/office/drawing/2014/main" id="{66CCC3A7-8745-420E-8DB3-0F2075694DA8}"/>
              </a:ext>
            </a:extLst>
          </p:cNvPr>
          <p:cNvPicPr>
            <a:picLocks noChangeAspect="1"/>
          </p:cNvPicPr>
          <p:nvPr/>
        </p:nvPicPr>
        <p:blipFill>
          <a:blip r:embed="rId5"/>
          <a:stretch>
            <a:fillRect/>
          </a:stretch>
        </p:blipFill>
        <p:spPr>
          <a:xfrm>
            <a:off x="1433008" y="2604795"/>
            <a:ext cx="7230483" cy="2353260"/>
          </a:xfrm>
          <a:prstGeom prst="rect">
            <a:avLst/>
          </a:prstGeom>
        </p:spPr>
      </p:pic>
    </p:spTree>
    <p:extLst>
      <p:ext uri="{BB962C8B-B14F-4D97-AF65-F5344CB8AC3E}">
        <p14:creationId xmlns:p14="http://schemas.microsoft.com/office/powerpoint/2010/main" val="126657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503</Words>
  <Application>Microsoft Office PowerPoint</Application>
  <PresentationFormat>Widescreen</PresentationFormat>
  <Paragraphs>31</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#9Slide07 IcielKoni</vt:lpstr>
      <vt:lpstr>Arial</vt:lpstr>
      <vt:lpstr>Calibri</vt:lpstr>
      <vt:lpstr>Times New Roman</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14</cp:revision>
  <dcterms:created xsi:type="dcterms:W3CDTF">2022-10-09T08:53:20Z</dcterms:created>
  <dcterms:modified xsi:type="dcterms:W3CDTF">2024-01-15T08:09:49Z</dcterms:modified>
</cp:coreProperties>
</file>