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14" r:id="rId2"/>
    <p:sldId id="328" r:id="rId3"/>
    <p:sldId id="352" r:id="rId4"/>
    <p:sldId id="354" r:id="rId5"/>
    <p:sldId id="336" r:id="rId6"/>
    <p:sldId id="341" r:id="rId7"/>
    <p:sldId id="356" r:id="rId8"/>
    <p:sldId id="355" r:id="rId9"/>
    <p:sldId id="260" r:id="rId10"/>
    <p:sldId id="340" r:id="rId11"/>
    <p:sldId id="330" r:id="rId12"/>
    <p:sldId id="337" r:id="rId13"/>
    <p:sldId id="3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29AC6-0012-4774-A135-F9B27D67DFB2}" type="datetimeFigureOut">
              <a:rPr lang="en-US" smtClean="0"/>
              <a:t>15-Jan-24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3F2C-1F0F-4370-972C-28788A65B899}" type="slidenum">
              <a:rPr lang="en-US" smtClean="0"/>
              <a:t>‹#›</a:t>
            </a:fld>
            <a:endParaRPr lang="en-US"/>
          </a:p>
        </p:txBody>
      </p:sp>
    </p:spTree>
    <p:extLst>
      <p:ext uri="{BB962C8B-B14F-4D97-AF65-F5344CB8AC3E}">
        <p14:creationId xmlns:p14="http://schemas.microsoft.com/office/powerpoint/2010/main" val="34151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3</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9</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87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065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415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457236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4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76897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81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94407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12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4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35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57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89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547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6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84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818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7.png"/><Relationship Id="rId10" Type="http://schemas.openxmlformats.org/officeDocument/2006/relationships/audio" Target="../media/audio2.wav"/><Relationship Id="rId4" Type="http://schemas.openxmlformats.org/officeDocument/2006/relationships/image" Target="../media/image6.jpeg"/><Relationship Id="rId9"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4.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6.jpe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gif"/><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0"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0"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2800767"/>
          </a:xfrm>
          <a:prstGeom prst="rect">
            <a:avLst/>
          </a:prstGeom>
          <a:noFill/>
        </p:spPr>
        <p:txBody>
          <a:bodyPr wrap="square" rtlCol="0">
            <a:spAutoFit/>
          </a:bodyPr>
          <a:lstStyle/>
          <a:p>
            <a:pPr lvl="0" algn="ctr">
              <a:defRPr/>
            </a:pPr>
            <a:r>
              <a:rPr lang="vi-VN" sz="4400" dirty="0">
                <a:solidFill>
                  <a:srgbClr val="FF2543"/>
                </a:solidFill>
                <a:effectLst>
                  <a:glow rad="127000">
                    <a:srgbClr val="FFFF00">
                      <a:alpha val="75000"/>
                    </a:srgbClr>
                  </a:glow>
                </a:effectLst>
                <a:latin typeface="Calibri" panose="020F0502020204030204" pitchFamily="34" charset="0"/>
                <a:cs typeface="Calibri" panose="020F0502020204030204" pitchFamily="34" charset="0"/>
              </a:rPr>
              <a:t>Em đã làm gì để bảo vệ môi trường, bầu trời, trái đất – mái nhà chung của chúng ta?</a:t>
            </a: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3151931" y="6508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3B5E7B22-A900-4C38-91F3-86AC295FEA15}"/>
              </a:ext>
            </a:extLst>
          </p:cNvPr>
          <p:cNvPicPr>
            <a:picLocks noChangeAspect="1"/>
          </p:cNvPicPr>
          <p:nvPr/>
        </p:nvPicPr>
        <p:blipFill>
          <a:blip r:embed="rId8"/>
          <a:stretch>
            <a:fillRect/>
          </a:stretch>
        </p:blipFill>
        <p:spPr>
          <a:xfrm>
            <a:off x="3752733" y="1856021"/>
            <a:ext cx="6809822" cy="2792210"/>
          </a:xfrm>
          <a:prstGeom prst="rect">
            <a:avLst/>
          </a:prstGeom>
        </p:spPr>
      </p:pic>
      <p:pic>
        <p:nvPicPr>
          <p:cNvPr id="13" name="Picture 12">
            <a:extLst>
              <a:ext uri="{FF2B5EF4-FFF2-40B4-BE49-F238E27FC236}">
                <a16:creationId xmlns:a16="http://schemas.microsoft.com/office/drawing/2014/main" id="{7E49CDFD-B920-4AFD-8D98-79BD418E0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1. N</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ói</a:t>
            </a:r>
            <a:r>
              <a:rPr kumimoji="0" lang="en-US" sz="3600" b="1" i="0" u="none" strike="noStrike" kern="1200" cap="none" spc="0" normalizeH="0" baseline="0" noProof="0" dirty="0">
                <a:ln>
                  <a:noFill/>
                </a:ln>
                <a:solidFill>
                  <a:srgbClr val="FF2543"/>
                </a:solidFill>
                <a:effectLst/>
                <a:uLnTx/>
                <a:uFillTx/>
                <a:latin typeface="Calibri"/>
                <a:ea typeface="+mn-ea"/>
                <a:cs typeface="+mn-cs"/>
              </a:rPr>
              <a:t> 3 - 5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câu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trong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ngày</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hôm</a:t>
            </a:r>
            <a:r>
              <a:rPr kumimoji="0" lang="en-US" sz="3600" b="1" i="0" u="none" strike="noStrike" kern="1200" cap="none" spc="0" normalizeH="0" baseline="0" noProof="0" dirty="0">
                <a:ln>
                  <a:noFill/>
                </a:ln>
                <a:solidFill>
                  <a:srgbClr val="FF2543"/>
                </a:solidFill>
                <a:effectLst/>
                <a:uLnTx/>
                <a:uFillTx/>
                <a:latin typeface="Calibri"/>
                <a:ea typeface="+mn-ea"/>
                <a:cs typeface="+mn-cs"/>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Đặc</a:t>
            </a:r>
            <a:r>
              <a:rPr lang="en-US" sz="3200" b="1" i="1" dirty="0">
                <a:solidFill>
                  <a:srgbClr val="7030A0"/>
                </a:solidFill>
              </a:rPr>
              <a:t> </a:t>
            </a:r>
            <a:r>
              <a:rPr lang="en-US" sz="3200" b="1" i="1" dirty="0" err="1">
                <a:solidFill>
                  <a:srgbClr val="7030A0"/>
                </a:solidFill>
              </a:rPr>
              <a:t>điểm</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 (</a:t>
            </a:r>
            <a:r>
              <a:rPr lang="en-US" sz="3200" b="1" i="1" dirty="0" err="1">
                <a:solidFill>
                  <a:srgbClr val="7030A0"/>
                </a:solidFill>
              </a:rPr>
              <a:t>màu</a:t>
            </a:r>
            <a:r>
              <a:rPr lang="en-US" sz="3200" b="1" i="1" dirty="0">
                <a:solidFill>
                  <a:srgbClr val="7030A0"/>
                </a:solidFill>
              </a:rPr>
              <a:t> </a:t>
            </a:r>
            <a:r>
              <a:rPr lang="en-US" sz="3200" b="1" i="1" dirty="0" err="1">
                <a:solidFill>
                  <a:srgbClr val="7030A0"/>
                </a:solidFill>
              </a:rPr>
              <a:t>sắc</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cao</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rộng</a:t>
            </a:r>
            <a:r>
              <a:rPr lang="en-US" sz="3200" b="1" i="1" dirty="0">
                <a:solidFill>
                  <a:srgbClr val="7030A0"/>
                </a:solidFill>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vật</a:t>
            </a:r>
            <a:r>
              <a:rPr lang="en-US" sz="3200" b="1" i="1" dirty="0">
                <a:solidFill>
                  <a:srgbClr val="7030A0"/>
                </a:solidFill>
              </a:rPr>
              <a:t> </a:t>
            </a:r>
            <a:r>
              <a:rPr lang="en-US" sz="3200" b="1" i="1" dirty="0" err="1">
                <a:solidFill>
                  <a:srgbClr val="7030A0"/>
                </a:solidFill>
              </a:rPr>
              <a:t>xuất</a:t>
            </a:r>
            <a:r>
              <a:rPr lang="en-US" sz="3200" b="1" i="1" dirty="0">
                <a:solidFill>
                  <a:srgbClr val="7030A0"/>
                </a:solidFill>
              </a:rPr>
              <a:t> </a:t>
            </a:r>
            <a:r>
              <a:rPr lang="en-US" sz="3200" b="1" i="1" dirty="0" err="1">
                <a:solidFill>
                  <a:srgbClr val="7030A0"/>
                </a:solidFill>
              </a:rPr>
              <a:t>hiện</a:t>
            </a:r>
            <a:r>
              <a:rPr lang="en-US" sz="3200" b="1" i="1" dirty="0">
                <a:solidFill>
                  <a:srgbClr val="7030A0"/>
                </a:solidFill>
              </a:rPr>
              <a:t> </a:t>
            </a:r>
            <a:r>
              <a:rPr lang="en-US" sz="3200" b="1" i="1" dirty="0" err="1">
                <a:solidFill>
                  <a:srgbClr val="7030A0"/>
                </a:solidFill>
              </a:rPr>
              <a:t>trên</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Cảm</a:t>
            </a:r>
            <a:r>
              <a:rPr lang="en-US" sz="3200" b="1" i="1" dirty="0">
                <a:solidFill>
                  <a:srgbClr val="7030A0"/>
                </a:solidFill>
              </a:rPr>
              <a:t> </a:t>
            </a:r>
            <a:r>
              <a:rPr lang="en-US" sz="3200" b="1" i="1" dirty="0" err="1">
                <a:solidFill>
                  <a:srgbClr val="7030A0"/>
                </a:solidFill>
              </a:rPr>
              <a:t>nhận</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em</a:t>
            </a:r>
            <a:r>
              <a:rPr lang="en-US" sz="3200" b="1" i="1" dirty="0">
                <a:solidFill>
                  <a:srgbClr val="7030A0"/>
                </a:solidFill>
              </a:rPr>
              <a:t> </a:t>
            </a:r>
            <a:r>
              <a:rPr lang="en-US" sz="3200" b="1" i="1" dirty="0" err="1">
                <a:solidFill>
                  <a:srgbClr val="7030A0"/>
                </a:solidFill>
              </a:rPr>
              <a:t>về</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endParaRPr lang="en-US" sz="3200" b="1" i="1" dirty="0">
              <a:solidFill>
                <a:srgbClr val="7030A0"/>
              </a:solidFill>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046988"/>
          </a:xfrm>
          <a:prstGeom prst="rect">
            <a:avLst/>
          </a:prstGeom>
          <a:noFill/>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2.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Nếu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tranh</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em</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sẽ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những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gì</a:t>
            </a:r>
            <a:r>
              <a:rPr kumimoji="0" lang="en-US" sz="3600" b="1" i="0" u="none" strike="noStrike" kern="1200" cap="none" spc="0" normalizeH="0" baseline="0" noProof="0" dirty="0">
                <a:ln>
                  <a:noFill/>
                </a:ln>
                <a:solidFill>
                  <a:srgbClr val="FF2543"/>
                </a:solidFill>
                <a:effectLst/>
                <a:uLnTx/>
                <a:uFillTx/>
                <a:latin typeface="Calibri"/>
                <a:ea typeface="+mn-ea"/>
                <a:cs typeface="+mn-cs"/>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rPr>
              <a:t>Chia </a:t>
            </a:r>
            <a:r>
              <a:rPr lang="en-US" sz="3200" b="1" i="1" dirty="0" err="1">
                <a:solidFill>
                  <a:srgbClr val="7030A0"/>
                </a:solidFill>
              </a:rPr>
              <a:t>sẻ</a:t>
            </a:r>
            <a:r>
              <a:rPr lang="en-US" sz="3200" b="1" i="1" dirty="0">
                <a:solidFill>
                  <a:srgbClr val="7030A0"/>
                </a:solidFill>
              </a:rPr>
              <a:t> </a:t>
            </a:r>
            <a:r>
              <a:rPr lang="en-US" sz="3200" b="1" i="1" dirty="0" err="1">
                <a:solidFill>
                  <a:srgbClr val="7030A0"/>
                </a:solidFill>
              </a:rPr>
              <a:t>với</a:t>
            </a:r>
            <a:r>
              <a:rPr lang="en-US" sz="3200" b="1" i="1" dirty="0">
                <a:solidFill>
                  <a:srgbClr val="7030A0"/>
                </a:solidFill>
              </a:rPr>
              <a:t> </a:t>
            </a:r>
            <a:r>
              <a:rPr lang="en-US" sz="3200" b="1" i="1" dirty="0" err="1">
                <a:solidFill>
                  <a:srgbClr val="7030A0"/>
                </a:solidFill>
              </a:rPr>
              <a:t>bạn</a:t>
            </a:r>
            <a:r>
              <a:rPr lang="en-US" sz="3200" b="1" i="1" dirty="0">
                <a:solidFill>
                  <a:srgbClr val="7030A0"/>
                </a:solidFill>
              </a:rPr>
              <a:t> </a:t>
            </a:r>
            <a:r>
              <a:rPr lang="en-US" sz="3200" b="1" i="1" dirty="0" err="1">
                <a:solidFill>
                  <a:srgbClr val="7030A0"/>
                </a:solidFill>
              </a:rPr>
              <a:t>suy</a:t>
            </a:r>
            <a:r>
              <a:rPr lang="en-US" sz="3200" b="1" i="1" dirty="0">
                <a:solidFill>
                  <a:srgbClr val="7030A0"/>
                </a:solidFill>
              </a:rPr>
              <a:t> </a:t>
            </a:r>
            <a:r>
              <a:rPr lang="en-US" sz="3200" b="1" i="1" dirty="0" err="1">
                <a:solidFill>
                  <a:srgbClr val="7030A0"/>
                </a:solidFill>
              </a:rPr>
              <a:t>nghĩ</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mình</a:t>
            </a:r>
            <a:r>
              <a:rPr lang="en-US" sz="3200" b="1" i="1" dirty="0">
                <a:solidFill>
                  <a:srgbClr val="7030A0"/>
                </a:solidFill>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263</Words>
  <Application>Microsoft Office PowerPoint</Application>
  <PresentationFormat>Widescreen</PresentationFormat>
  <Paragraphs>30</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SVN-Sign Painter House Script</vt:lpstr>
      <vt:lpstr>Times New Roman</vt:lpstr>
      <vt:lpstr>印品黑体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17</cp:revision>
  <dcterms:created xsi:type="dcterms:W3CDTF">2022-10-08T07:07:19Z</dcterms:created>
  <dcterms:modified xsi:type="dcterms:W3CDTF">2024-01-15T08:05:53Z</dcterms:modified>
</cp:coreProperties>
</file>