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1"/>
  </p:notesMasterIdLst>
  <p:sldIdLst>
    <p:sldId id="314" r:id="rId3"/>
    <p:sldId id="257" r:id="rId4"/>
    <p:sldId id="259" r:id="rId5"/>
    <p:sldId id="264" r:id="rId6"/>
    <p:sldId id="2636" r:id="rId7"/>
    <p:sldId id="310" r:id="rId8"/>
    <p:sldId id="316" r:id="rId9"/>
    <p:sldId id="325" r:id="rId10"/>
    <p:sldId id="326" r:id="rId11"/>
    <p:sldId id="2637" r:id="rId12"/>
    <p:sldId id="318" r:id="rId13"/>
    <p:sldId id="319" r:id="rId14"/>
    <p:sldId id="320" r:id="rId15"/>
    <p:sldId id="269" r:id="rId16"/>
    <p:sldId id="2638" r:id="rId17"/>
    <p:sldId id="2639" r:id="rId18"/>
    <p:sldId id="2640" r:id="rId19"/>
    <p:sldId id="261"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p:scale>
          <a:sx n="56" d="100"/>
          <a:sy n="56" d="100"/>
        </p:scale>
        <p:origin x="1651" y="53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15-Jan-24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13.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creenshot of a video game&#10;&#10;Description automatically generated with low confidence">
            <a:extLst>
              <a:ext uri="{FF2B5EF4-FFF2-40B4-BE49-F238E27FC236}">
                <a16:creationId xmlns:a16="http://schemas.microsoft.com/office/drawing/2014/main" id="{40E3A9F1-4B85-1518-8581-A479D2F012E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54" y="4474"/>
            <a:ext cx="12176094" cy="6849053"/>
          </a:xfrm>
          <a:prstGeom prst="rect">
            <a:avLst/>
          </a:prstGeom>
        </p:spPr>
      </p:pic>
      <p:sp>
        <p:nvSpPr>
          <p:cNvPr id="4" name="Rectangle 3">
            <a:extLst>
              <a:ext uri="{FF2B5EF4-FFF2-40B4-BE49-F238E27FC236}">
                <a16:creationId xmlns:a16="http://schemas.microsoft.com/office/drawing/2014/main" id="{6F87CAA1-2A30-15DE-46EF-BC77529C41F0}"/>
              </a:ext>
            </a:extLst>
          </p:cNvPr>
          <p:cNvSpPr>
            <a:spLocks noChangeArrowheads="1"/>
          </p:cNvSpPr>
          <p:nvPr/>
        </p:nvSpPr>
        <p:spPr bwMode="auto">
          <a:xfrm>
            <a:off x="1998791" y="1277007"/>
            <a:ext cx="8194421" cy="456041"/>
          </a:xfrm>
          <a:prstGeom prst="rect">
            <a:avLst/>
          </a:prstGeom>
          <a:noFill/>
          <a:ln>
            <a:noFill/>
          </a:ln>
          <a:effec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defRPr/>
            </a:pPr>
            <a:r>
              <a:rPr lang="en-US" altLang="en-US" sz="2394" b="1">
                <a:solidFill>
                  <a:srgbClr val="002060"/>
                </a:solidFill>
                <a:latin typeface="Times New Roman" panose="02020603050405020304" pitchFamily="18" charset="0"/>
                <a:cs typeface="Times New Roman" panose="02020603050405020304" pitchFamily="18" charset="0"/>
              </a:rPr>
              <a:t>ỦY BAN NHÂN DÂN QUẬN LONG BIÊN</a:t>
            </a:r>
          </a:p>
          <a:p>
            <a:pPr algn="ctr">
              <a:spcBef>
                <a:spcPct val="0"/>
              </a:spcBef>
              <a:buFontTx/>
              <a:buNone/>
              <a:defRPr/>
            </a:pPr>
            <a:r>
              <a:rPr lang="en-US" altLang="en-US" sz="2394" b="1">
                <a:solidFill>
                  <a:srgbClr val="002060"/>
                </a:solidFill>
                <a:latin typeface="Times New Roman" panose="02020603050405020304" pitchFamily="18" charset="0"/>
                <a:cs typeface="Times New Roman" panose="02020603050405020304" pitchFamily="18" charset="0"/>
              </a:rPr>
              <a:t>TRƯỜNG TIỂU HỌC ĐÔ THỊ VIỆT HƯNG</a:t>
            </a:r>
          </a:p>
        </p:txBody>
      </p:sp>
      <p:sp>
        <p:nvSpPr>
          <p:cNvPr id="5" name="Rectangle 4">
            <a:extLst>
              <a:ext uri="{FF2B5EF4-FFF2-40B4-BE49-F238E27FC236}">
                <a16:creationId xmlns:a16="http://schemas.microsoft.com/office/drawing/2014/main" id="{9C042B2C-75C6-02A5-EC11-D148A90624DC}"/>
              </a:ext>
            </a:extLst>
          </p:cNvPr>
          <p:cNvSpPr/>
          <p:nvPr/>
        </p:nvSpPr>
        <p:spPr>
          <a:xfrm>
            <a:off x="1820873" y="3936358"/>
            <a:ext cx="8550262" cy="2822771"/>
          </a:xfrm>
          <a:prstGeom prst="rect">
            <a:avLst/>
          </a:prstGeom>
          <a:noFill/>
        </p:spPr>
        <p:txBody>
          <a:bodyPr spcFirstLastPara="1" wrap="none">
            <a:prstTxWarp prst="textArchUp">
              <a:avLst>
                <a:gd name="adj" fmla="val 10750156"/>
              </a:avLst>
            </a:prstTxWarp>
            <a:spAutoFit/>
          </a:bodyPr>
          <a:lstStyle/>
          <a:p>
            <a:pPr algn="ctr" eaLnBrk="1" hangingPunct="1">
              <a:spcBef>
                <a:spcPct val="50000"/>
              </a:spcBef>
              <a:defRPr/>
            </a:pPr>
            <a:r>
              <a:rPr lang="en-US" sz="5388" b="1" dirty="0">
                <a:ln w="24500" cmpd="dbl">
                  <a:solidFill>
                    <a:srgbClr val="FF0000"/>
                  </a:solidFill>
                  <a:prstDash val="solid"/>
                  <a:miter lim="800000"/>
                </a:ln>
                <a:solidFill>
                  <a:srgbClr val="FF0000"/>
                </a:solidFill>
                <a:effectLst>
                  <a:outerShdw blurRad="38100" dist="38100" dir="7020000" algn="tl">
                    <a:srgbClr val="000000">
                      <a:alpha val="35000"/>
                    </a:srgbClr>
                  </a:outerShdw>
                </a:effectLst>
                <a:latin typeface="Times New Roman" pitchFamily="18" charset="0"/>
                <a:cs typeface="Times New Roman" pitchFamily="18" charset="0"/>
              </a:rPr>
              <a:t>BÀI GIẢNG ĐIỆN TỬ</a:t>
            </a:r>
          </a:p>
          <a:p>
            <a:pPr algn="ctr" eaLnBrk="1" hangingPunct="1">
              <a:spcBef>
                <a:spcPct val="50000"/>
              </a:spcBef>
              <a:defRPr/>
            </a:pPr>
            <a:r>
              <a:rPr lang="en-US" sz="5388" b="1">
                <a:ln w="24500" cmpd="dbl">
                  <a:solidFill>
                    <a:srgbClr val="FF0000"/>
                  </a:solidFill>
                  <a:prstDash val="solid"/>
                  <a:miter lim="800000"/>
                </a:ln>
                <a:solidFill>
                  <a:srgbClr val="FF0000"/>
                </a:solidFill>
                <a:effectLst>
                  <a:outerShdw blurRad="38100" dist="38100" dir="7020000" algn="tl">
                    <a:srgbClr val="000000">
                      <a:alpha val="35000"/>
                    </a:srgbClr>
                  </a:outerShdw>
                </a:effectLst>
                <a:latin typeface="Times New Roman" pitchFamily="18" charset="0"/>
                <a:cs typeface="Times New Roman" pitchFamily="18" charset="0"/>
              </a:rPr>
              <a:t>KHỐI </a:t>
            </a:r>
            <a:r>
              <a:rPr lang="en-US" sz="5388" b="1" dirty="0">
                <a:ln w="24500" cmpd="dbl">
                  <a:solidFill>
                    <a:srgbClr val="FF0000"/>
                  </a:solidFill>
                  <a:prstDash val="solid"/>
                  <a:miter lim="800000"/>
                </a:ln>
                <a:solidFill>
                  <a:srgbClr val="FF0000"/>
                </a:solidFill>
                <a:effectLst>
                  <a:outerShdw blurRad="38100" dist="38100" dir="7020000" algn="tl">
                    <a:srgbClr val="000000">
                      <a:alpha val="35000"/>
                    </a:srgbClr>
                  </a:outerShdw>
                </a:effectLst>
                <a:latin typeface="Times New Roman" pitchFamily="18" charset="0"/>
                <a:cs typeface="Times New Roman" pitchFamily="18" charset="0"/>
              </a:rPr>
              <a:t>3</a:t>
            </a:r>
          </a:p>
        </p:txBody>
      </p:sp>
      <p:pic>
        <p:nvPicPr>
          <p:cNvPr id="6" name="Hình ảnh 3">
            <a:extLst>
              <a:ext uri="{FF2B5EF4-FFF2-40B4-BE49-F238E27FC236}">
                <a16:creationId xmlns:a16="http://schemas.microsoft.com/office/drawing/2014/main" id="{1D06DA11-F90D-FF11-5748-7BDE94480BF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31271" y="820061"/>
            <a:ext cx="1306897" cy="1340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Hình chữ nhật 1">
            <a:extLst>
              <a:ext uri="{FF2B5EF4-FFF2-40B4-BE49-F238E27FC236}">
                <a16:creationId xmlns:a16="http://schemas.microsoft.com/office/drawing/2014/main" id="{2ED74E39-3004-EA47-095A-D77D1F42A02C}"/>
              </a:ext>
            </a:extLst>
          </p:cNvPr>
          <p:cNvSpPr/>
          <p:nvPr/>
        </p:nvSpPr>
        <p:spPr>
          <a:xfrm>
            <a:off x="3163170" y="4873337"/>
            <a:ext cx="5419606" cy="830766"/>
          </a:xfrm>
          <a:prstGeom prst="rect">
            <a:avLst/>
          </a:prstGeom>
          <a:noFill/>
        </p:spPr>
        <p:txBody>
          <a:bodyPr wrap="none" lIns="91208" tIns="45606" rIns="91208" bIns="45606">
            <a:spAutoFit/>
          </a:bodyPr>
          <a:lstStyle/>
          <a:p>
            <a:pPr algn="ctr">
              <a:defRPr/>
            </a:pPr>
            <a:r>
              <a:rPr lang="en-US" sz="4800" b="1" dirty="0">
                <a:ln w="10160">
                  <a:solidFill>
                    <a:schemeClr val="accent6">
                      <a:lumMod val="50000"/>
                    </a:schemeClr>
                  </a:solidFill>
                  <a:prstDash val="solid"/>
                </a:ln>
                <a:solidFill>
                  <a:srgbClr val="FFC000"/>
                </a:solidFill>
                <a:effectLst>
                  <a:outerShdw blurRad="38100" dist="22860" dir="5400000" algn="tl" rotWithShape="0">
                    <a:srgbClr val="000000">
                      <a:alpha val="30000"/>
                    </a:srgbClr>
                  </a:outerShdw>
                </a:effectLst>
                <a:latin typeface="Arial" panose="020B0604020202020204" pitchFamily="34" charset="0"/>
                <a:cs typeface="Arial" panose="020B0604020202020204" pitchFamily="34" charset="0"/>
              </a:rPr>
              <a:t>MÔN: TIẾNG VIỆT</a:t>
            </a:r>
            <a:endParaRPr lang="vi-VN" sz="4800" b="1" dirty="0">
              <a:ln w="10160">
                <a:solidFill>
                  <a:schemeClr val="accent6">
                    <a:lumMod val="50000"/>
                  </a:schemeClr>
                </a:solidFill>
                <a:prstDash val="solid"/>
              </a:ln>
              <a:solidFill>
                <a:srgbClr val="FFC000"/>
              </a:solidFill>
              <a:effectLst>
                <a:outerShdw blurRad="38100" dist="22860" dir="5400000" algn="tl" rotWithShape="0">
                  <a:srgbClr val="000000">
                    <a:alpha val="30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30634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572</Words>
  <Application>Microsoft Office PowerPoint</Application>
  <PresentationFormat>Widescreen</PresentationFormat>
  <Paragraphs>60</Paragraphs>
  <Slides>18</Slides>
  <Notes>16</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18</vt:i4>
      </vt:variant>
    </vt:vector>
  </HeadingPairs>
  <TitlesOfParts>
    <vt:vector size="29" baseType="lpstr">
      <vt:lpstr>Arial</vt:lpstr>
      <vt:lpstr>Calibri</vt:lpstr>
      <vt:lpstr>Gloria Hallelujah</vt:lpstr>
      <vt:lpstr>HP001 4 hàng</vt:lpstr>
      <vt:lpstr>HP001 5 hàng</vt:lpstr>
      <vt:lpstr>Indie Flower</vt:lpstr>
      <vt:lpstr>Times New Roman</vt:lpstr>
      <vt:lpstr>字魂59号-创粗黑</vt:lpstr>
      <vt:lpstr>字魂70号-灵悦黑体</vt:lpstr>
      <vt:lpstr>My New Year's Resolution by Slidesgo</vt:lpstr>
      <vt:lpstr>千图网海量PPT模板www.58pic.com​​</vt:lpstr>
      <vt:lpstr>PowerPoint Presentation</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huongtt153@outlook.com</cp:lastModifiedBy>
  <cp:revision>25</cp:revision>
  <dcterms:created xsi:type="dcterms:W3CDTF">2022-10-15T06:15:35Z</dcterms:created>
  <dcterms:modified xsi:type="dcterms:W3CDTF">2024-01-15T08:14:13Z</dcterms:modified>
</cp:coreProperties>
</file>