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notesMasterIdLst>
    <p:notesMasterId r:id="rId15"/>
  </p:notesMasterIdLst>
  <p:sldIdLst>
    <p:sldId id="291" r:id="rId2"/>
    <p:sldId id="292" r:id="rId3"/>
    <p:sldId id="293" r:id="rId4"/>
    <p:sldId id="294" r:id="rId5"/>
    <p:sldId id="312" r:id="rId6"/>
    <p:sldId id="313" r:id="rId7"/>
    <p:sldId id="314" r:id="rId8"/>
    <p:sldId id="318" r:id="rId9"/>
    <p:sldId id="304" r:id="rId10"/>
    <p:sldId id="305" r:id="rId11"/>
    <p:sldId id="306" r:id="rId12"/>
    <p:sldId id="309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849" autoAdjust="0"/>
  </p:normalViewPr>
  <p:slideViewPr>
    <p:cSldViewPr>
      <p:cViewPr varScale="1">
        <p:scale>
          <a:sx n="66" d="100"/>
          <a:sy n="66" d="100"/>
        </p:scale>
        <p:origin x="-780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pPr/>
              <a:t>1/16/2023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48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19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132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711200" y="609601"/>
            <a:ext cx="711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17EB14-D66A-4676-92A4-03881C61F091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4DE8D5-FADB-4070-88E7-7B5CF0C5DCB3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0" y="1981200"/>
            <a:ext cx="37592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8400" y="1981200"/>
            <a:ext cx="37592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1D8597-DE7C-46D9-AA0A-98318070A285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6"/>
            <a:ext cx="515620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134" y="1489075"/>
            <a:ext cx="5158317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134" y="2193926"/>
            <a:ext cx="5158317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EDA07B-E8E9-4AD7-9D49-812C4BDF930A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1447C7-73A7-49A8-9072-0AB4175D801C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101850"/>
            <a:ext cx="393276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117518-C007-4C20-9FB3-A0C5308DF146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711200" y="609601"/>
            <a:ext cx="711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17EB14-D66A-4676-92A4-03881C61F091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4DE8D5-FADB-4070-88E7-7B5CF0C5DCB3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9360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0" y="1981200"/>
            <a:ext cx="37592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8400" y="1981200"/>
            <a:ext cx="37592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1D8597-DE7C-46D9-AA0A-98318070A285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6"/>
            <a:ext cx="515620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134" y="1489075"/>
            <a:ext cx="5158317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134" y="2193926"/>
            <a:ext cx="5158317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EDA07B-E8E9-4AD7-9D49-812C4BDF930A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1447C7-73A7-49A8-9072-0AB4175D801C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101850"/>
            <a:ext cx="393276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117518-C007-4C20-9FB3-A0C5308DF146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201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9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52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410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008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588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603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pPr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61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82" y="0"/>
            <a:ext cx="122168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1524000" y="2133600"/>
            <a:ext cx="830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</a:rPr>
              <a:t> 2: CÁC DẠNG THÔNG TIN THƯỜNG GẶP</a:t>
            </a: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4876801" y="24384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4876801" y="290036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343401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36493" y="3245349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</a:t>
            </a: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992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799772" y="1154556"/>
            <a:ext cx="80007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i="1" dirty="0" err="1"/>
              <a:t>Có</a:t>
            </a:r>
            <a:r>
              <a:rPr lang="en-US" sz="2800" i="1" dirty="0"/>
              <a:t> </a:t>
            </a:r>
            <a:r>
              <a:rPr lang="en-US" sz="2800" i="1" dirty="0" err="1"/>
              <a:t>mấy</a:t>
            </a:r>
            <a:r>
              <a:rPr lang="en-US" sz="2800" i="1" dirty="0"/>
              <a:t> </a:t>
            </a:r>
            <a:r>
              <a:rPr lang="en-US" sz="2800" i="1" dirty="0" err="1"/>
              <a:t>dạng</a:t>
            </a:r>
            <a:r>
              <a:rPr lang="en-US" sz="2800" i="1" dirty="0"/>
              <a:t> </a:t>
            </a:r>
            <a:r>
              <a:rPr lang="en-US" sz="2800" i="1" dirty="0" err="1"/>
              <a:t>thông</a:t>
            </a:r>
            <a:r>
              <a:rPr lang="en-US" sz="2800" i="1" dirty="0"/>
              <a:t> tin </a:t>
            </a:r>
            <a:r>
              <a:rPr lang="en-US" sz="2800" i="1" dirty="0" err="1"/>
              <a:t>thường</a:t>
            </a:r>
            <a:r>
              <a:rPr lang="en-US" sz="2800" i="1" dirty="0"/>
              <a:t> </a:t>
            </a:r>
            <a:r>
              <a:rPr lang="en-US" sz="2800" i="1" dirty="0" err="1"/>
              <a:t>gặp</a:t>
            </a:r>
            <a:r>
              <a:rPr lang="en-US" sz="2800" i="1" dirty="0"/>
              <a:t>: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819400" y="381000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819400" y="281940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895600" y="480060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2743201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600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800601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3505201" y="4800601"/>
            <a:ext cx="35009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/>
              <a:t>4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3505200" y="3657601"/>
            <a:ext cx="388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/>
              <a:t>3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3394072" y="2842613"/>
            <a:ext cx="40735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/>
              <a:t>2  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67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992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925411" y="881965"/>
            <a:ext cx="80007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i="1" dirty="0" err="1"/>
              <a:t>Ba</a:t>
            </a:r>
            <a:r>
              <a:rPr lang="en-US" sz="2800" i="1" dirty="0"/>
              <a:t> </a:t>
            </a:r>
            <a:r>
              <a:rPr lang="en-US" sz="2800" i="1" dirty="0" err="1"/>
              <a:t>dạng</a:t>
            </a:r>
            <a:r>
              <a:rPr lang="en-US" sz="2800" i="1" dirty="0"/>
              <a:t> </a:t>
            </a:r>
            <a:r>
              <a:rPr lang="en-US" sz="2800" i="1" dirty="0" err="1"/>
              <a:t>thông</a:t>
            </a:r>
            <a:r>
              <a:rPr lang="en-US" sz="2800" i="1" dirty="0"/>
              <a:t> tin </a:t>
            </a:r>
            <a:r>
              <a:rPr lang="en-US" sz="2800" i="1" dirty="0" err="1"/>
              <a:t>thường</a:t>
            </a:r>
            <a:r>
              <a:rPr lang="en-US" sz="2800" i="1" dirty="0"/>
              <a:t> </a:t>
            </a:r>
            <a:r>
              <a:rPr lang="en-US" sz="2800" i="1" dirty="0" err="1"/>
              <a:t>gặp</a:t>
            </a:r>
            <a:r>
              <a:rPr lang="en-US" sz="2800" i="1" dirty="0"/>
              <a:t> </a:t>
            </a:r>
            <a:r>
              <a:rPr lang="en-US" sz="2800" i="1" dirty="0" err="1"/>
              <a:t>là</a:t>
            </a:r>
            <a:r>
              <a:rPr lang="en-US" sz="2800" i="1" dirty="0"/>
              <a:t>: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819401" y="5181600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743200" y="289560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858438" y="399528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832" y="3829155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67000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5181601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3429000" y="5257801"/>
            <a:ext cx="6019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/>
              <a:t>Dạng</a:t>
            </a:r>
            <a:r>
              <a:rPr lang="en-US" sz="2400" i="1" dirty="0"/>
              <a:t> </a:t>
            </a:r>
            <a:r>
              <a:rPr lang="en-US" sz="2400" i="1" dirty="0" err="1"/>
              <a:t>văn</a:t>
            </a:r>
            <a:r>
              <a:rPr lang="en-US" sz="2400" i="1" dirty="0"/>
              <a:t> </a:t>
            </a:r>
            <a:r>
              <a:rPr lang="en-US" sz="2400" i="1" dirty="0" err="1"/>
              <a:t>bản</a:t>
            </a:r>
            <a:r>
              <a:rPr lang="en-US" sz="2400" i="1" dirty="0"/>
              <a:t>, </a:t>
            </a:r>
            <a:r>
              <a:rPr lang="en-US" sz="2400" i="1" dirty="0" err="1"/>
              <a:t>dạng</a:t>
            </a:r>
            <a:r>
              <a:rPr lang="en-US" sz="2400" i="1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</a:t>
            </a:r>
            <a:r>
              <a:rPr lang="en-US" sz="2400" i="1" dirty="0" err="1"/>
              <a:t>ảnh</a:t>
            </a:r>
            <a:r>
              <a:rPr lang="en-US" sz="2400" i="1" dirty="0"/>
              <a:t>, </a:t>
            </a:r>
            <a:r>
              <a:rPr lang="en-US" sz="2400" i="1" dirty="0" err="1"/>
              <a:t>dạng</a:t>
            </a:r>
            <a:r>
              <a:rPr lang="en-US" sz="2400" i="1" dirty="0"/>
              <a:t> </a:t>
            </a:r>
            <a:r>
              <a:rPr lang="en-US" sz="2400" i="1" dirty="0" err="1"/>
              <a:t>tiếng</a:t>
            </a:r>
            <a:r>
              <a:rPr lang="en-US" sz="2400" i="1" dirty="0"/>
              <a:t>.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3433262" y="4022709"/>
            <a:ext cx="56345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/>
              <a:t>Dạng</a:t>
            </a:r>
            <a:r>
              <a:rPr lang="en-US" sz="2400" i="1" dirty="0"/>
              <a:t> </a:t>
            </a:r>
            <a:r>
              <a:rPr lang="en-US" sz="2400" i="1" dirty="0" err="1"/>
              <a:t>chữ</a:t>
            </a:r>
            <a:r>
              <a:rPr lang="en-US" sz="2400" i="1" dirty="0"/>
              <a:t>, </a:t>
            </a:r>
            <a:r>
              <a:rPr lang="en-US" sz="2400" i="1" dirty="0" err="1"/>
              <a:t>dạng</a:t>
            </a:r>
            <a:r>
              <a:rPr lang="en-US" sz="2400" i="1" dirty="0"/>
              <a:t> </a:t>
            </a:r>
            <a:r>
              <a:rPr lang="en-US" sz="2400" i="1" dirty="0" err="1"/>
              <a:t>số</a:t>
            </a:r>
            <a:r>
              <a:rPr lang="en-US" sz="2400" i="1" dirty="0"/>
              <a:t>, </a:t>
            </a:r>
            <a:r>
              <a:rPr lang="en-US" sz="2400" i="1" dirty="0" err="1"/>
              <a:t>dạng</a:t>
            </a:r>
            <a:r>
              <a:rPr lang="en-US" sz="2400" i="1" dirty="0"/>
              <a:t> </a:t>
            </a:r>
            <a:r>
              <a:rPr lang="en-US" sz="2400" i="1" dirty="0" err="1"/>
              <a:t>âm</a:t>
            </a:r>
            <a:r>
              <a:rPr lang="en-US" sz="2400" i="1" dirty="0"/>
              <a:t> </a:t>
            </a:r>
            <a:r>
              <a:rPr lang="en-US" sz="2400" i="1" dirty="0" err="1"/>
              <a:t>thanh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3276600" y="2895601"/>
            <a:ext cx="586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/>
              <a:t>Dạng</a:t>
            </a:r>
            <a:r>
              <a:rPr lang="en-US" sz="2400" i="1" dirty="0"/>
              <a:t> </a:t>
            </a:r>
            <a:r>
              <a:rPr lang="en-US" sz="2400" i="1" dirty="0" err="1"/>
              <a:t>chữ</a:t>
            </a:r>
            <a:r>
              <a:rPr lang="en-US" sz="2400" i="1" dirty="0"/>
              <a:t>, </a:t>
            </a:r>
            <a:r>
              <a:rPr lang="en-US" sz="2400" i="1" dirty="0" err="1"/>
              <a:t>dạng</a:t>
            </a:r>
            <a:r>
              <a:rPr lang="en-US" sz="2400" i="1" dirty="0"/>
              <a:t> </a:t>
            </a:r>
            <a:r>
              <a:rPr lang="en-US" sz="2400" i="1" dirty="0" err="1"/>
              <a:t>âm</a:t>
            </a:r>
            <a:r>
              <a:rPr lang="en-US" sz="2400" i="1" dirty="0"/>
              <a:t> </a:t>
            </a:r>
            <a:r>
              <a:rPr lang="en-US" sz="2400" i="1" dirty="0" err="1"/>
              <a:t>thanh</a:t>
            </a:r>
            <a:r>
              <a:rPr lang="en-US" sz="2400" i="1" dirty="0"/>
              <a:t>, </a:t>
            </a:r>
            <a:r>
              <a:rPr lang="en-US" sz="2400" i="1" dirty="0" err="1"/>
              <a:t>dạng</a:t>
            </a:r>
            <a:r>
              <a:rPr lang="en-US" sz="2400" i="1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</a:t>
            </a:r>
            <a:r>
              <a:rPr lang="en-US" sz="2400" i="1" dirty="0" err="1"/>
              <a:t>ảnh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82" y="0"/>
            <a:ext cx="122168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719226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9181853" y="332359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64011" y="177942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</a:t>
            </a:r>
            <a:r>
              <a:rPr lang="en-US" sz="405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tập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9601200" y="6096001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0" y="3886200"/>
            <a:ext cx="64008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990600"/>
            <a:ext cx="640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13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144" y="4114801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992" y="1209676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971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82" y="0"/>
            <a:ext cx="122168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00400" y="11430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62200" y="2209800"/>
            <a:ext cx="7315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dirty="0"/>
              <a:t>-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gặp</a:t>
            </a:r>
            <a:r>
              <a:rPr lang="en-US" dirty="0"/>
              <a:t>: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,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,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82" y="0"/>
            <a:ext cx="122168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00601" y="791162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</a:rPr>
              <a:t>Khởi</a:t>
            </a:r>
            <a:r>
              <a:rPr lang="en-US" sz="5400" b="1" dirty="0">
                <a:ln/>
                <a:solidFill>
                  <a:srgbClr val="00CC00"/>
                </a:solidFill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</a:rPr>
              <a:t>động</a:t>
            </a:r>
            <a:endParaRPr lang="en-US" sz="5400" b="1" dirty="0">
              <a:ln/>
              <a:solidFill>
                <a:srgbClr val="00CC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7" b="967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524001"/>
            <a:ext cx="2438400" cy="1952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3760625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err="1"/>
              <a:t>Em</a:t>
            </a:r>
            <a:r>
              <a:rPr lang="en-US" sz="4000" i="1" dirty="0"/>
              <a:t> </a:t>
            </a:r>
            <a:r>
              <a:rPr lang="en-US" sz="4000" i="1" dirty="0" err="1"/>
              <a:t>hãy</a:t>
            </a:r>
            <a:r>
              <a:rPr lang="en-US" sz="4000" i="1" dirty="0"/>
              <a:t> </a:t>
            </a:r>
            <a:r>
              <a:rPr lang="en-US" sz="4000" i="1" dirty="0" err="1"/>
              <a:t>lấy</a:t>
            </a:r>
            <a:r>
              <a:rPr lang="en-US" sz="4000" i="1" dirty="0"/>
              <a:t> </a:t>
            </a:r>
            <a:r>
              <a:rPr lang="en-US" sz="4000" i="1" dirty="0" err="1"/>
              <a:t>ví</a:t>
            </a:r>
            <a:r>
              <a:rPr lang="en-US" sz="4000" i="1" dirty="0"/>
              <a:t> </a:t>
            </a:r>
            <a:r>
              <a:rPr lang="en-US" sz="4000" i="1" dirty="0" err="1"/>
              <a:t>dụ</a:t>
            </a:r>
            <a:r>
              <a:rPr lang="en-US" sz="4000" i="1" dirty="0"/>
              <a:t> </a:t>
            </a:r>
            <a:r>
              <a:rPr lang="en-US" sz="4000" i="1" dirty="0" err="1"/>
              <a:t>cho</a:t>
            </a:r>
            <a:r>
              <a:rPr lang="en-US" sz="4000" i="1" dirty="0"/>
              <a:t> </a:t>
            </a:r>
            <a:r>
              <a:rPr lang="en-US" sz="4000" i="1" dirty="0" err="1"/>
              <a:t>thấy</a:t>
            </a:r>
            <a:r>
              <a:rPr lang="en-US" sz="4000" i="1" dirty="0"/>
              <a:t> </a:t>
            </a:r>
            <a:r>
              <a:rPr lang="en-US" sz="4000" i="1" dirty="0" err="1"/>
              <a:t>các</a:t>
            </a:r>
            <a:r>
              <a:rPr lang="en-US" sz="4000" i="1" dirty="0"/>
              <a:t> </a:t>
            </a:r>
            <a:r>
              <a:rPr lang="en-US" sz="4000" i="1" dirty="0" err="1"/>
              <a:t>giác</a:t>
            </a:r>
            <a:r>
              <a:rPr lang="en-US" sz="4000" i="1" dirty="0"/>
              <a:t> </a:t>
            </a:r>
            <a:r>
              <a:rPr lang="en-US" sz="4000" i="1" dirty="0" err="1"/>
              <a:t>quan</a:t>
            </a:r>
            <a:r>
              <a:rPr lang="en-US" sz="4000" i="1" dirty="0"/>
              <a:t> </a:t>
            </a:r>
            <a:r>
              <a:rPr lang="en-US" sz="4000" i="1" dirty="0" err="1"/>
              <a:t>khác</a:t>
            </a:r>
            <a:r>
              <a:rPr lang="en-US" sz="4000" i="1" dirty="0"/>
              <a:t> </a:t>
            </a:r>
            <a:r>
              <a:rPr lang="en-US" sz="4000" i="1" dirty="0" err="1"/>
              <a:t>nhau</a:t>
            </a:r>
            <a:r>
              <a:rPr lang="en-US" sz="4000" i="1" dirty="0"/>
              <a:t> </a:t>
            </a:r>
            <a:r>
              <a:rPr lang="en-US" sz="4000" i="1" dirty="0" err="1"/>
              <a:t>thu</a:t>
            </a:r>
            <a:r>
              <a:rPr lang="en-US" sz="4000" i="1" dirty="0"/>
              <a:t> </a:t>
            </a:r>
            <a:r>
              <a:rPr lang="en-US" sz="4000" i="1" dirty="0" err="1"/>
              <a:t>nhận</a:t>
            </a:r>
            <a:r>
              <a:rPr lang="en-US" sz="4000" i="1" dirty="0"/>
              <a:t> </a:t>
            </a:r>
            <a:r>
              <a:rPr lang="en-US" sz="4000" i="1" dirty="0" err="1"/>
              <a:t>dạng</a:t>
            </a:r>
            <a:r>
              <a:rPr lang="en-US" sz="4000" i="1" dirty="0"/>
              <a:t> </a:t>
            </a:r>
            <a:r>
              <a:rPr lang="en-US" sz="4000" i="1" dirty="0" err="1"/>
              <a:t>thông</a:t>
            </a:r>
            <a:r>
              <a:rPr lang="en-US" sz="4000" i="1" dirty="0"/>
              <a:t> tin </a:t>
            </a:r>
            <a:r>
              <a:rPr lang="en-US" sz="4000" i="1" dirty="0" err="1"/>
              <a:t>khác</a:t>
            </a:r>
            <a:r>
              <a:rPr lang="en-US" sz="4000" i="1" dirty="0"/>
              <a:t> </a:t>
            </a:r>
            <a:r>
              <a:rPr lang="en-US" sz="4000" i="1" dirty="0" err="1"/>
              <a:t>nhau</a:t>
            </a:r>
            <a:r>
              <a:rPr lang="en-US" sz="4000" i="1" dirty="0"/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5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82" y="0"/>
            <a:ext cx="122168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19400" y="457200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FF0000"/>
                </a:solidFill>
              </a:rPr>
              <a:t>Thông</a:t>
            </a:r>
            <a:r>
              <a:rPr lang="en-US" b="1" dirty="0">
                <a:solidFill>
                  <a:srgbClr val="FF0000"/>
                </a:solidFill>
              </a:rPr>
              <a:t> tin </a:t>
            </a:r>
            <a:r>
              <a:rPr lang="en-US" b="1" dirty="0" err="1">
                <a:solidFill>
                  <a:srgbClr val="FF0000"/>
                </a:solidFill>
              </a:rPr>
              <a:t>dạng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chữ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1524001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2819400" y="5257800"/>
            <a:ext cx="762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86200" y="5334001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286000"/>
            <a:ext cx="6172200" cy="270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82" y="0"/>
            <a:ext cx="122168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19400" y="457200"/>
            <a:ext cx="5486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solidFill>
                  <a:srgbClr val="FF0000"/>
                </a:solidFill>
              </a:rPr>
              <a:t>Thông</a:t>
            </a:r>
            <a:r>
              <a:rPr lang="en-US" b="1" dirty="0">
                <a:solidFill>
                  <a:srgbClr val="FF0000"/>
                </a:solidFill>
              </a:rPr>
              <a:t> tin </a:t>
            </a:r>
            <a:r>
              <a:rPr lang="en-US" b="1" dirty="0" err="1">
                <a:solidFill>
                  <a:srgbClr val="FF0000"/>
                </a:solidFill>
              </a:rPr>
              <a:t>dạng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hình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ảnh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4114801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3?</a:t>
            </a:r>
          </a:p>
        </p:txBody>
      </p:sp>
      <p:sp>
        <p:nvSpPr>
          <p:cNvPr id="9" name="Curved Right Arrow 8"/>
          <p:cNvSpPr/>
          <p:nvPr/>
        </p:nvSpPr>
        <p:spPr>
          <a:xfrm rot="2771338">
            <a:off x="3386437" y="2446924"/>
            <a:ext cx="906015" cy="150269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 rot="3770574" flipH="1" flipV="1">
            <a:off x="6692685" y="5455138"/>
            <a:ext cx="759328" cy="14625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4724401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ở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1143000"/>
            <a:ext cx="535604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 animBg="1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82" y="0"/>
            <a:ext cx="122168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19400" y="457200"/>
            <a:ext cx="6096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 err="1">
                <a:solidFill>
                  <a:srgbClr val="FF0000"/>
                </a:solidFill>
              </a:rPr>
              <a:t>hông</a:t>
            </a:r>
            <a:r>
              <a:rPr lang="en-US" b="1" dirty="0">
                <a:solidFill>
                  <a:srgbClr val="FF0000"/>
                </a:solidFill>
              </a:rPr>
              <a:t> tin </a:t>
            </a:r>
            <a:r>
              <a:rPr lang="en-US" b="1" dirty="0" err="1">
                <a:solidFill>
                  <a:srgbClr val="FF0000"/>
                </a:solidFill>
              </a:rPr>
              <a:t>dạng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âm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thanh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2438401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67200" y="5024736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219201"/>
            <a:ext cx="1600200" cy="123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1" y="1371601"/>
            <a:ext cx="16097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1" y="1219201"/>
            <a:ext cx="187591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724400" y="2438401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2800" y="2514601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ight Brace 15"/>
          <p:cNvSpPr/>
          <p:nvPr/>
        </p:nvSpPr>
        <p:spPr>
          <a:xfrm rot="5400000">
            <a:off x="5280762" y="1577238"/>
            <a:ext cx="1567398" cy="511852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3" grpId="0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82" y="0"/>
            <a:ext cx="122168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9220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590800" y="1371600"/>
            <a:ext cx="5334000" cy="13388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00200" y="2886730"/>
            <a:ext cx="86105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ở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82" y="0"/>
            <a:ext cx="122168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19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800" y="1219201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39543" y="26670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773" y="1905000"/>
            <a:ext cx="489120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992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799772" y="1154556"/>
            <a:ext cx="80007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i="1" dirty="0" err="1"/>
              <a:t>Chúng</a:t>
            </a:r>
            <a:r>
              <a:rPr lang="en-US" sz="2800" i="1" dirty="0"/>
              <a:t> </a:t>
            </a:r>
            <a:r>
              <a:rPr lang="en-US" sz="2800" i="1" dirty="0" err="1"/>
              <a:t>ta</a:t>
            </a:r>
            <a:r>
              <a:rPr lang="en-US" sz="2800" i="1" dirty="0"/>
              <a:t> </a:t>
            </a:r>
            <a:r>
              <a:rPr lang="en-US" sz="2800" i="1" dirty="0" err="1"/>
              <a:t>thu</a:t>
            </a:r>
            <a:r>
              <a:rPr lang="en-US" sz="2800" i="1" dirty="0"/>
              <a:t> </a:t>
            </a:r>
            <a:r>
              <a:rPr lang="en-US" sz="2800" i="1" dirty="0" err="1"/>
              <a:t>thập</a:t>
            </a:r>
            <a:r>
              <a:rPr lang="en-US" sz="2800" i="1" dirty="0"/>
              <a:t> </a:t>
            </a:r>
            <a:r>
              <a:rPr lang="en-US" sz="2800" i="1" dirty="0" err="1"/>
              <a:t>thông</a:t>
            </a:r>
            <a:r>
              <a:rPr lang="en-US" sz="2800" i="1" dirty="0"/>
              <a:t> tin ở </a:t>
            </a:r>
            <a:r>
              <a:rPr lang="en-US" sz="2800" i="1" dirty="0" err="1"/>
              <a:t>mấy</a:t>
            </a:r>
            <a:r>
              <a:rPr lang="en-US" sz="2800" i="1" dirty="0"/>
              <a:t> </a:t>
            </a:r>
            <a:r>
              <a:rPr lang="en-US" sz="2800" i="1" dirty="0" err="1"/>
              <a:t>dạng</a:t>
            </a:r>
            <a:r>
              <a:rPr lang="en-US" altLang="en-US" sz="2701" b="1" dirty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880432" y="2788981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895600" y="434340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895600" y="350520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267200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505201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727" y="2731817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3276600" y="4343401"/>
            <a:ext cx="411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/>
              <a:t>Nhiều</a:t>
            </a:r>
            <a:r>
              <a:rPr lang="en-US" sz="2400" i="1" dirty="0"/>
              <a:t> </a:t>
            </a:r>
            <a:r>
              <a:rPr lang="en-US" sz="2400" i="1" dirty="0" err="1"/>
              <a:t>dạng</a:t>
            </a:r>
            <a:r>
              <a:rPr lang="en-US" sz="2400" i="1" dirty="0"/>
              <a:t> </a:t>
            </a:r>
            <a:r>
              <a:rPr lang="en-US" sz="2400" i="1" dirty="0" err="1"/>
              <a:t>khác</a:t>
            </a:r>
            <a:r>
              <a:rPr lang="en-US" sz="2400" i="1" dirty="0"/>
              <a:t> </a:t>
            </a:r>
            <a:r>
              <a:rPr lang="en-US" sz="2400" i="1" dirty="0" err="1"/>
              <a:t>nhau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3276600" y="3505201"/>
            <a:ext cx="274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/>
              <a:t>Một</a:t>
            </a:r>
            <a:r>
              <a:rPr lang="en-US" sz="2400" i="1" dirty="0"/>
              <a:t> </a:t>
            </a:r>
            <a:r>
              <a:rPr lang="en-US" sz="2400" i="1" dirty="0" err="1"/>
              <a:t>số</a:t>
            </a:r>
            <a:r>
              <a:rPr lang="en-US" sz="2400" i="1" dirty="0"/>
              <a:t> </a:t>
            </a:r>
            <a:r>
              <a:rPr lang="en-US" sz="2400" i="1" dirty="0" err="1"/>
              <a:t>dạng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3394073" y="2842613"/>
            <a:ext cx="15148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/>
              <a:t>Một</a:t>
            </a:r>
            <a:r>
              <a:rPr lang="en-US" sz="2400" i="1" dirty="0"/>
              <a:t> </a:t>
            </a:r>
            <a:r>
              <a:rPr lang="en-US" sz="2400" i="1" dirty="0" err="1"/>
              <a:t>dạng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3562</TotalTime>
  <Words>332</Words>
  <Application>Microsoft Office PowerPoint</Application>
  <PresentationFormat>Custom</PresentationFormat>
  <Paragraphs>47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Admin</cp:lastModifiedBy>
  <cp:revision>126</cp:revision>
  <dcterms:created xsi:type="dcterms:W3CDTF">2017-10-03T01:20:28Z</dcterms:created>
  <dcterms:modified xsi:type="dcterms:W3CDTF">2023-01-16T16:15:27Z</dcterms:modified>
</cp:coreProperties>
</file>