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62" r:id="rId2"/>
    <p:sldId id="263" r:id="rId3"/>
    <p:sldId id="283" r:id="rId4"/>
    <p:sldId id="328" r:id="rId5"/>
    <p:sldId id="330" r:id="rId6"/>
    <p:sldId id="332" r:id="rId7"/>
    <p:sldId id="333" r:id="rId8"/>
    <p:sldId id="335" r:id="rId9"/>
    <p:sldId id="336" r:id="rId10"/>
    <p:sldId id="337" r:id="rId11"/>
    <p:sldId id="338" r:id="rId12"/>
    <p:sldId id="340" r:id="rId13"/>
    <p:sldId id="320" r:id="rId14"/>
  </p:sldIdLst>
  <p:sldSz cx="9144000" cy="5143500" type="screen16x9"/>
  <p:notesSz cx="6858000" cy="9144000"/>
  <p:embeddedFontLst>
    <p:embeddedFont>
      <p:font typeface="Tinos" charset="0"/>
      <p:regular r:id="rId16"/>
      <p:bold r:id="rId17"/>
      <p:italic r:id="rId18"/>
      <p:boldItalic r:id="rId19"/>
    </p:embeddedFont>
    <p:embeddedFont>
      <p:font typeface="Playfair Display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6600"/>
    <a:srgbClr val="C0004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A0010F9-A540-4365-A674-49318B6ACA38}">
  <a:tblStyle styleId="{0A0010F9-A540-4365-A674-49318B6ACA3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63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31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97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62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39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6531675" y="-493150"/>
            <a:ext cx="2138224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0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0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2380575"/>
            <a:ext cx="1528900" cy="27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7005675" y="3455207"/>
            <a:ext cx="2147850" cy="16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680" y="417451"/>
            <a:ext cx="6640799" cy="953999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0722" y="1809037"/>
            <a:ext cx="7478713" cy="698500"/>
          </a:xfrm>
        </p:spPr>
        <p:txBody>
          <a:bodyPr/>
          <a:lstStyle>
            <a:lvl1pPr>
              <a:buNone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260813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3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4" y="3663564"/>
            <a:ext cx="789204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399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962275"/>
            <a:ext cx="1406426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3" y="2633848"/>
            <a:ext cx="1092207" cy="2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1087430" y="1285478"/>
            <a:ext cx="7416807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200" dirty="0"/>
              <a:t>CHỦ ĐỀ 3: </a:t>
            </a:r>
            <a:r>
              <a:rPr lang="en-US" sz="3200" dirty="0"/>
              <a:t>SOẠN THẢO VĂN BẢN</a:t>
            </a:r>
            <a:r>
              <a:rPr lang="en" sz="3200" dirty="0"/>
              <a:t/>
            </a:r>
            <a:br>
              <a:rPr lang="en" sz="3200" dirty="0"/>
            </a:br>
            <a:r>
              <a:rPr lang="en" sz="3200" dirty="0"/>
              <a:t>BÀI 5: </a:t>
            </a:r>
            <a:r>
              <a:rPr lang="en-US" sz="3200" dirty="0"/>
              <a:t>XỬ LÝ MỘT PHẦN VĂN BẢN, HÌNH VÀ TRANH ẢNH</a:t>
            </a:r>
            <a:r>
              <a:rPr lang="en" sz="3200" dirty="0"/>
              <a:t/>
            </a:r>
            <a:br>
              <a:rPr lang="en" sz="3200" dirty="0"/>
            </a:br>
            <a:r>
              <a:rPr lang="en" sz="3200" dirty="0"/>
              <a:t>(SGK trang 68)</a:t>
            </a:r>
          </a:p>
        </p:txBody>
      </p:sp>
    </p:spTree>
  </p:cSld>
  <p:clrMapOvr>
    <a:masterClrMapping/>
  </p:clrMapOvr>
  <p:transition spd="slow" advTm="7425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5185FF5-D824-44BE-80C7-8F3069E6881A}"/>
              </a:ext>
            </a:extLst>
          </p:cNvPr>
          <p:cNvSpPr txBox="1">
            <a:spLocks/>
          </p:cNvSpPr>
          <p:nvPr/>
        </p:nvSpPr>
        <p:spPr>
          <a:xfrm>
            <a:off x="479313" y="875217"/>
            <a:ext cx="8417914" cy="746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/>
              <a:t>b) </a:t>
            </a: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 </a:t>
            </a:r>
            <a:r>
              <a:rPr lang="en-US" sz="2200" dirty="0" err="1"/>
              <a:t>trí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đoạn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mùa</a:t>
            </a:r>
            <a:r>
              <a:rPr lang="en-US" sz="2200" dirty="0"/>
              <a:t> </a:t>
            </a:r>
            <a:r>
              <a:rPr lang="en-US" sz="2200" dirty="0" err="1"/>
              <a:t>Xuân</a:t>
            </a:r>
            <a:r>
              <a:rPr lang="en-US" sz="2200" dirty="0"/>
              <a:t>, </a:t>
            </a:r>
            <a:r>
              <a:rPr lang="en-US" sz="2200" dirty="0" err="1"/>
              <a:t>mùa</a:t>
            </a:r>
            <a:r>
              <a:rPr lang="en-US" sz="2200" dirty="0"/>
              <a:t> </a:t>
            </a:r>
            <a:r>
              <a:rPr lang="en-US" sz="2200" dirty="0" err="1"/>
              <a:t>Hạ</a:t>
            </a:r>
            <a:r>
              <a:rPr lang="en-US" sz="2200" dirty="0"/>
              <a:t>, </a:t>
            </a:r>
            <a:r>
              <a:rPr lang="en-US" sz="2200" dirty="0" err="1"/>
              <a:t>mùa</a:t>
            </a:r>
            <a:r>
              <a:rPr lang="en-US" sz="2200" dirty="0"/>
              <a:t> Thu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mùa</a:t>
            </a:r>
            <a:r>
              <a:rPr lang="en-US" sz="2200" dirty="0"/>
              <a:t> </a:t>
            </a:r>
            <a:r>
              <a:rPr lang="en-US" sz="2200" dirty="0" err="1"/>
              <a:t>đông</a:t>
            </a:r>
            <a:endParaRPr lang="en-US" sz="2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6E0682F0-0B5A-4A19-A59E-2924FD2AB308}"/>
              </a:ext>
            </a:extLst>
          </p:cNvPr>
          <p:cNvSpPr txBox="1">
            <a:spLocks/>
          </p:cNvSpPr>
          <p:nvPr/>
        </p:nvSpPr>
        <p:spPr>
          <a:xfrm>
            <a:off x="484365" y="2175445"/>
            <a:ext cx="8417914" cy="746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/>
              <a:t>c)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tranh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minh</a:t>
            </a:r>
            <a:r>
              <a:rPr lang="en-US" sz="2200" dirty="0"/>
              <a:t> </a:t>
            </a:r>
            <a:r>
              <a:rPr lang="en-US" sz="2200" dirty="0" err="1"/>
              <a:t>họa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mùa</a:t>
            </a:r>
            <a:r>
              <a:rPr lang="en-US" sz="2200" dirty="0"/>
              <a:t>, </a:t>
            </a:r>
            <a:r>
              <a:rPr lang="en-US" sz="2200" dirty="0" err="1"/>
              <a:t>chèn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đoạn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tương</a:t>
            </a:r>
            <a:r>
              <a:rPr lang="en-US" sz="2200" dirty="0"/>
              <a:t> </a:t>
            </a:r>
            <a:r>
              <a:rPr lang="en-US" sz="2200" dirty="0" err="1"/>
              <a:t>ứng</a:t>
            </a:r>
            <a:r>
              <a:rPr lang="en-US" sz="2200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4445448E-8706-4B4C-9029-0663F1D2E021}"/>
              </a:ext>
            </a:extLst>
          </p:cNvPr>
          <p:cNvSpPr txBox="1">
            <a:spLocks/>
          </p:cNvSpPr>
          <p:nvPr/>
        </p:nvSpPr>
        <p:spPr>
          <a:xfrm>
            <a:off x="479313" y="3193223"/>
            <a:ext cx="8606460" cy="746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/>
              <a:t>d)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phù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lưu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thư</a:t>
            </a:r>
            <a:r>
              <a:rPr lang="en-US" sz="2200" dirty="0"/>
              <a:t> </a:t>
            </a:r>
            <a:r>
              <a:rPr lang="en-US" sz="2200" dirty="0" err="1"/>
              <a:t>mục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máy</a:t>
            </a:r>
            <a:r>
              <a:rPr lang="en-US" sz="2200" dirty="0"/>
              <a:t> </a:t>
            </a:r>
            <a:r>
              <a:rPr lang="en-US" sz="2200" dirty="0" err="1"/>
              <a:t>tính</a:t>
            </a:r>
            <a:r>
              <a:rPr lang="en-US" sz="2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2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A43E6-E52D-4E9C-9321-095FE0A7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24C01B-56D6-47E7-8905-B520D502A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722" y="1211160"/>
            <a:ext cx="7478713" cy="6985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4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, </a:t>
            </a:r>
            <a:r>
              <a:rPr lang="en-US" dirty="0" err="1"/>
              <a:t>hạ</a:t>
            </a:r>
            <a:r>
              <a:rPr lang="en-US" dirty="0"/>
              <a:t>, </a:t>
            </a:r>
            <a:r>
              <a:rPr lang="en-US" dirty="0" err="1"/>
              <a:t>thu</a:t>
            </a:r>
            <a:r>
              <a:rPr lang="en-US" dirty="0"/>
              <a:t>,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55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2" y="160253"/>
            <a:ext cx="7627048" cy="953999"/>
          </a:xfrm>
        </p:spPr>
        <p:txBody>
          <a:bodyPr/>
          <a:lstStyle/>
          <a:p>
            <a:r>
              <a:rPr lang="en-US" dirty="0"/>
              <a:t>C. HOẠT ĐỘNG ỨNG DỤNG, MỞ RỘNG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7720" y="835909"/>
            <a:ext cx="7478713" cy="95399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hãy</a:t>
            </a:r>
            <a:r>
              <a:rPr lang="en-US" sz="2200" dirty="0"/>
              <a:t> </a:t>
            </a:r>
            <a:r>
              <a:rPr lang="en-US" sz="2200" dirty="0" err="1"/>
              <a:t>tạo</a:t>
            </a:r>
            <a:r>
              <a:rPr lang="en-US" sz="2200" dirty="0"/>
              <a:t> </a:t>
            </a:r>
            <a:r>
              <a:rPr lang="en-US" sz="2200" dirty="0" err="1"/>
              <a:t>một</a:t>
            </a:r>
            <a:r>
              <a:rPr lang="en-US" sz="2200" dirty="0"/>
              <a:t> </a:t>
            </a:r>
            <a:r>
              <a:rPr lang="en-US" sz="2200" dirty="0" err="1"/>
              <a:t>bảng</a:t>
            </a:r>
            <a:r>
              <a:rPr lang="en-US" sz="2200" dirty="0"/>
              <a:t> có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dòng</a:t>
            </a:r>
            <a:r>
              <a:rPr lang="en-US" sz="2200" dirty="0"/>
              <a:t>,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cột</a:t>
            </a:r>
            <a:r>
              <a:rPr lang="en-US" sz="2200" dirty="0"/>
              <a:t>. Sao </a:t>
            </a:r>
            <a:r>
              <a:rPr lang="en-US" sz="2200" dirty="0" err="1"/>
              <a:t>chép</a:t>
            </a:r>
            <a:r>
              <a:rPr lang="en-US" sz="2200" dirty="0"/>
              <a:t> </a:t>
            </a:r>
            <a:r>
              <a:rPr lang="en-US" sz="2200" dirty="0" err="1"/>
              <a:t>bảng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tạo</a:t>
            </a:r>
            <a:r>
              <a:rPr lang="en-US" sz="2200" dirty="0"/>
              <a:t> </a:t>
            </a:r>
            <a:r>
              <a:rPr lang="en-US" sz="2200" dirty="0" err="1"/>
              <a:t>đê</a:t>
            </a:r>
            <a:r>
              <a:rPr lang="en-US" sz="2200" dirty="0"/>
              <a:t>̉ đ</a:t>
            </a:r>
            <a:r>
              <a:rPr lang="vi-VN" sz="2200" dirty="0"/>
              <a:t>ư</a:t>
            </a:r>
            <a:r>
              <a:rPr lang="en-US" sz="2200" dirty="0" err="1"/>
              <a:t>ợc</a:t>
            </a:r>
            <a:r>
              <a:rPr lang="en-US" sz="2200" dirty="0"/>
              <a:t> </a:t>
            </a:r>
            <a:r>
              <a:rPr lang="en-US" sz="2200" dirty="0" err="1"/>
              <a:t>bảng</a:t>
            </a:r>
            <a:r>
              <a:rPr lang="en-US" sz="2200" dirty="0"/>
              <a:t> </a:t>
            </a:r>
            <a:r>
              <a:rPr lang="en-US" sz="2200" dirty="0" err="1"/>
              <a:t>mới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  <a:p>
            <a:endParaRPr lang="en-US" sz="2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B1FAF6D-8C93-4EBC-8C5E-F06C3939A115}"/>
              </a:ext>
            </a:extLst>
          </p:cNvPr>
          <p:cNvGrpSpPr/>
          <p:nvPr/>
        </p:nvGrpSpPr>
        <p:grpSpPr>
          <a:xfrm>
            <a:off x="4763469" y="1244763"/>
            <a:ext cx="3981946" cy="3822609"/>
            <a:chOff x="8382000" y="1282791"/>
            <a:chExt cx="3981946" cy="3822609"/>
          </a:xfrm>
        </p:grpSpPr>
        <p:grpSp>
          <p:nvGrpSpPr>
            <p:cNvPr id="10" name="Google Shape;1242;p55">
              <a:extLst>
                <a:ext uri="{FF2B5EF4-FFF2-40B4-BE49-F238E27FC236}">
                  <a16:creationId xmlns:a16="http://schemas.microsoft.com/office/drawing/2014/main" xmlns="" id="{C0658BB2-4CBC-4B06-8A04-FFE65EA9B3C3}"/>
                </a:ext>
              </a:extLst>
            </p:cNvPr>
            <p:cNvGrpSpPr/>
            <p:nvPr/>
          </p:nvGrpSpPr>
          <p:grpSpPr>
            <a:xfrm>
              <a:off x="9125120" y="1282791"/>
              <a:ext cx="1905000" cy="2819400"/>
              <a:chOff x="6093502" y="731375"/>
              <a:chExt cx="2104606" cy="3691204"/>
            </a:xfrm>
          </p:grpSpPr>
          <p:sp>
            <p:nvSpPr>
              <p:cNvPr id="15" name="Google Shape;1243;p55">
                <a:extLst>
                  <a:ext uri="{FF2B5EF4-FFF2-40B4-BE49-F238E27FC236}">
                    <a16:creationId xmlns:a16="http://schemas.microsoft.com/office/drawing/2014/main" xmlns="" id="{5AB6B76B-696D-426D-8DC1-491732347CF9}"/>
                  </a:ext>
                </a:extLst>
              </p:cNvPr>
              <p:cNvSpPr/>
              <p:nvPr/>
            </p:nvSpPr>
            <p:spPr>
              <a:xfrm>
                <a:off x="6930093" y="2056524"/>
                <a:ext cx="893880" cy="544133"/>
              </a:xfrm>
              <a:custGeom>
                <a:avLst/>
                <a:gdLst/>
                <a:ahLst/>
                <a:cxnLst/>
                <a:rect l="l" t="t" r="r" b="b"/>
                <a:pathLst>
                  <a:path w="16628" h="10122" extrusionOk="0">
                    <a:moveTo>
                      <a:pt x="16627" y="0"/>
                    </a:moveTo>
                    <a:lnTo>
                      <a:pt x="1" y="61"/>
                    </a:lnTo>
                    <a:lnTo>
                      <a:pt x="1" y="10122"/>
                    </a:lnTo>
                    <a:lnTo>
                      <a:pt x="16019" y="10091"/>
                    </a:lnTo>
                    <a:lnTo>
                      <a:pt x="16627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44;p55">
                <a:extLst>
                  <a:ext uri="{FF2B5EF4-FFF2-40B4-BE49-F238E27FC236}">
                    <a16:creationId xmlns:a16="http://schemas.microsoft.com/office/drawing/2014/main" xmlns="" id="{1E59BCA4-BEB2-4295-BECE-8B73B6F25180}"/>
                  </a:ext>
                </a:extLst>
              </p:cNvPr>
              <p:cNvSpPr/>
              <p:nvPr/>
            </p:nvSpPr>
            <p:spPr>
              <a:xfrm>
                <a:off x="6766720" y="1791817"/>
                <a:ext cx="125846" cy="106703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9849" extrusionOk="0">
                    <a:moveTo>
                      <a:pt x="2189" y="0"/>
                    </a:moveTo>
                    <a:lnTo>
                      <a:pt x="304" y="91"/>
                    </a:lnTo>
                    <a:lnTo>
                      <a:pt x="0" y="19848"/>
                    </a:lnTo>
                    <a:lnTo>
                      <a:pt x="2341" y="19757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45;p55">
                <a:extLst>
                  <a:ext uri="{FF2B5EF4-FFF2-40B4-BE49-F238E27FC236}">
                    <a16:creationId xmlns:a16="http://schemas.microsoft.com/office/drawing/2014/main" xmlns="" id="{26286C9A-E3F6-4147-9549-E8FCC43D02AF}"/>
                  </a:ext>
                </a:extLst>
              </p:cNvPr>
              <p:cNvSpPr/>
              <p:nvPr/>
            </p:nvSpPr>
            <p:spPr>
              <a:xfrm>
                <a:off x="6884344" y="1791817"/>
                <a:ext cx="73594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9758" extrusionOk="0">
                    <a:moveTo>
                      <a:pt x="1" y="0"/>
                    </a:moveTo>
                    <a:lnTo>
                      <a:pt x="153" y="19757"/>
                    </a:lnTo>
                    <a:lnTo>
                      <a:pt x="1369" y="19727"/>
                    </a:lnTo>
                    <a:lnTo>
                      <a:pt x="1338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46;p55">
                <a:extLst>
                  <a:ext uri="{FF2B5EF4-FFF2-40B4-BE49-F238E27FC236}">
                    <a16:creationId xmlns:a16="http://schemas.microsoft.com/office/drawing/2014/main" xmlns="" id="{F6009790-2C88-4831-BCAC-B7EDF8ED638C}"/>
                  </a:ext>
                </a:extLst>
              </p:cNvPr>
              <p:cNvSpPr/>
              <p:nvPr/>
            </p:nvSpPr>
            <p:spPr>
              <a:xfrm>
                <a:off x="7734052" y="1819556"/>
                <a:ext cx="152026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758" extrusionOk="0">
                    <a:moveTo>
                      <a:pt x="973" y="1"/>
                    </a:moveTo>
                    <a:lnTo>
                      <a:pt x="1" y="19758"/>
                    </a:lnTo>
                    <a:lnTo>
                      <a:pt x="2311" y="19758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47;p55">
                <a:extLst>
                  <a:ext uri="{FF2B5EF4-FFF2-40B4-BE49-F238E27FC236}">
                    <a16:creationId xmlns:a16="http://schemas.microsoft.com/office/drawing/2014/main" xmlns="" id="{69192F73-38EA-4568-83DA-3978C67670C6}"/>
                  </a:ext>
                </a:extLst>
              </p:cNvPr>
              <p:cNvSpPr/>
              <p:nvPr/>
            </p:nvSpPr>
            <p:spPr>
              <a:xfrm>
                <a:off x="7858235" y="1819556"/>
                <a:ext cx="98107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9758" extrusionOk="0">
                    <a:moveTo>
                      <a:pt x="517" y="1"/>
                    </a:moveTo>
                    <a:lnTo>
                      <a:pt x="1" y="19758"/>
                    </a:lnTo>
                    <a:lnTo>
                      <a:pt x="1247" y="19758"/>
                    </a:lnTo>
                    <a:lnTo>
                      <a:pt x="1824" y="1034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48;p55">
                <a:extLst>
                  <a:ext uri="{FF2B5EF4-FFF2-40B4-BE49-F238E27FC236}">
                    <a16:creationId xmlns:a16="http://schemas.microsoft.com/office/drawing/2014/main" xmlns="" id="{337C8AAA-A550-4594-970E-4293814F8133}"/>
                  </a:ext>
                </a:extLst>
              </p:cNvPr>
              <p:cNvSpPr/>
              <p:nvPr/>
            </p:nvSpPr>
            <p:spPr>
              <a:xfrm>
                <a:off x="6926867" y="2925800"/>
                <a:ext cx="124234" cy="104251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9393" extrusionOk="0">
                    <a:moveTo>
                      <a:pt x="0" y="1"/>
                    </a:moveTo>
                    <a:lnTo>
                      <a:pt x="517" y="19332"/>
                    </a:lnTo>
                    <a:lnTo>
                      <a:pt x="2310" y="19393"/>
                    </a:lnTo>
                    <a:lnTo>
                      <a:pt x="2249" y="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49;p55">
                <a:extLst>
                  <a:ext uri="{FF2B5EF4-FFF2-40B4-BE49-F238E27FC236}">
                    <a16:creationId xmlns:a16="http://schemas.microsoft.com/office/drawing/2014/main" xmlns="" id="{EA7F1D41-6846-4BD5-8F25-11BD4F6FE4BD}"/>
                  </a:ext>
                </a:extLst>
              </p:cNvPr>
              <p:cNvSpPr/>
              <p:nvPr/>
            </p:nvSpPr>
            <p:spPr>
              <a:xfrm>
                <a:off x="7047770" y="2929079"/>
                <a:ext cx="75207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332" extrusionOk="0">
                    <a:moveTo>
                      <a:pt x="0" y="0"/>
                    </a:moveTo>
                    <a:lnTo>
                      <a:pt x="61" y="19332"/>
                    </a:lnTo>
                    <a:lnTo>
                      <a:pt x="1399" y="18359"/>
                    </a:lnTo>
                    <a:lnTo>
                      <a:pt x="1186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50;p55">
                <a:extLst>
                  <a:ext uri="{FF2B5EF4-FFF2-40B4-BE49-F238E27FC236}">
                    <a16:creationId xmlns:a16="http://schemas.microsoft.com/office/drawing/2014/main" xmlns="" id="{6AEC7976-288A-4F29-A08B-10CF5B44D731}"/>
                  </a:ext>
                </a:extLst>
              </p:cNvPr>
              <p:cNvSpPr/>
              <p:nvPr/>
            </p:nvSpPr>
            <p:spPr>
              <a:xfrm>
                <a:off x="7771629" y="2978107"/>
                <a:ext cx="145468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332" extrusionOk="0">
                    <a:moveTo>
                      <a:pt x="1" y="0"/>
                    </a:moveTo>
                    <a:lnTo>
                      <a:pt x="882" y="19332"/>
                    </a:lnTo>
                    <a:lnTo>
                      <a:pt x="2706" y="19332"/>
                    </a:lnTo>
                    <a:lnTo>
                      <a:pt x="2280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51;p55">
                <a:extLst>
                  <a:ext uri="{FF2B5EF4-FFF2-40B4-BE49-F238E27FC236}">
                    <a16:creationId xmlns:a16="http://schemas.microsoft.com/office/drawing/2014/main" xmlns="" id="{35B7C6EB-59E2-4602-978D-FDD9EE1B2986}"/>
                  </a:ext>
                </a:extLst>
              </p:cNvPr>
              <p:cNvSpPr/>
              <p:nvPr/>
            </p:nvSpPr>
            <p:spPr>
              <a:xfrm>
                <a:off x="7894199" y="2979720"/>
                <a:ext cx="93162" cy="1037627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9302" extrusionOk="0">
                    <a:moveTo>
                      <a:pt x="0" y="1"/>
                    </a:moveTo>
                    <a:lnTo>
                      <a:pt x="426" y="19302"/>
                    </a:lnTo>
                    <a:lnTo>
                      <a:pt x="1733" y="18299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52;p55">
                <a:extLst>
                  <a:ext uri="{FF2B5EF4-FFF2-40B4-BE49-F238E27FC236}">
                    <a16:creationId xmlns:a16="http://schemas.microsoft.com/office/drawing/2014/main" xmlns="" id="{D7C5384A-ECB1-4CED-A0C9-549CC6550CE4}"/>
                  </a:ext>
                </a:extLst>
              </p:cNvPr>
              <p:cNvSpPr/>
              <p:nvPr/>
            </p:nvSpPr>
            <p:spPr>
              <a:xfrm>
                <a:off x="6864776" y="1965027"/>
                <a:ext cx="919952" cy="575205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0700" extrusionOk="0">
                    <a:moveTo>
                      <a:pt x="0" y="0"/>
                    </a:moveTo>
                    <a:lnTo>
                      <a:pt x="456" y="10699"/>
                    </a:lnTo>
                    <a:lnTo>
                      <a:pt x="16475" y="10638"/>
                    </a:lnTo>
                    <a:lnTo>
                      <a:pt x="17113" y="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53;p55">
                <a:extLst>
                  <a:ext uri="{FF2B5EF4-FFF2-40B4-BE49-F238E27FC236}">
                    <a16:creationId xmlns:a16="http://schemas.microsoft.com/office/drawing/2014/main" xmlns="" id="{1607FC26-48B2-4346-8307-91305146EB40}"/>
                  </a:ext>
                </a:extLst>
              </p:cNvPr>
              <p:cNvSpPr/>
              <p:nvPr/>
            </p:nvSpPr>
            <p:spPr>
              <a:xfrm>
                <a:off x="6766720" y="2177427"/>
                <a:ext cx="1055582" cy="256047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63" extrusionOk="0">
                    <a:moveTo>
                      <a:pt x="18147" y="0"/>
                    </a:moveTo>
                    <a:cubicBezTo>
                      <a:pt x="15097" y="776"/>
                      <a:pt x="11990" y="1180"/>
                      <a:pt x="8879" y="1180"/>
                    </a:cubicBezTo>
                    <a:cubicBezTo>
                      <a:pt x="6501" y="1180"/>
                      <a:pt x="4121" y="944"/>
                      <a:pt x="1763" y="456"/>
                    </a:cubicBezTo>
                    <a:cubicBezTo>
                      <a:pt x="1490" y="730"/>
                      <a:pt x="1247" y="1034"/>
                      <a:pt x="1034" y="1368"/>
                    </a:cubicBezTo>
                    <a:cubicBezTo>
                      <a:pt x="548" y="2159"/>
                      <a:pt x="244" y="2858"/>
                      <a:pt x="0" y="3496"/>
                    </a:cubicBezTo>
                    <a:cubicBezTo>
                      <a:pt x="2381" y="4380"/>
                      <a:pt x="4765" y="4763"/>
                      <a:pt x="7138" y="4763"/>
                    </a:cubicBezTo>
                    <a:cubicBezTo>
                      <a:pt x="11370" y="4763"/>
                      <a:pt x="15566" y="3547"/>
                      <a:pt x="19636" y="1794"/>
                    </a:cubicBezTo>
                    <a:cubicBezTo>
                      <a:pt x="19241" y="1186"/>
                      <a:pt x="18755" y="578"/>
                      <a:pt x="18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54;p55">
                <a:extLst>
                  <a:ext uri="{FF2B5EF4-FFF2-40B4-BE49-F238E27FC236}">
                    <a16:creationId xmlns:a16="http://schemas.microsoft.com/office/drawing/2014/main" xmlns="" id="{E1B15CE2-27F0-4228-830F-C514E75DF35F}"/>
                  </a:ext>
                </a:extLst>
              </p:cNvPr>
              <p:cNvSpPr/>
              <p:nvPr/>
            </p:nvSpPr>
            <p:spPr>
              <a:xfrm>
                <a:off x="6738927" y="2273816"/>
                <a:ext cx="1138960" cy="280990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5227" extrusionOk="0">
                    <a:moveTo>
                      <a:pt x="20153" y="1"/>
                    </a:moveTo>
                    <a:cubicBezTo>
                      <a:pt x="16083" y="1754"/>
                      <a:pt x="11887" y="2970"/>
                      <a:pt x="7655" y="2970"/>
                    </a:cubicBezTo>
                    <a:cubicBezTo>
                      <a:pt x="5282" y="2970"/>
                      <a:pt x="2898" y="2587"/>
                      <a:pt x="517" y="1703"/>
                    </a:cubicBezTo>
                    <a:cubicBezTo>
                      <a:pt x="1" y="3162"/>
                      <a:pt x="31" y="4165"/>
                      <a:pt x="31" y="4165"/>
                    </a:cubicBezTo>
                    <a:cubicBezTo>
                      <a:pt x="31" y="4165"/>
                      <a:pt x="274" y="4347"/>
                      <a:pt x="761" y="4560"/>
                    </a:cubicBezTo>
                    <a:cubicBezTo>
                      <a:pt x="2772" y="5012"/>
                      <a:pt x="4806" y="5226"/>
                      <a:pt x="6837" y="5226"/>
                    </a:cubicBezTo>
                    <a:cubicBezTo>
                      <a:pt x="11773" y="5226"/>
                      <a:pt x="16685" y="3960"/>
                      <a:pt x="21186" y="1764"/>
                    </a:cubicBezTo>
                    <a:cubicBezTo>
                      <a:pt x="20943" y="1277"/>
                      <a:pt x="20639" y="669"/>
                      <a:pt x="20153" y="1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55;p55">
                <a:extLst>
                  <a:ext uri="{FF2B5EF4-FFF2-40B4-BE49-F238E27FC236}">
                    <a16:creationId xmlns:a16="http://schemas.microsoft.com/office/drawing/2014/main" xmlns="" id="{A9B89161-C6AE-4ACC-971A-224A4514A8C9}"/>
                  </a:ext>
                </a:extLst>
              </p:cNvPr>
              <p:cNvSpPr/>
              <p:nvPr/>
            </p:nvSpPr>
            <p:spPr>
              <a:xfrm>
                <a:off x="6903966" y="2803230"/>
                <a:ext cx="826844" cy="284162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5286" extrusionOk="0">
                    <a:moveTo>
                      <a:pt x="15138" y="1"/>
                    </a:moveTo>
                    <a:cubicBezTo>
                      <a:pt x="11571" y="1441"/>
                      <a:pt x="7781" y="2194"/>
                      <a:pt x="3910" y="2194"/>
                    </a:cubicBezTo>
                    <a:cubicBezTo>
                      <a:pt x="2634" y="2194"/>
                      <a:pt x="1350" y="2112"/>
                      <a:pt x="61" y="1946"/>
                    </a:cubicBezTo>
                    <a:lnTo>
                      <a:pt x="1" y="4499"/>
                    </a:lnTo>
                    <a:cubicBezTo>
                      <a:pt x="1" y="4499"/>
                      <a:pt x="3550" y="5286"/>
                      <a:pt x="7915" y="5286"/>
                    </a:cubicBezTo>
                    <a:cubicBezTo>
                      <a:pt x="10309" y="5286"/>
                      <a:pt x="12948" y="5049"/>
                      <a:pt x="15381" y="4317"/>
                    </a:cubicBezTo>
                    <a:lnTo>
                      <a:pt x="15350" y="3800"/>
                    </a:lnTo>
                    <a:lnTo>
                      <a:pt x="15138" y="1"/>
                    </a:ln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56;p55">
                <a:extLst>
                  <a:ext uri="{FF2B5EF4-FFF2-40B4-BE49-F238E27FC236}">
                    <a16:creationId xmlns:a16="http://schemas.microsoft.com/office/drawing/2014/main" xmlns="" id="{95032E73-7E28-442B-8B49-472D245DEAB2}"/>
                  </a:ext>
                </a:extLst>
              </p:cNvPr>
              <p:cNvSpPr/>
              <p:nvPr/>
            </p:nvSpPr>
            <p:spPr>
              <a:xfrm>
                <a:off x="6907245" y="2646363"/>
                <a:ext cx="810502" cy="274808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5112" extrusionOk="0">
                    <a:moveTo>
                      <a:pt x="14925" y="1"/>
                    </a:moveTo>
                    <a:cubicBezTo>
                      <a:pt x="11643" y="1292"/>
                      <a:pt x="8081" y="1979"/>
                      <a:pt x="4588" y="1979"/>
                    </a:cubicBezTo>
                    <a:cubicBezTo>
                      <a:pt x="3067" y="1979"/>
                      <a:pt x="1558" y="1849"/>
                      <a:pt x="92" y="1582"/>
                    </a:cubicBezTo>
                    <a:lnTo>
                      <a:pt x="0" y="4864"/>
                    </a:lnTo>
                    <a:cubicBezTo>
                      <a:pt x="1289" y="5030"/>
                      <a:pt x="2573" y="5112"/>
                      <a:pt x="3849" y="5112"/>
                    </a:cubicBezTo>
                    <a:cubicBezTo>
                      <a:pt x="7720" y="5112"/>
                      <a:pt x="11510" y="4359"/>
                      <a:pt x="15077" y="2919"/>
                    </a:cubicBezTo>
                    <a:lnTo>
                      <a:pt x="14925" y="1"/>
                    </a:ln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57;p55">
                <a:extLst>
                  <a:ext uri="{FF2B5EF4-FFF2-40B4-BE49-F238E27FC236}">
                    <a16:creationId xmlns:a16="http://schemas.microsoft.com/office/drawing/2014/main" xmlns="" id="{6BC37904-BA11-4321-B48F-7314F3BC7D26}"/>
                  </a:ext>
                </a:extLst>
              </p:cNvPr>
              <p:cNvSpPr/>
              <p:nvPr/>
            </p:nvSpPr>
            <p:spPr>
              <a:xfrm>
                <a:off x="6779784" y="2368592"/>
                <a:ext cx="1116059" cy="384205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7147" extrusionOk="0">
                    <a:moveTo>
                      <a:pt x="20426" y="1"/>
                    </a:moveTo>
                    <a:cubicBezTo>
                      <a:pt x="15925" y="2197"/>
                      <a:pt x="11013" y="3463"/>
                      <a:pt x="6077" y="3463"/>
                    </a:cubicBezTo>
                    <a:cubicBezTo>
                      <a:pt x="4046" y="3463"/>
                      <a:pt x="2012" y="3249"/>
                      <a:pt x="1" y="2797"/>
                    </a:cubicBezTo>
                    <a:lnTo>
                      <a:pt x="1" y="2797"/>
                    </a:lnTo>
                    <a:cubicBezTo>
                      <a:pt x="517" y="3010"/>
                      <a:pt x="1277" y="3253"/>
                      <a:pt x="2280" y="3314"/>
                    </a:cubicBezTo>
                    <a:cubicBezTo>
                      <a:pt x="2371" y="3314"/>
                      <a:pt x="2463" y="3344"/>
                      <a:pt x="2523" y="3344"/>
                    </a:cubicBezTo>
                    <a:lnTo>
                      <a:pt x="2493" y="4682"/>
                    </a:lnTo>
                    <a:lnTo>
                      <a:pt x="2463" y="6749"/>
                    </a:lnTo>
                    <a:cubicBezTo>
                      <a:pt x="3929" y="7016"/>
                      <a:pt x="5438" y="7146"/>
                      <a:pt x="6958" y="7146"/>
                    </a:cubicBezTo>
                    <a:cubicBezTo>
                      <a:pt x="10449" y="7146"/>
                      <a:pt x="14005" y="6459"/>
                      <a:pt x="17265" y="5168"/>
                    </a:cubicBezTo>
                    <a:lnTo>
                      <a:pt x="17174" y="3223"/>
                    </a:lnTo>
                    <a:cubicBezTo>
                      <a:pt x="17174" y="3223"/>
                      <a:pt x="19150" y="2828"/>
                      <a:pt x="20761" y="852"/>
                    </a:cubicBezTo>
                    <a:cubicBezTo>
                      <a:pt x="20761" y="852"/>
                      <a:pt x="20639" y="517"/>
                      <a:pt x="20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58;p55">
                <a:extLst>
                  <a:ext uri="{FF2B5EF4-FFF2-40B4-BE49-F238E27FC236}">
                    <a16:creationId xmlns:a16="http://schemas.microsoft.com/office/drawing/2014/main" xmlns="" id="{9F40F239-EFE6-4834-9237-00B326903EDD}"/>
                  </a:ext>
                </a:extLst>
              </p:cNvPr>
              <p:cNvSpPr/>
              <p:nvPr/>
            </p:nvSpPr>
            <p:spPr>
              <a:xfrm>
                <a:off x="6861497" y="2044374"/>
                <a:ext cx="880763" cy="196484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3655" extrusionOk="0">
                    <a:moveTo>
                      <a:pt x="8270" y="0"/>
                    </a:moveTo>
                    <a:cubicBezTo>
                      <a:pt x="5379" y="0"/>
                      <a:pt x="3952" y="591"/>
                      <a:pt x="3952" y="591"/>
                    </a:cubicBezTo>
                    <a:cubicBezTo>
                      <a:pt x="3952" y="591"/>
                      <a:pt x="1702" y="1199"/>
                      <a:pt x="0" y="2931"/>
                    </a:cubicBezTo>
                    <a:cubicBezTo>
                      <a:pt x="2358" y="3419"/>
                      <a:pt x="4738" y="3655"/>
                      <a:pt x="7116" y="3655"/>
                    </a:cubicBezTo>
                    <a:cubicBezTo>
                      <a:pt x="10227" y="3655"/>
                      <a:pt x="13334" y="3251"/>
                      <a:pt x="16384" y="2475"/>
                    </a:cubicBezTo>
                    <a:cubicBezTo>
                      <a:pt x="15289" y="1442"/>
                      <a:pt x="13830" y="561"/>
                      <a:pt x="11976" y="287"/>
                    </a:cubicBezTo>
                    <a:cubicBezTo>
                      <a:pt x="10549" y="77"/>
                      <a:pt x="9314" y="0"/>
                      <a:pt x="8270" y="0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59;p55">
                <a:extLst>
                  <a:ext uri="{FF2B5EF4-FFF2-40B4-BE49-F238E27FC236}">
                    <a16:creationId xmlns:a16="http://schemas.microsoft.com/office/drawing/2014/main" xmlns="" id="{8F59BADA-E48D-40EE-A7A0-169C0E72D51E}"/>
                  </a:ext>
                </a:extLst>
              </p:cNvPr>
              <p:cNvSpPr/>
              <p:nvPr/>
            </p:nvSpPr>
            <p:spPr>
              <a:xfrm>
                <a:off x="6524861" y="1663710"/>
                <a:ext cx="248413" cy="15294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845" extrusionOk="0">
                    <a:moveTo>
                      <a:pt x="3198" y="0"/>
                    </a:moveTo>
                    <a:cubicBezTo>
                      <a:pt x="1993" y="0"/>
                      <a:pt x="796" y="501"/>
                      <a:pt x="1" y="1441"/>
                    </a:cubicBezTo>
                    <a:cubicBezTo>
                      <a:pt x="337" y="2206"/>
                      <a:pt x="1107" y="2845"/>
                      <a:pt x="2201" y="2845"/>
                    </a:cubicBezTo>
                    <a:cubicBezTo>
                      <a:pt x="2889" y="2845"/>
                      <a:pt x="3705" y="2592"/>
                      <a:pt x="4621" y="1958"/>
                    </a:cubicBezTo>
                    <a:lnTo>
                      <a:pt x="4135" y="103"/>
                    </a:lnTo>
                    <a:cubicBezTo>
                      <a:pt x="3827" y="34"/>
                      <a:pt x="3512" y="0"/>
                      <a:pt x="3198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60;p55">
                <a:extLst>
                  <a:ext uri="{FF2B5EF4-FFF2-40B4-BE49-F238E27FC236}">
                    <a16:creationId xmlns:a16="http://schemas.microsoft.com/office/drawing/2014/main" xmlns="" id="{76CF7B5C-365D-435C-B390-0BF28650F719}"/>
                  </a:ext>
                </a:extLst>
              </p:cNvPr>
              <p:cNvSpPr/>
              <p:nvPr/>
            </p:nvSpPr>
            <p:spPr>
              <a:xfrm>
                <a:off x="6508518" y="1587803"/>
                <a:ext cx="238630" cy="15337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53" extrusionOk="0">
                    <a:moveTo>
                      <a:pt x="2668" y="0"/>
                    </a:moveTo>
                    <a:cubicBezTo>
                      <a:pt x="2016" y="0"/>
                      <a:pt x="1248" y="177"/>
                      <a:pt x="609" y="816"/>
                    </a:cubicBezTo>
                    <a:cubicBezTo>
                      <a:pt x="62" y="1333"/>
                      <a:pt x="1" y="2154"/>
                      <a:pt x="305" y="2853"/>
                    </a:cubicBezTo>
                    <a:cubicBezTo>
                      <a:pt x="1100" y="1913"/>
                      <a:pt x="2297" y="1412"/>
                      <a:pt x="3502" y="1412"/>
                    </a:cubicBezTo>
                    <a:cubicBezTo>
                      <a:pt x="3816" y="1412"/>
                      <a:pt x="4131" y="1446"/>
                      <a:pt x="4439" y="1515"/>
                    </a:cubicBezTo>
                    <a:lnTo>
                      <a:pt x="4104" y="269"/>
                    </a:lnTo>
                    <a:cubicBezTo>
                      <a:pt x="4104" y="269"/>
                      <a:pt x="3474" y="0"/>
                      <a:pt x="266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61;p55">
                <a:extLst>
                  <a:ext uri="{FF2B5EF4-FFF2-40B4-BE49-F238E27FC236}">
                    <a16:creationId xmlns:a16="http://schemas.microsoft.com/office/drawing/2014/main" xmlns="" id="{F89B50C1-A0C4-4FC7-A73B-A09ACE69D71B}"/>
                  </a:ext>
                </a:extLst>
              </p:cNvPr>
              <p:cNvSpPr/>
              <p:nvPr/>
            </p:nvSpPr>
            <p:spPr>
              <a:xfrm>
                <a:off x="6586952" y="1672849"/>
                <a:ext cx="166756" cy="102354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904" extrusionOk="0">
                    <a:moveTo>
                      <a:pt x="1542" y="0"/>
                    </a:moveTo>
                    <a:cubicBezTo>
                      <a:pt x="1009" y="0"/>
                      <a:pt x="458" y="271"/>
                      <a:pt x="1" y="511"/>
                    </a:cubicBezTo>
                    <a:cubicBezTo>
                      <a:pt x="1" y="511"/>
                      <a:pt x="1" y="572"/>
                      <a:pt x="31" y="572"/>
                    </a:cubicBezTo>
                    <a:cubicBezTo>
                      <a:pt x="512" y="441"/>
                      <a:pt x="1040" y="121"/>
                      <a:pt x="1558" y="121"/>
                    </a:cubicBezTo>
                    <a:cubicBezTo>
                      <a:pt x="1761" y="121"/>
                      <a:pt x="1962" y="170"/>
                      <a:pt x="2159" y="298"/>
                    </a:cubicBezTo>
                    <a:cubicBezTo>
                      <a:pt x="2645" y="633"/>
                      <a:pt x="2767" y="1301"/>
                      <a:pt x="2949" y="1848"/>
                    </a:cubicBezTo>
                    <a:cubicBezTo>
                      <a:pt x="2949" y="1887"/>
                      <a:pt x="2976" y="1903"/>
                      <a:pt x="3007" y="1903"/>
                    </a:cubicBezTo>
                    <a:cubicBezTo>
                      <a:pt x="3050" y="1903"/>
                      <a:pt x="3101" y="1871"/>
                      <a:pt x="3101" y="1818"/>
                    </a:cubicBezTo>
                    <a:cubicBezTo>
                      <a:pt x="2949" y="1210"/>
                      <a:pt x="2736" y="481"/>
                      <a:pt x="2159" y="146"/>
                    </a:cubicBezTo>
                    <a:cubicBezTo>
                      <a:pt x="1961" y="43"/>
                      <a:pt x="1753" y="0"/>
                      <a:pt x="1542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62;p55">
                <a:extLst>
                  <a:ext uri="{FF2B5EF4-FFF2-40B4-BE49-F238E27FC236}">
                    <a16:creationId xmlns:a16="http://schemas.microsoft.com/office/drawing/2014/main" xmlns="" id="{C1F00CBB-648E-4BE9-8D48-0075D26EFB5D}"/>
                  </a:ext>
                </a:extLst>
              </p:cNvPr>
              <p:cNvSpPr/>
              <p:nvPr/>
            </p:nvSpPr>
            <p:spPr>
              <a:xfrm>
                <a:off x="6654580" y="1700696"/>
                <a:ext cx="90313" cy="3811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9" extrusionOk="0">
                    <a:moveTo>
                      <a:pt x="649" y="1"/>
                    </a:moveTo>
                    <a:cubicBezTo>
                      <a:pt x="433" y="1"/>
                      <a:pt x="224" y="96"/>
                      <a:pt x="50" y="327"/>
                    </a:cubicBezTo>
                    <a:cubicBezTo>
                      <a:pt x="0" y="377"/>
                      <a:pt x="52" y="427"/>
                      <a:pt x="106" y="427"/>
                    </a:cubicBezTo>
                    <a:cubicBezTo>
                      <a:pt x="118" y="427"/>
                      <a:pt x="130" y="424"/>
                      <a:pt x="141" y="418"/>
                    </a:cubicBezTo>
                    <a:cubicBezTo>
                      <a:pt x="315" y="263"/>
                      <a:pt x="477" y="170"/>
                      <a:pt x="659" y="170"/>
                    </a:cubicBezTo>
                    <a:cubicBezTo>
                      <a:pt x="762" y="170"/>
                      <a:pt x="871" y="200"/>
                      <a:pt x="992" y="266"/>
                    </a:cubicBezTo>
                    <a:cubicBezTo>
                      <a:pt x="1205" y="388"/>
                      <a:pt x="1357" y="540"/>
                      <a:pt x="1539" y="692"/>
                    </a:cubicBezTo>
                    <a:cubicBezTo>
                      <a:pt x="1551" y="704"/>
                      <a:pt x="1564" y="709"/>
                      <a:pt x="1576" y="709"/>
                    </a:cubicBezTo>
                    <a:cubicBezTo>
                      <a:pt x="1629" y="709"/>
                      <a:pt x="1680" y="620"/>
                      <a:pt x="1630" y="570"/>
                    </a:cubicBezTo>
                    <a:cubicBezTo>
                      <a:pt x="1367" y="251"/>
                      <a:pt x="999" y="1"/>
                      <a:pt x="64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63;p55">
                <a:extLst>
                  <a:ext uri="{FF2B5EF4-FFF2-40B4-BE49-F238E27FC236}">
                    <a16:creationId xmlns:a16="http://schemas.microsoft.com/office/drawing/2014/main" xmlns="" id="{935C411E-A4BB-4829-9A2E-2FF5704CF110}"/>
                  </a:ext>
                </a:extLst>
              </p:cNvPr>
              <p:cNvSpPr/>
              <p:nvPr/>
            </p:nvSpPr>
            <p:spPr>
              <a:xfrm>
                <a:off x="7765125" y="1341911"/>
                <a:ext cx="234705" cy="159068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959" extrusionOk="0">
                    <a:moveTo>
                      <a:pt x="2836" y="0"/>
                    </a:moveTo>
                    <a:cubicBezTo>
                      <a:pt x="1803" y="0"/>
                      <a:pt x="773" y="395"/>
                      <a:pt x="0" y="1105"/>
                    </a:cubicBezTo>
                    <a:lnTo>
                      <a:pt x="486" y="2928"/>
                    </a:lnTo>
                    <a:cubicBezTo>
                      <a:pt x="706" y="2949"/>
                      <a:pt x="914" y="2959"/>
                      <a:pt x="1112" y="2959"/>
                    </a:cubicBezTo>
                    <a:cubicBezTo>
                      <a:pt x="3520" y="2959"/>
                      <a:pt x="4366" y="1489"/>
                      <a:pt x="4225" y="253"/>
                    </a:cubicBezTo>
                    <a:cubicBezTo>
                      <a:pt x="3778" y="82"/>
                      <a:pt x="3307" y="0"/>
                      <a:pt x="2836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64;p55">
                <a:extLst>
                  <a:ext uri="{FF2B5EF4-FFF2-40B4-BE49-F238E27FC236}">
                    <a16:creationId xmlns:a16="http://schemas.microsoft.com/office/drawing/2014/main" xmlns="" id="{766A0396-BB23-4B1E-A276-4833373D8AB6}"/>
                  </a:ext>
                </a:extLst>
              </p:cNvPr>
              <p:cNvSpPr/>
              <p:nvPr/>
            </p:nvSpPr>
            <p:spPr>
              <a:xfrm>
                <a:off x="7747116" y="1283637"/>
                <a:ext cx="245188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2189" extrusionOk="0">
                    <a:moveTo>
                      <a:pt x="2007" y="1"/>
                    </a:moveTo>
                    <a:cubicBezTo>
                      <a:pt x="658" y="1"/>
                      <a:pt x="1" y="912"/>
                      <a:pt x="1" y="912"/>
                    </a:cubicBezTo>
                    <a:lnTo>
                      <a:pt x="335" y="2189"/>
                    </a:lnTo>
                    <a:cubicBezTo>
                      <a:pt x="1108" y="1479"/>
                      <a:pt x="2138" y="1084"/>
                      <a:pt x="3171" y="1084"/>
                    </a:cubicBezTo>
                    <a:cubicBezTo>
                      <a:pt x="3642" y="1084"/>
                      <a:pt x="4113" y="1166"/>
                      <a:pt x="4560" y="1337"/>
                    </a:cubicBezTo>
                    <a:cubicBezTo>
                      <a:pt x="4499" y="547"/>
                      <a:pt x="3618" y="334"/>
                      <a:pt x="2888" y="122"/>
                    </a:cubicBezTo>
                    <a:cubicBezTo>
                      <a:pt x="2567" y="36"/>
                      <a:pt x="2274" y="1"/>
                      <a:pt x="2007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65;p55">
                <a:extLst>
                  <a:ext uri="{FF2B5EF4-FFF2-40B4-BE49-F238E27FC236}">
                    <a16:creationId xmlns:a16="http://schemas.microsoft.com/office/drawing/2014/main" xmlns="" id="{6E51D62C-1682-41EC-83CE-4CFD145929C5}"/>
                  </a:ext>
                </a:extLst>
              </p:cNvPr>
              <p:cNvSpPr/>
              <p:nvPr/>
            </p:nvSpPr>
            <p:spPr>
              <a:xfrm>
                <a:off x="7789639" y="1348954"/>
                <a:ext cx="130738" cy="145898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714" extrusionOk="0">
                    <a:moveTo>
                      <a:pt x="2401" y="1"/>
                    </a:moveTo>
                    <a:cubicBezTo>
                      <a:pt x="1702" y="31"/>
                      <a:pt x="760" y="92"/>
                      <a:pt x="334" y="761"/>
                    </a:cubicBezTo>
                    <a:cubicBezTo>
                      <a:pt x="0" y="1308"/>
                      <a:pt x="182" y="2068"/>
                      <a:pt x="365" y="2645"/>
                    </a:cubicBezTo>
                    <a:cubicBezTo>
                      <a:pt x="377" y="2694"/>
                      <a:pt x="409" y="2713"/>
                      <a:pt x="440" y="2713"/>
                    </a:cubicBezTo>
                    <a:cubicBezTo>
                      <a:pt x="488" y="2713"/>
                      <a:pt x="535" y="2670"/>
                      <a:pt x="517" y="2615"/>
                    </a:cubicBezTo>
                    <a:cubicBezTo>
                      <a:pt x="395" y="2068"/>
                      <a:pt x="182" y="1460"/>
                      <a:pt x="426" y="913"/>
                    </a:cubicBezTo>
                    <a:cubicBezTo>
                      <a:pt x="760" y="153"/>
                      <a:pt x="1702" y="244"/>
                      <a:pt x="2401" y="62"/>
                    </a:cubicBezTo>
                    <a:cubicBezTo>
                      <a:pt x="2432" y="62"/>
                      <a:pt x="2432" y="1"/>
                      <a:pt x="24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66;p55">
                <a:extLst>
                  <a:ext uri="{FF2B5EF4-FFF2-40B4-BE49-F238E27FC236}">
                    <a16:creationId xmlns:a16="http://schemas.microsoft.com/office/drawing/2014/main" xmlns="" id="{F93F5980-ABA3-4E11-98FE-239A1DD7EBDA}"/>
                  </a:ext>
                </a:extLst>
              </p:cNvPr>
              <p:cNvSpPr/>
              <p:nvPr/>
            </p:nvSpPr>
            <p:spPr>
              <a:xfrm>
                <a:off x="7798347" y="1395455"/>
                <a:ext cx="73003" cy="621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7" extrusionOk="0">
                    <a:moveTo>
                      <a:pt x="947" y="0"/>
                    </a:moveTo>
                    <a:cubicBezTo>
                      <a:pt x="438" y="0"/>
                      <a:pt x="96" y="525"/>
                      <a:pt x="20" y="1051"/>
                    </a:cubicBezTo>
                    <a:cubicBezTo>
                      <a:pt x="1" y="1110"/>
                      <a:pt x="45" y="1157"/>
                      <a:pt x="96" y="1157"/>
                    </a:cubicBezTo>
                    <a:cubicBezTo>
                      <a:pt x="123" y="1157"/>
                      <a:pt x="151" y="1143"/>
                      <a:pt x="172" y="1112"/>
                    </a:cubicBezTo>
                    <a:cubicBezTo>
                      <a:pt x="264" y="899"/>
                      <a:pt x="324" y="656"/>
                      <a:pt x="476" y="443"/>
                    </a:cubicBezTo>
                    <a:cubicBezTo>
                      <a:pt x="609" y="244"/>
                      <a:pt x="790" y="173"/>
                      <a:pt x="996" y="173"/>
                    </a:cubicBezTo>
                    <a:cubicBezTo>
                      <a:pt x="1073" y="173"/>
                      <a:pt x="1154" y="183"/>
                      <a:pt x="1236" y="200"/>
                    </a:cubicBezTo>
                    <a:cubicBezTo>
                      <a:pt x="1297" y="200"/>
                      <a:pt x="1358" y="109"/>
                      <a:pt x="1297" y="78"/>
                    </a:cubicBezTo>
                    <a:cubicBezTo>
                      <a:pt x="1173" y="24"/>
                      <a:pt x="1056" y="0"/>
                      <a:pt x="94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67;p55">
                <a:extLst>
                  <a:ext uri="{FF2B5EF4-FFF2-40B4-BE49-F238E27FC236}">
                    <a16:creationId xmlns:a16="http://schemas.microsoft.com/office/drawing/2014/main" xmlns="" id="{E2A66111-3D7D-4A99-9475-40B6A7343542}"/>
                  </a:ext>
                </a:extLst>
              </p:cNvPr>
              <p:cNvSpPr/>
              <p:nvPr/>
            </p:nvSpPr>
            <p:spPr>
              <a:xfrm>
                <a:off x="7175232" y="2025451"/>
                <a:ext cx="271260" cy="139071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587" extrusionOk="0">
                    <a:moveTo>
                      <a:pt x="5046" y="1"/>
                    </a:moveTo>
                    <a:lnTo>
                      <a:pt x="5046" y="1"/>
                    </a:lnTo>
                    <a:cubicBezTo>
                      <a:pt x="3374" y="122"/>
                      <a:pt x="1763" y="396"/>
                      <a:pt x="183" y="943"/>
                    </a:cubicBezTo>
                    <a:cubicBezTo>
                      <a:pt x="122" y="1095"/>
                      <a:pt x="91" y="1277"/>
                      <a:pt x="0" y="1429"/>
                    </a:cubicBezTo>
                    <a:cubicBezTo>
                      <a:pt x="0" y="1429"/>
                      <a:pt x="1082" y="2587"/>
                      <a:pt x="2708" y="2587"/>
                    </a:cubicBezTo>
                    <a:cubicBezTo>
                      <a:pt x="3394" y="2587"/>
                      <a:pt x="4177" y="2380"/>
                      <a:pt x="5016" y="1794"/>
                    </a:cubicBezTo>
                    <a:cubicBezTo>
                      <a:pt x="5016" y="1794"/>
                      <a:pt x="4955" y="973"/>
                      <a:pt x="504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68;p55">
                <a:extLst>
                  <a:ext uri="{FF2B5EF4-FFF2-40B4-BE49-F238E27FC236}">
                    <a16:creationId xmlns:a16="http://schemas.microsoft.com/office/drawing/2014/main" xmlns="" id="{98B3168B-128A-4544-9126-093C469246CD}"/>
                  </a:ext>
                </a:extLst>
              </p:cNvPr>
              <p:cNvSpPr/>
              <p:nvPr/>
            </p:nvSpPr>
            <p:spPr>
              <a:xfrm>
                <a:off x="7175232" y="1878422"/>
                <a:ext cx="320287" cy="19772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678" extrusionOk="0">
                    <a:moveTo>
                      <a:pt x="5958" y="0"/>
                    </a:moveTo>
                    <a:lnTo>
                      <a:pt x="0" y="1277"/>
                    </a:lnTo>
                    <a:cubicBezTo>
                      <a:pt x="0" y="1277"/>
                      <a:pt x="426" y="2614"/>
                      <a:pt x="183" y="3678"/>
                    </a:cubicBezTo>
                    <a:cubicBezTo>
                      <a:pt x="1763" y="3131"/>
                      <a:pt x="3374" y="2857"/>
                      <a:pt x="5046" y="2736"/>
                    </a:cubicBezTo>
                    <a:cubicBezTo>
                      <a:pt x="5076" y="2128"/>
                      <a:pt x="5745" y="578"/>
                      <a:pt x="595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69;p55">
                <a:extLst>
                  <a:ext uri="{FF2B5EF4-FFF2-40B4-BE49-F238E27FC236}">
                    <a16:creationId xmlns:a16="http://schemas.microsoft.com/office/drawing/2014/main" xmlns="" id="{60137BA1-B569-47EF-BB3D-75608FDA3CF1}"/>
                  </a:ext>
                </a:extLst>
              </p:cNvPr>
              <p:cNvSpPr/>
              <p:nvPr/>
            </p:nvSpPr>
            <p:spPr>
              <a:xfrm>
                <a:off x="6546149" y="923186"/>
                <a:ext cx="1253302" cy="975430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18145" extrusionOk="0">
                    <a:moveTo>
                      <a:pt x="12186" y="1"/>
                    </a:moveTo>
                    <a:cubicBezTo>
                      <a:pt x="6769" y="1"/>
                      <a:pt x="0" y="1862"/>
                      <a:pt x="2948" y="12055"/>
                    </a:cubicBezTo>
                    <a:cubicBezTo>
                      <a:pt x="2948" y="12055"/>
                      <a:pt x="3070" y="12602"/>
                      <a:pt x="3313" y="13362"/>
                    </a:cubicBezTo>
                    <a:cubicBezTo>
                      <a:pt x="6688" y="16628"/>
                      <a:pt x="11214" y="18145"/>
                      <a:pt x="15868" y="18145"/>
                    </a:cubicBezTo>
                    <a:cubicBezTo>
                      <a:pt x="16454" y="18145"/>
                      <a:pt x="17042" y="18121"/>
                      <a:pt x="17629" y="18073"/>
                    </a:cubicBezTo>
                    <a:cubicBezTo>
                      <a:pt x="20304" y="16888"/>
                      <a:pt x="22584" y="15003"/>
                      <a:pt x="22888" y="12936"/>
                    </a:cubicBezTo>
                    <a:cubicBezTo>
                      <a:pt x="23313" y="9836"/>
                      <a:pt x="23253" y="7799"/>
                      <a:pt x="22158" y="5064"/>
                    </a:cubicBezTo>
                    <a:cubicBezTo>
                      <a:pt x="21064" y="2328"/>
                      <a:pt x="20578" y="1112"/>
                      <a:pt x="17629" y="535"/>
                    </a:cubicBezTo>
                    <a:cubicBezTo>
                      <a:pt x="16724" y="367"/>
                      <a:pt x="14588" y="1"/>
                      <a:pt x="1218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70;p55">
                <a:extLst>
                  <a:ext uri="{FF2B5EF4-FFF2-40B4-BE49-F238E27FC236}">
                    <a16:creationId xmlns:a16="http://schemas.microsoft.com/office/drawing/2014/main" xmlns="" id="{FD797D52-381E-4B99-A6C7-75051E1396B1}"/>
                  </a:ext>
                </a:extLst>
              </p:cNvPr>
              <p:cNvSpPr/>
              <p:nvPr/>
            </p:nvSpPr>
            <p:spPr>
              <a:xfrm>
                <a:off x="6724251" y="1641454"/>
                <a:ext cx="769646" cy="327168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60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5" y="1186"/>
                      <a:pt x="1003" y="2888"/>
                      <a:pt x="1793" y="3800"/>
                    </a:cubicBezTo>
                    <a:cubicBezTo>
                      <a:pt x="2873" y="5052"/>
                      <a:pt x="5300" y="6085"/>
                      <a:pt x="8258" y="6085"/>
                    </a:cubicBezTo>
                    <a:cubicBezTo>
                      <a:pt x="8964" y="6085"/>
                      <a:pt x="9701" y="6026"/>
                      <a:pt x="10456" y="5897"/>
                    </a:cubicBezTo>
                    <a:cubicBezTo>
                      <a:pt x="11702" y="5685"/>
                      <a:pt x="13040" y="5290"/>
                      <a:pt x="14316" y="4712"/>
                    </a:cubicBezTo>
                    <a:lnTo>
                      <a:pt x="14316" y="4712"/>
                    </a:lnTo>
                    <a:cubicBezTo>
                      <a:pt x="13729" y="4760"/>
                      <a:pt x="13141" y="4784"/>
                      <a:pt x="12555" y="4784"/>
                    </a:cubicBezTo>
                    <a:cubicBezTo>
                      <a:pt x="7901" y="4784"/>
                      <a:pt x="3375" y="3267"/>
                      <a:pt x="0" y="1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71;p55">
                <a:extLst>
                  <a:ext uri="{FF2B5EF4-FFF2-40B4-BE49-F238E27FC236}">
                    <a16:creationId xmlns:a16="http://schemas.microsoft.com/office/drawing/2014/main" xmlns="" id="{01E335A1-E1C6-4D99-9524-E8A954D2DAA1}"/>
                  </a:ext>
                </a:extLst>
              </p:cNvPr>
              <p:cNvSpPr/>
              <p:nvPr/>
            </p:nvSpPr>
            <p:spPr>
              <a:xfrm>
                <a:off x="6957886" y="1531464"/>
                <a:ext cx="71981" cy="7515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98" extrusionOk="0">
                    <a:moveTo>
                      <a:pt x="590" y="1"/>
                    </a:moveTo>
                    <a:cubicBezTo>
                      <a:pt x="556" y="1"/>
                      <a:pt x="522" y="4"/>
                      <a:pt x="487" y="10"/>
                    </a:cubicBezTo>
                    <a:cubicBezTo>
                      <a:pt x="183" y="101"/>
                      <a:pt x="1" y="466"/>
                      <a:pt x="92" y="861"/>
                    </a:cubicBezTo>
                    <a:cubicBezTo>
                      <a:pt x="196" y="1174"/>
                      <a:pt x="457" y="1397"/>
                      <a:pt x="720" y="1397"/>
                    </a:cubicBezTo>
                    <a:cubicBezTo>
                      <a:pt x="764" y="1397"/>
                      <a:pt x="808" y="1391"/>
                      <a:pt x="852" y="1378"/>
                    </a:cubicBezTo>
                    <a:cubicBezTo>
                      <a:pt x="1156" y="1317"/>
                      <a:pt x="1338" y="922"/>
                      <a:pt x="1247" y="557"/>
                    </a:cubicBezTo>
                    <a:cubicBezTo>
                      <a:pt x="1165" y="230"/>
                      <a:pt x="888" y="1"/>
                      <a:pt x="59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72;p55">
                <a:extLst>
                  <a:ext uri="{FF2B5EF4-FFF2-40B4-BE49-F238E27FC236}">
                    <a16:creationId xmlns:a16="http://schemas.microsoft.com/office/drawing/2014/main" xmlns="" id="{4266DA1F-1180-4437-BB48-768A72AA82A4}"/>
                  </a:ext>
                </a:extLst>
              </p:cNvPr>
              <p:cNvSpPr/>
              <p:nvPr/>
            </p:nvSpPr>
            <p:spPr>
              <a:xfrm>
                <a:off x="7459561" y="1400239"/>
                <a:ext cx="70315" cy="75099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97" extrusionOk="0">
                    <a:moveTo>
                      <a:pt x="618" y="0"/>
                    </a:moveTo>
                    <a:cubicBezTo>
                      <a:pt x="574" y="0"/>
                      <a:pt x="530" y="7"/>
                      <a:pt x="486" y="20"/>
                    </a:cubicBezTo>
                    <a:cubicBezTo>
                      <a:pt x="152" y="80"/>
                      <a:pt x="0" y="475"/>
                      <a:pt x="91" y="840"/>
                    </a:cubicBezTo>
                    <a:cubicBezTo>
                      <a:pt x="173" y="1167"/>
                      <a:pt x="450" y="1397"/>
                      <a:pt x="726" y="1397"/>
                    </a:cubicBezTo>
                    <a:cubicBezTo>
                      <a:pt x="758" y="1397"/>
                      <a:pt x="789" y="1394"/>
                      <a:pt x="821" y="1387"/>
                    </a:cubicBezTo>
                    <a:cubicBezTo>
                      <a:pt x="1155" y="1296"/>
                      <a:pt x="1307" y="931"/>
                      <a:pt x="1216" y="536"/>
                    </a:cubicBezTo>
                    <a:cubicBezTo>
                      <a:pt x="1138" y="224"/>
                      <a:pt x="881" y="0"/>
                      <a:pt x="61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73;p55">
                <a:extLst>
                  <a:ext uri="{FF2B5EF4-FFF2-40B4-BE49-F238E27FC236}">
                    <a16:creationId xmlns:a16="http://schemas.microsoft.com/office/drawing/2014/main" xmlns="" id="{3A6CAAE6-94A4-473D-89D8-367FB7D09A96}"/>
                  </a:ext>
                </a:extLst>
              </p:cNvPr>
              <p:cNvSpPr/>
              <p:nvPr/>
            </p:nvSpPr>
            <p:spPr>
              <a:xfrm>
                <a:off x="7206251" y="1436526"/>
                <a:ext cx="93216" cy="12299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88" extrusionOk="0">
                    <a:moveTo>
                      <a:pt x="66" y="1"/>
                    </a:moveTo>
                    <a:cubicBezTo>
                      <a:pt x="46" y="1"/>
                      <a:pt x="31" y="22"/>
                      <a:pt x="31" y="44"/>
                    </a:cubicBezTo>
                    <a:cubicBezTo>
                      <a:pt x="1" y="378"/>
                      <a:pt x="62" y="743"/>
                      <a:pt x="92" y="1077"/>
                    </a:cubicBezTo>
                    <a:cubicBezTo>
                      <a:pt x="122" y="1320"/>
                      <a:pt x="153" y="1594"/>
                      <a:pt x="335" y="1746"/>
                    </a:cubicBezTo>
                    <a:cubicBezTo>
                      <a:pt x="409" y="1819"/>
                      <a:pt x="505" y="1860"/>
                      <a:pt x="603" y="1860"/>
                    </a:cubicBezTo>
                    <a:cubicBezTo>
                      <a:pt x="666" y="1860"/>
                      <a:pt x="731" y="1843"/>
                      <a:pt x="791" y="1807"/>
                    </a:cubicBezTo>
                    <a:cubicBezTo>
                      <a:pt x="882" y="1746"/>
                      <a:pt x="913" y="1655"/>
                      <a:pt x="973" y="1594"/>
                    </a:cubicBezTo>
                    <a:cubicBezTo>
                      <a:pt x="1048" y="1538"/>
                      <a:pt x="1146" y="1390"/>
                      <a:pt x="1252" y="1390"/>
                    </a:cubicBezTo>
                    <a:cubicBezTo>
                      <a:pt x="1319" y="1390"/>
                      <a:pt x="1389" y="1448"/>
                      <a:pt x="1460" y="1624"/>
                    </a:cubicBezTo>
                    <a:cubicBezTo>
                      <a:pt x="1521" y="1807"/>
                      <a:pt x="1369" y="2019"/>
                      <a:pt x="1247" y="2111"/>
                    </a:cubicBezTo>
                    <a:cubicBezTo>
                      <a:pt x="1149" y="2160"/>
                      <a:pt x="1209" y="2288"/>
                      <a:pt x="1284" y="2288"/>
                    </a:cubicBezTo>
                    <a:cubicBezTo>
                      <a:pt x="1302" y="2288"/>
                      <a:pt x="1321" y="2280"/>
                      <a:pt x="1338" y="2263"/>
                    </a:cubicBezTo>
                    <a:cubicBezTo>
                      <a:pt x="1551" y="2111"/>
                      <a:pt x="1733" y="1807"/>
                      <a:pt x="1612" y="1503"/>
                    </a:cubicBezTo>
                    <a:cubicBezTo>
                      <a:pt x="1523" y="1369"/>
                      <a:pt x="1369" y="1284"/>
                      <a:pt x="1209" y="1284"/>
                    </a:cubicBezTo>
                    <a:cubicBezTo>
                      <a:pt x="1150" y="1284"/>
                      <a:pt x="1091" y="1296"/>
                      <a:pt x="1034" y="1320"/>
                    </a:cubicBezTo>
                    <a:cubicBezTo>
                      <a:pt x="913" y="1381"/>
                      <a:pt x="882" y="1503"/>
                      <a:pt x="791" y="1594"/>
                    </a:cubicBezTo>
                    <a:cubicBezTo>
                      <a:pt x="700" y="1659"/>
                      <a:pt x="623" y="1687"/>
                      <a:pt x="560" y="1687"/>
                    </a:cubicBezTo>
                    <a:cubicBezTo>
                      <a:pt x="329" y="1687"/>
                      <a:pt x="268" y="1322"/>
                      <a:pt x="244" y="1107"/>
                    </a:cubicBezTo>
                    <a:cubicBezTo>
                      <a:pt x="214" y="804"/>
                      <a:pt x="335" y="256"/>
                      <a:pt x="92" y="13"/>
                    </a:cubicBezTo>
                    <a:cubicBezTo>
                      <a:pt x="83" y="4"/>
                      <a:pt x="74" y="1"/>
                      <a:pt x="66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74;p55">
                <a:extLst>
                  <a:ext uri="{FF2B5EF4-FFF2-40B4-BE49-F238E27FC236}">
                    <a16:creationId xmlns:a16="http://schemas.microsoft.com/office/drawing/2014/main" xmlns="" id="{C9B0F932-0D01-49CB-90CA-B44DAEFC825C}"/>
                  </a:ext>
                </a:extLst>
              </p:cNvPr>
              <p:cNvSpPr/>
              <p:nvPr/>
            </p:nvSpPr>
            <p:spPr>
              <a:xfrm>
                <a:off x="7245763" y="1624251"/>
                <a:ext cx="110902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258" extrusionOk="0">
                    <a:moveTo>
                      <a:pt x="1811" y="0"/>
                    </a:moveTo>
                    <a:cubicBezTo>
                      <a:pt x="1755" y="0"/>
                      <a:pt x="1697" y="40"/>
                      <a:pt x="1697" y="108"/>
                    </a:cubicBezTo>
                    <a:cubicBezTo>
                      <a:pt x="1758" y="564"/>
                      <a:pt x="1576" y="929"/>
                      <a:pt x="1090" y="1050"/>
                    </a:cubicBezTo>
                    <a:cubicBezTo>
                      <a:pt x="1027" y="1063"/>
                      <a:pt x="953" y="1070"/>
                      <a:pt x="876" y="1070"/>
                    </a:cubicBezTo>
                    <a:cubicBezTo>
                      <a:pt x="767" y="1070"/>
                      <a:pt x="649" y="1055"/>
                      <a:pt x="542" y="1020"/>
                    </a:cubicBezTo>
                    <a:cubicBezTo>
                      <a:pt x="330" y="929"/>
                      <a:pt x="238" y="777"/>
                      <a:pt x="56" y="625"/>
                    </a:cubicBezTo>
                    <a:cubicBezTo>
                      <a:pt x="56" y="616"/>
                      <a:pt x="54" y="612"/>
                      <a:pt x="50" y="612"/>
                    </a:cubicBezTo>
                    <a:cubicBezTo>
                      <a:pt x="41" y="612"/>
                      <a:pt x="26" y="634"/>
                      <a:pt x="26" y="655"/>
                    </a:cubicBezTo>
                    <a:cubicBezTo>
                      <a:pt x="1" y="1079"/>
                      <a:pt x="528" y="1257"/>
                      <a:pt x="920" y="1257"/>
                    </a:cubicBezTo>
                    <a:cubicBezTo>
                      <a:pt x="1006" y="1257"/>
                      <a:pt x="1085" y="1249"/>
                      <a:pt x="1150" y="1233"/>
                    </a:cubicBezTo>
                    <a:cubicBezTo>
                      <a:pt x="1697" y="1111"/>
                      <a:pt x="2062" y="625"/>
                      <a:pt x="1910" y="78"/>
                    </a:cubicBezTo>
                    <a:cubicBezTo>
                      <a:pt x="1897" y="24"/>
                      <a:pt x="1854" y="0"/>
                      <a:pt x="1811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75;p55">
                <a:extLst>
                  <a:ext uri="{FF2B5EF4-FFF2-40B4-BE49-F238E27FC236}">
                    <a16:creationId xmlns:a16="http://schemas.microsoft.com/office/drawing/2014/main" xmlns="" id="{A155AEA7-2CE2-4427-B802-EBB22FC84146}"/>
                  </a:ext>
                </a:extLst>
              </p:cNvPr>
              <p:cNvSpPr/>
              <p:nvPr/>
            </p:nvSpPr>
            <p:spPr>
              <a:xfrm rot="4096072">
                <a:off x="6905011" y="1289097"/>
                <a:ext cx="88271" cy="9730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10" extrusionOk="0">
                    <a:moveTo>
                      <a:pt x="1490" y="1"/>
                    </a:moveTo>
                    <a:cubicBezTo>
                      <a:pt x="821" y="153"/>
                      <a:pt x="0" y="1065"/>
                      <a:pt x="61" y="1764"/>
                    </a:cubicBezTo>
                    <a:cubicBezTo>
                      <a:pt x="61" y="1794"/>
                      <a:pt x="76" y="1809"/>
                      <a:pt x="95" y="1809"/>
                    </a:cubicBezTo>
                    <a:cubicBezTo>
                      <a:pt x="114" y="1809"/>
                      <a:pt x="137" y="1794"/>
                      <a:pt x="152" y="1764"/>
                    </a:cubicBezTo>
                    <a:cubicBezTo>
                      <a:pt x="426" y="1034"/>
                      <a:pt x="821" y="518"/>
                      <a:pt x="1551" y="153"/>
                    </a:cubicBezTo>
                    <a:cubicBezTo>
                      <a:pt x="1642" y="122"/>
                      <a:pt x="1581" y="1"/>
                      <a:pt x="14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76;p55">
                <a:extLst>
                  <a:ext uri="{FF2B5EF4-FFF2-40B4-BE49-F238E27FC236}">
                    <a16:creationId xmlns:a16="http://schemas.microsoft.com/office/drawing/2014/main" xmlns="" id="{D8E4978C-761B-4171-A697-1E0C77971993}"/>
                  </a:ext>
                </a:extLst>
              </p:cNvPr>
              <p:cNvSpPr/>
              <p:nvPr/>
            </p:nvSpPr>
            <p:spPr>
              <a:xfrm>
                <a:off x="7417038" y="1210633"/>
                <a:ext cx="121707" cy="31179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80" extrusionOk="0">
                    <a:moveTo>
                      <a:pt x="877" y="0"/>
                    </a:moveTo>
                    <a:cubicBezTo>
                      <a:pt x="576" y="0"/>
                      <a:pt x="287" y="54"/>
                      <a:pt x="62" y="173"/>
                    </a:cubicBezTo>
                    <a:cubicBezTo>
                      <a:pt x="1" y="203"/>
                      <a:pt x="31" y="264"/>
                      <a:pt x="92" y="264"/>
                    </a:cubicBezTo>
                    <a:cubicBezTo>
                      <a:pt x="259" y="264"/>
                      <a:pt x="426" y="260"/>
                      <a:pt x="593" y="260"/>
                    </a:cubicBezTo>
                    <a:cubicBezTo>
                      <a:pt x="1093" y="260"/>
                      <a:pt x="1589" y="294"/>
                      <a:pt x="2068" y="568"/>
                    </a:cubicBezTo>
                    <a:cubicBezTo>
                      <a:pt x="2085" y="576"/>
                      <a:pt x="2101" y="580"/>
                      <a:pt x="2116" y="580"/>
                    </a:cubicBezTo>
                    <a:cubicBezTo>
                      <a:pt x="2210" y="580"/>
                      <a:pt x="2264" y="434"/>
                      <a:pt x="2159" y="355"/>
                    </a:cubicBezTo>
                    <a:cubicBezTo>
                      <a:pt x="1844" y="132"/>
                      <a:pt x="1347" y="0"/>
                      <a:pt x="87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77;p55">
                <a:extLst>
                  <a:ext uri="{FF2B5EF4-FFF2-40B4-BE49-F238E27FC236}">
                    <a16:creationId xmlns:a16="http://schemas.microsoft.com/office/drawing/2014/main" xmlns="" id="{0AE293E1-0554-48FB-90E9-10D8AB6BEE44}"/>
                  </a:ext>
                </a:extLst>
              </p:cNvPr>
              <p:cNvSpPr/>
              <p:nvPr/>
            </p:nvSpPr>
            <p:spPr>
              <a:xfrm>
                <a:off x="6907245" y="1662312"/>
                <a:ext cx="228792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663" extrusionOk="0">
                    <a:moveTo>
                      <a:pt x="2190" y="1"/>
                    </a:moveTo>
                    <a:cubicBezTo>
                      <a:pt x="2020" y="1"/>
                      <a:pt x="1846" y="23"/>
                      <a:pt x="1672" y="69"/>
                    </a:cubicBezTo>
                    <a:cubicBezTo>
                      <a:pt x="608" y="342"/>
                      <a:pt x="0" y="1345"/>
                      <a:pt x="244" y="2318"/>
                    </a:cubicBezTo>
                    <a:cubicBezTo>
                      <a:pt x="446" y="3127"/>
                      <a:pt x="1216" y="3662"/>
                      <a:pt x="2064" y="3662"/>
                    </a:cubicBezTo>
                    <a:cubicBezTo>
                      <a:pt x="2235" y="3662"/>
                      <a:pt x="2410" y="3641"/>
                      <a:pt x="2584" y="3595"/>
                    </a:cubicBezTo>
                    <a:cubicBezTo>
                      <a:pt x="3617" y="3321"/>
                      <a:pt x="4256" y="2318"/>
                      <a:pt x="4013" y="1345"/>
                    </a:cubicBezTo>
                    <a:cubicBezTo>
                      <a:pt x="3785" y="536"/>
                      <a:pt x="3032" y="1"/>
                      <a:pt x="2190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78;p55">
                <a:extLst>
                  <a:ext uri="{FF2B5EF4-FFF2-40B4-BE49-F238E27FC236}">
                    <a16:creationId xmlns:a16="http://schemas.microsoft.com/office/drawing/2014/main" xmlns="" id="{BE361454-189F-46E0-965E-D561C6F376A6}"/>
                  </a:ext>
                </a:extLst>
              </p:cNvPr>
              <p:cNvSpPr/>
              <p:nvPr/>
            </p:nvSpPr>
            <p:spPr>
              <a:xfrm>
                <a:off x="7459561" y="1516895"/>
                <a:ext cx="230405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3663" extrusionOk="0">
                    <a:moveTo>
                      <a:pt x="2192" y="0"/>
                    </a:moveTo>
                    <a:cubicBezTo>
                      <a:pt x="2021" y="0"/>
                      <a:pt x="1846" y="22"/>
                      <a:pt x="1672" y="68"/>
                    </a:cubicBezTo>
                    <a:cubicBezTo>
                      <a:pt x="638" y="342"/>
                      <a:pt x="0" y="1345"/>
                      <a:pt x="243" y="2318"/>
                    </a:cubicBezTo>
                    <a:cubicBezTo>
                      <a:pt x="471" y="3127"/>
                      <a:pt x="1224" y="3662"/>
                      <a:pt x="2083" y="3662"/>
                    </a:cubicBezTo>
                    <a:cubicBezTo>
                      <a:pt x="2257" y="3662"/>
                      <a:pt x="2435" y="3640"/>
                      <a:pt x="2614" y="3594"/>
                    </a:cubicBezTo>
                    <a:cubicBezTo>
                      <a:pt x="3648" y="3321"/>
                      <a:pt x="4286" y="2318"/>
                      <a:pt x="4012" y="1345"/>
                    </a:cubicBezTo>
                    <a:cubicBezTo>
                      <a:pt x="3810" y="536"/>
                      <a:pt x="3040" y="0"/>
                      <a:pt x="219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79;p55">
                <a:extLst>
                  <a:ext uri="{FF2B5EF4-FFF2-40B4-BE49-F238E27FC236}">
                    <a16:creationId xmlns:a16="http://schemas.microsoft.com/office/drawing/2014/main" xmlns="" id="{4DA31F35-4782-41D8-9E63-CF09DFBE3132}"/>
                  </a:ext>
                </a:extLst>
              </p:cNvPr>
              <p:cNvSpPr/>
              <p:nvPr/>
            </p:nvSpPr>
            <p:spPr>
              <a:xfrm>
                <a:off x="6966057" y="1727629"/>
                <a:ext cx="22954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2" extrusionOk="0">
                    <a:moveTo>
                      <a:pt x="202" y="1"/>
                    </a:moveTo>
                    <a:cubicBezTo>
                      <a:pt x="185" y="1"/>
                      <a:pt x="168" y="3"/>
                      <a:pt x="153" y="9"/>
                    </a:cubicBezTo>
                    <a:cubicBezTo>
                      <a:pt x="61" y="39"/>
                      <a:pt x="1" y="130"/>
                      <a:pt x="31" y="252"/>
                    </a:cubicBezTo>
                    <a:cubicBezTo>
                      <a:pt x="56" y="353"/>
                      <a:pt x="123" y="412"/>
                      <a:pt x="214" y="412"/>
                    </a:cubicBezTo>
                    <a:cubicBezTo>
                      <a:pt x="233" y="412"/>
                      <a:pt x="253" y="409"/>
                      <a:pt x="274" y="404"/>
                    </a:cubicBezTo>
                    <a:cubicBezTo>
                      <a:pt x="365" y="373"/>
                      <a:pt x="426" y="282"/>
                      <a:pt x="396" y="161"/>
                    </a:cubicBezTo>
                    <a:cubicBezTo>
                      <a:pt x="371" y="60"/>
                      <a:pt x="283" y="1"/>
                      <a:pt x="20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80;p55">
                <a:extLst>
                  <a:ext uri="{FF2B5EF4-FFF2-40B4-BE49-F238E27FC236}">
                    <a16:creationId xmlns:a16="http://schemas.microsoft.com/office/drawing/2014/main" xmlns="" id="{61A0B445-DF88-42B6-9810-911E8C1FC8D7}"/>
                  </a:ext>
                </a:extLst>
              </p:cNvPr>
              <p:cNvSpPr/>
              <p:nvPr/>
            </p:nvSpPr>
            <p:spPr>
              <a:xfrm>
                <a:off x="7047770" y="1771765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31" y="39"/>
                      <a:pt x="0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2" y="411"/>
                      <a:pt x="228" y="409"/>
                      <a:pt x="244" y="403"/>
                    </a:cubicBezTo>
                    <a:cubicBezTo>
                      <a:pt x="335" y="373"/>
                      <a:pt x="396" y="282"/>
                      <a:pt x="365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81;p55">
                <a:extLst>
                  <a:ext uri="{FF2B5EF4-FFF2-40B4-BE49-F238E27FC236}">
                    <a16:creationId xmlns:a16="http://schemas.microsoft.com/office/drawing/2014/main" xmlns="" id="{E9EE1180-E5CA-49AF-B9F4-6455A85D4FCA}"/>
                  </a:ext>
                </a:extLst>
              </p:cNvPr>
              <p:cNvSpPr/>
              <p:nvPr/>
            </p:nvSpPr>
            <p:spPr>
              <a:xfrm>
                <a:off x="6979121" y="1833856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3" y="8"/>
                    </a:cubicBezTo>
                    <a:cubicBezTo>
                      <a:pt x="62" y="39"/>
                      <a:pt x="1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3" y="411"/>
                      <a:pt x="228" y="409"/>
                      <a:pt x="244" y="404"/>
                    </a:cubicBezTo>
                    <a:cubicBezTo>
                      <a:pt x="366" y="373"/>
                      <a:pt x="396" y="282"/>
                      <a:pt x="366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82;p55">
                <a:extLst>
                  <a:ext uri="{FF2B5EF4-FFF2-40B4-BE49-F238E27FC236}">
                    <a16:creationId xmlns:a16="http://schemas.microsoft.com/office/drawing/2014/main" xmlns="" id="{D4B265F8-4801-484F-9E82-E10DF4F7ACB0}"/>
                  </a:ext>
                </a:extLst>
              </p:cNvPr>
              <p:cNvSpPr/>
              <p:nvPr/>
            </p:nvSpPr>
            <p:spPr>
              <a:xfrm>
                <a:off x="7073897" y="1683547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3" y="8"/>
                    </a:cubicBezTo>
                    <a:cubicBezTo>
                      <a:pt x="62" y="8"/>
                      <a:pt x="1" y="130"/>
                      <a:pt x="31" y="251"/>
                    </a:cubicBezTo>
                    <a:cubicBezTo>
                      <a:pt x="62" y="342"/>
                      <a:pt x="153" y="403"/>
                      <a:pt x="244" y="403"/>
                    </a:cubicBezTo>
                    <a:cubicBezTo>
                      <a:pt x="335" y="373"/>
                      <a:pt x="396" y="251"/>
                      <a:pt x="366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83;p55">
                <a:extLst>
                  <a:ext uri="{FF2B5EF4-FFF2-40B4-BE49-F238E27FC236}">
                    <a16:creationId xmlns:a16="http://schemas.microsoft.com/office/drawing/2014/main" xmlns="" id="{751CDC97-2DDF-4AF3-820F-BDB010AF2FAF}"/>
                  </a:ext>
                </a:extLst>
              </p:cNvPr>
              <p:cNvSpPr/>
              <p:nvPr/>
            </p:nvSpPr>
            <p:spPr>
              <a:xfrm>
                <a:off x="7153997" y="1765636"/>
                <a:ext cx="22901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43" y="404"/>
                      <a:pt x="225" y="404"/>
                    </a:cubicBezTo>
                    <a:cubicBezTo>
                      <a:pt x="242" y="404"/>
                      <a:pt x="258" y="401"/>
                      <a:pt x="274" y="396"/>
                    </a:cubicBezTo>
                    <a:cubicBezTo>
                      <a:pt x="365" y="396"/>
                      <a:pt x="426" y="274"/>
                      <a:pt x="395" y="153"/>
                    </a:cubicBezTo>
                    <a:cubicBezTo>
                      <a:pt x="365" y="62"/>
                      <a:pt x="27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84;p55">
                <a:extLst>
                  <a:ext uri="{FF2B5EF4-FFF2-40B4-BE49-F238E27FC236}">
                    <a16:creationId xmlns:a16="http://schemas.microsoft.com/office/drawing/2014/main" xmlns="" id="{9AABEDE1-0955-44E5-9F33-9F56F2DA1FFC}"/>
                  </a:ext>
                </a:extLst>
              </p:cNvPr>
              <p:cNvSpPr/>
              <p:nvPr/>
            </p:nvSpPr>
            <p:spPr>
              <a:xfrm>
                <a:off x="7448110" y="1600275"/>
                <a:ext cx="22901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10" extrusionOk="0">
                    <a:moveTo>
                      <a:pt x="190" y="1"/>
                    </a:moveTo>
                    <a:cubicBezTo>
                      <a:pt x="177" y="1"/>
                      <a:pt x="165" y="3"/>
                      <a:pt x="152" y="7"/>
                    </a:cubicBezTo>
                    <a:cubicBezTo>
                      <a:pt x="61" y="37"/>
                      <a:pt x="0" y="128"/>
                      <a:pt x="31" y="250"/>
                    </a:cubicBezTo>
                    <a:cubicBezTo>
                      <a:pt x="56" y="351"/>
                      <a:pt x="123" y="410"/>
                      <a:pt x="214" y="410"/>
                    </a:cubicBezTo>
                    <a:cubicBezTo>
                      <a:pt x="233" y="410"/>
                      <a:pt x="253" y="407"/>
                      <a:pt x="274" y="402"/>
                    </a:cubicBezTo>
                    <a:cubicBezTo>
                      <a:pt x="365" y="372"/>
                      <a:pt x="426" y="280"/>
                      <a:pt x="396" y="159"/>
                    </a:cubicBezTo>
                    <a:cubicBezTo>
                      <a:pt x="369" y="80"/>
                      <a:pt x="274" y="1"/>
                      <a:pt x="1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85;p55">
                <a:extLst>
                  <a:ext uri="{FF2B5EF4-FFF2-40B4-BE49-F238E27FC236}">
                    <a16:creationId xmlns:a16="http://schemas.microsoft.com/office/drawing/2014/main" xmlns="" id="{C13CD27E-CAE5-40D8-B56B-7C15D7E79909}"/>
                  </a:ext>
                </a:extLst>
              </p:cNvPr>
              <p:cNvSpPr/>
              <p:nvPr/>
            </p:nvSpPr>
            <p:spPr>
              <a:xfrm>
                <a:off x="7513481" y="1693331"/>
                <a:ext cx="21288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0" extrusionOk="0">
                    <a:moveTo>
                      <a:pt x="201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61" y="39"/>
                      <a:pt x="0" y="130"/>
                      <a:pt x="31" y="252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8"/>
                      <a:pt x="243" y="403"/>
                    </a:cubicBezTo>
                    <a:cubicBezTo>
                      <a:pt x="335" y="373"/>
                      <a:pt x="395" y="252"/>
                      <a:pt x="365" y="160"/>
                    </a:cubicBezTo>
                    <a:cubicBezTo>
                      <a:pt x="365" y="60"/>
                      <a:pt x="282" y="1"/>
                      <a:pt x="2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86;p55">
                <a:extLst>
                  <a:ext uri="{FF2B5EF4-FFF2-40B4-BE49-F238E27FC236}">
                    <a16:creationId xmlns:a16="http://schemas.microsoft.com/office/drawing/2014/main" xmlns="" id="{23E4FAFD-92B9-407F-B427-D200323B37EA}"/>
                  </a:ext>
                </a:extLst>
              </p:cNvPr>
              <p:cNvSpPr/>
              <p:nvPr/>
            </p:nvSpPr>
            <p:spPr>
              <a:xfrm>
                <a:off x="7567401" y="1575707"/>
                <a:ext cx="21288" cy="219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9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2" y="8"/>
                    </a:cubicBezTo>
                    <a:cubicBezTo>
                      <a:pt x="61" y="38"/>
                      <a:pt x="0" y="129"/>
                      <a:pt x="31" y="251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7"/>
                      <a:pt x="243" y="403"/>
                    </a:cubicBezTo>
                    <a:cubicBezTo>
                      <a:pt x="335" y="373"/>
                      <a:pt x="395" y="251"/>
                      <a:pt x="365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87;p55">
                <a:extLst>
                  <a:ext uri="{FF2B5EF4-FFF2-40B4-BE49-F238E27FC236}">
                    <a16:creationId xmlns:a16="http://schemas.microsoft.com/office/drawing/2014/main" xmlns="" id="{806860AA-949F-47A1-AFCD-DD6361F3E2DC}"/>
                  </a:ext>
                </a:extLst>
              </p:cNvPr>
              <p:cNvSpPr/>
              <p:nvPr/>
            </p:nvSpPr>
            <p:spPr>
              <a:xfrm>
                <a:off x="7644168" y="1636562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3" y="1"/>
                    </a:moveTo>
                    <a:cubicBezTo>
                      <a:pt x="62" y="31"/>
                      <a:pt x="1" y="152"/>
                      <a:pt x="31" y="244"/>
                    </a:cubicBezTo>
                    <a:cubicBezTo>
                      <a:pt x="56" y="344"/>
                      <a:pt x="123" y="403"/>
                      <a:pt x="197" y="403"/>
                    </a:cubicBezTo>
                    <a:cubicBezTo>
                      <a:pt x="213" y="403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6" y="152"/>
                    </a:cubicBezTo>
                    <a:cubicBezTo>
                      <a:pt x="335" y="61"/>
                      <a:pt x="244" y="1"/>
                      <a:pt x="153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88;p55">
                <a:extLst>
                  <a:ext uri="{FF2B5EF4-FFF2-40B4-BE49-F238E27FC236}">
                    <a16:creationId xmlns:a16="http://schemas.microsoft.com/office/drawing/2014/main" xmlns="" id="{BF70B5F5-1055-4A01-8976-7BC85205018F}"/>
                  </a:ext>
                </a:extLst>
              </p:cNvPr>
              <p:cNvSpPr/>
              <p:nvPr/>
            </p:nvSpPr>
            <p:spPr>
              <a:xfrm>
                <a:off x="7564121" y="1646346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23" y="404"/>
                      <a:pt x="197" y="404"/>
                    </a:cubicBezTo>
                    <a:cubicBezTo>
                      <a:pt x="212" y="404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5" y="153"/>
                    </a:cubicBezTo>
                    <a:cubicBezTo>
                      <a:pt x="335" y="6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89;p55">
                <a:extLst>
                  <a:ext uri="{FF2B5EF4-FFF2-40B4-BE49-F238E27FC236}">
                    <a16:creationId xmlns:a16="http://schemas.microsoft.com/office/drawing/2014/main" xmlns="" id="{DCD1AE3E-45F4-48A4-83FD-1F72BD931215}"/>
                  </a:ext>
                </a:extLst>
              </p:cNvPr>
              <p:cNvSpPr/>
              <p:nvPr/>
            </p:nvSpPr>
            <p:spPr>
              <a:xfrm>
                <a:off x="6784676" y="1228481"/>
                <a:ext cx="933069" cy="517147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9620" extrusionOk="0">
                    <a:moveTo>
                      <a:pt x="13404" y="351"/>
                    </a:moveTo>
                    <a:cubicBezTo>
                      <a:pt x="14824" y="351"/>
                      <a:pt x="16120" y="1290"/>
                      <a:pt x="16506" y="2728"/>
                    </a:cubicBezTo>
                    <a:cubicBezTo>
                      <a:pt x="16962" y="4461"/>
                      <a:pt x="15928" y="6193"/>
                      <a:pt x="14226" y="6649"/>
                    </a:cubicBezTo>
                    <a:cubicBezTo>
                      <a:pt x="13953" y="6722"/>
                      <a:pt x="13679" y="6757"/>
                      <a:pt x="13409" y="6757"/>
                    </a:cubicBezTo>
                    <a:cubicBezTo>
                      <a:pt x="11993" y="6757"/>
                      <a:pt x="10693" y="5799"/>
                      <a:pt x="10335" y="4370"/>
                    </a:cubicBezTo>
                    <a:cubicBezTo>
                      <a:pt x="9879" y="2667"/>
                      <a:pt x="10882" y="904"/>
                      <a:pt x="12615" y="449"/>
                    </a:cubicBezTo>
                    <a:cubicBezTo>
                      <a:pt x="12879" y="383"/>
                      <a:pt x="13144" y="351"/>
                      <a:pt x="13404" y="351"/>
                    </a:cubicBezTo>
                    <a:close/>
                    <a:moveTo>
                      <a:pt x="3946" y="2864"/>
                    </a:moveTo>
                    <a:cubicBezTo>
                      <a:pt x="5356" y="2864"/>
                      <a:pt x="6639" y="3821"/>
                      <a:pt x="7022" y="5251"/>
                    </a:cubicBezTo>
                    <a:cubicBezTo>
                      <a:pt x="7478" y="6953"/>
                      <a:pt x="6445" y="8716"/>
                      <a:pt x="4742" y="9142"/>
                    </a:cubicBezTo>
                    <a:cubicBezTo>
                      <a:pt x="4470" y="9215"/>
                      <a:pt x="4196" y="9250"/>
                      <a:pt x="3926" y="9250"/>
                    </a:cubicBezTo>
                    <a:cubicBezTo>
                      <a:pt x="2510" y="9250"/>
                      <a:pt x="1209" y="8292"/>
                      <a:pt x="852" y="6862"/>
                    </a:cubicBezTo>
                    <a:cubicBezTo>
                      <a:pt x="396" y="5160"/>
                      <a:pt x="1399" y="3397"/>
                      <a:pt x="3131" y="2971"/>
                    </a:cubicBezTo>
                    <a:cubicBezTo>
                      <a:pt x="3404" y="2898"/>
                      <a:pt x="3677" y="2864"/>
                      <a:pt x="3946" y="2864"/>
                    </a:cubicBezTo>
                    <a:close/>
                    <a:moveTo>
                      <a:pt x="13395" y="1"/>
                    </a:moveTo>
                    <a:cubicBezTo>
                      <a:pt x="13097" y="1"/>
                      <a:pt x="12795" y="38"/>
                      <a:pt x="12493" y="114"/>
                    </a:cubicBezTo>
                    <a:cubicBezTo>
                      <a:pt x="10609" y="631"/>
                      <a:pt x="9454" y="2576"/>
                      <a:pt x="9971" y="4461"/>
                    </a:cubicBezTo>
                    <a:cubicBezTo>
                      <a:pt x="9971" y="4461"/>
                      <a:pt x="9603" y="4350"/>
                      <a:pt x="9107" y="4350"/>
                    </a:cubicBezTo>
                    <a:cubicBezTo>
                      <a:pt x="8563" y="4350"/>
                      <a:pt x="7866" y="4483"/>
                      <a:pt x="7326" y="5038"/>
                    </a:cubicBezTo>
                    <a:cubicBezTo>
                      <a:pt x="7041" y="3615"/>
                      <a:pt x="5479" y="2500"/>
                      <a:pt x="3858" y="2500"/>
                    </a:cubicBezTo>
                    <a:cubicBezTo>
                      <a:pt x="3575" y="2500"/>
                      <a:pt x="3290" y="2534"/>
                      <a:pt x="3010" y="2607"/>
                    </a:cubicBezTo>
                    <a:cubicBezTo>
                      <a:pt x="1125" y="3123"/>
                      <a:pt x="1" y="5069"/>
                      <a:pt x="487" y="6953"/>
                    </a:cubicBezTo>
                    <a:cubicBezTo>
                      <a:pt x="923" y="8567"/>
                      <a:pt x="2373" y="9620"/>
                      <a:pt x="3946" y="9620"/>
                    </a:cubicBezTo>
                    <a:cubicBezTo>
                      <a:pt x="4239" y="9620"/>
                      <a:pt x="4537" y="9583"/>
                      <a:pt x="4834" y="9506"/>
                    </a:cubicBezTo>
                    <a:cubicBezTo>
                      <a:pt x="6627" y="9020"/>
                      <a:pt x="7721" y="7288"/>
                      <a:pt x="7448" y="5494"/>
                    </a:cubicBezTo>
                    <a:cubicBezTo>
                      <a:pt x="7543" y="5303"/>
                      <a:pt x="7975" y="4739"/>
                      <a:pt x="9066" y="4739"/>
                    </a:cubicBezTo>
                    <a:cubicBezTo>
                      <a:pt x="9366" y="4739"/>
                      <a:pt x="9716" y="4781"/>
                      <a:pt x="10123" y="4886"/>
                    </a:cubicBezTo>
                    <a:cubicBezTo>
                      <a:pt x="10412" y="5598"/>
                      <a:pt x="11616" y="7131"/>
                      <a:pt x="13436" y="7131"/>
                    </a:cubicBezTo>
                    <a:cubicBezTo>
                      <a:pt x="13715" y="7131"/>
                      <a:pt x="14009" y="7095"/>
                      <a:pt x="14317" y="7014"/>
                    </a:cubicBezTo>
                    <a:cubicBezTo>
                      <a:pt x="16232" y="6497"/>
                      <a:pt x="17357" y="4552"/>
                      <a:pt x="16840" y="2637"/>
                    </a:cubicBezTo>
                    <a:cubicBezTo>
                      <a:pt x="16430" y="1049"/>
                      <a:pt x="14985" y="1"/>
                      <a:pt x="13395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90;p55">
                <a:extLst>
                  <a:ext uri="{FF2B5EF4-FFF2-40B4-BE49-F238E27FC236}">
                    <a16:creationId xmlns:a16="http://schemas.microsoft.com/office/drawing/2014/main" xmlns="" id="{07389F32-AEC9-4CE1-9F8E-A0744DE11CD3}"/>
                  </a:ext>
                </a:extLst>
              </p:cNvPr>
              <p:cNvSpPr/>
              <p:nvPr/>
            </p:nvSpPr>
            <p:spPr>
              <a:xfrm>
                <a:off x="6426859" y="1162680"/>
                <a:ext cx="398719" cy="297333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5531" extrusionOk="0">
                    <a:moveTo>
                      <a:pt x="1034" y="1"/>
                    </a:moveTo>
                    <a:cubicBezTo>
                      <a:pt x="395" y="1065"/>
                      <a:pt x="0" y="2463"/>
                      <a:pt x="334" y="4165"/>
                    </a:cubicBezTo>
                    <a:cubicBezTo>
                      <a:pt x="365" y="4256"/>
                      <a:pt x="365" y="4317"/>
                      <a:pt x="395" y="4378"/>
                    </a:cubicBezTo>
                    <a:cubicBezTo>
                      <a:pt x="1957" y="5146"/>
                      <a:pt x="3742" y="5531"/>
                      <a:pt x="5551" y="5531"/>
                    </a:cubicBezTo>
                    <a:cubicBezTo>
                      <a:pt x="5960" y="5531"/>
                      <a:pt x="6370" y="5511"/>
                      <a:pt x="6778" y="5472"/>
                    </a:cubicBezTo>
                    <a:cubicBezTo>
                      <a:pt x="6991" y="5016"/>
                      <a:pt x="7234" y="4499"/>
                      <a:pt x="7417" y="3983"/>
                    </a:cubicBezTo>
                    <a:cubicBezTo>
                      <a:pt x="5076" y="3071"/>
                      <a:pt x="2948" y="1673"/>
                      <a:pt x="1034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91;p55">
                <a:extLst>
                  <a:ext uri="{FF2B5EF4-FFF2-40B4-BE49-F238E27FC236}">
                    <a16:creationId xmlns:a16="http://schemas.microsoft.com/office/drawing/2014/main" xmlns="" id="{90D7B239-545F-4739-BD3A-DFD38BAE3F96}"/>
                  </a:ext>
                </a:extLst>
              </p:cNvPr>
              <p:cNvSpPr/>
              <p:nvPr/>
            </p:nvSpPr>
            <p:spPr>
              <a:xfrm>
                <a:off x="6482391" y="773791"/>
                <a:ext cx="962474" cy="602998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11217" extrusionOk="0">
                    <a:moveTo>
                      <a:pt x="10092" y="1"/>
                    </a:moveTo>
                    <a:cubicBezTo>
                      <a:pt x="6627" y="1186"/>
                      <a:pt x="4256" y="3131"/>
                      <a:pt x="4256" y="3131"/>
                    </a:cubicBezTo>
                    <a:cubicBezTo>
                      <a:pt x="4256" y="3131"/>
                      <a:pt x="4230" y="220"/>
                      <a:pt x="3422" y="220"/>
                    </a:cubicBezTo>
                    <a:cubicBezTo>
                      <a:pt x="3360" y="220"/>
                      <a:pt x="3294" y="237"/>
                      <a:pt x="3222" y="274"/>
                    </a:cubicBezTo>
                    <a:cubicBezTo>
                      <a:pt x="2280" y="791"/>
                      <a:pt x="3374" y="3679"/>
                      <a:pt x="3374" y="3679"/>
                    </a:cubicBezTo>
                    <a:cubicBezTo>
                      <a:pt x="3374" y="3679"/>
                      <a:pt x="2256" y="1953"/>
                      <a:pt x="1692" y="1953"/>
                    </a:cubicBezTo>
                    <a:cubicBezTo>
                      <a:pt x="1612" y="1953"/>
                      <a:pt x="1543" y="1988"/>
                      <a:pt x="1490" y="2068"/>
                    </a:cubicBezTo>
                    <a:cubicBezTo>
                      <a:pt x="1095" y="2675"/>
                      <a:pt x="2797" y="4560"/>
                      <a:pt x="2797" y="4560"/>
                    </a:cubicBezTo>
                    <a:cubicBezTo>
                      <a:pt x="2797" y="4560"/>
                      <a:pt x="1064" y="5441"/>
                      <a:pt x="1" y="7235"/>
                    </a:cubicBezTo>
                    <a:cubicBezTo>
                      <a:pt x="1915" y="8907"/>
                      <a:pt x="4043" y="10335"/>
                      <a:pt x="6384" y="11217"/>
                    </a:cubicBezTo>
                    <a:cubicBezTo>
                      <a:pt x="6748" y="10244"/>
                      <a:pt x="6961" y="9241"/>
                      <a:pt x="6870" y="8420"/>
                    </a:cubicBezTo>
                    <a:lnTo>
                      <a:pt x="6870" y="8420"/>
                    </a:lnTo>
                    <a:cubicBezTo>
                      <a:pt x="6870" y="8420"/>
                      <a:pt x="9393" y="9910"/>
                      <a:pt x="11581" y="10274"/>
                    </a:cubicBezTo>
                    <a:cubicBezTo>
                      <a:pt x="11612" y="10153"/>
                      <a:pt x="11612" y="10031"/>
                      <a:pt x="11581" y="9849"/>
                    </a:cubicBezTo>
                    <a:lnTo>
                      <a:pt x="11581" y="9849"/>
                    </a:lnTo>
                    <a:cubicBezTo>
                      <a:pt x="11642" y="10031"/>
                      <a:pt x="11612" y="10153"/>
                      <a:pt x="11581" y="10274"/>
                    </a:cubicBezTo>
                    <a:cubicBezTo>
                      <a:pt x="11868" y="10329"/>
                      <a:pt x="12155" y="10359"/>
                      <a:pt x="12431" y="10359"/>
                    </a:cubicBezTo>
                    <a:cubicBezTo>
                      <a:pt x="12769" y="10359"/>
                      <a:pt x="13090" y="10314"/>
                      <a:pt x="13375" y="10214"/>
                    </a:cubicBezTo>
                    <a:cubicBezTo>
                      <a:pt x="15290" y="9545"/>
                      <a:pt x="14135" y="7782"/>
                      <a:pt x="13800" y="7296"/>
                    </a:cubicBezTo>
                    <a:lnTo>
                      <a:pt x="13800" y="7296"/>
                    </a:lnTo>
                    <a:cubicBezTo>
                      <a:pt x="14197" y="7805"/>
                      <a:pt x="15911" y="9791"/>
                      <a:pt x="17545" y="9791"/>
                    </a:cubicBezTo>
                    <a:cubicBezTo>
                      <a:pt x="17665" y="9791"/>
                      <a:pt x="17785" y="9781"/>
                      <a:pt x="17904" y="9758"/>
                    </a:cubicBezTo>
                    <a:cubicBezTo>
                      <a:pt x="16232" y="5837"/>
                      <a:pt x="13648" y="2280"/>
                      <a:pt x="10092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92;p55">
                <a:extLst>
                  <a:ext uri="{FF2B5EF4-FFF2-40B4-BE49-F238E27FC236}">
                    <a16:creationId xmlns:a16="http://schemas.microsoft.com/office/drawing/2014/main" xmlns="" id="{844E5ABE-EFDF-4A7A-BDF7-D0AA0CD53F64}"/>
                  </a:ext>
                </a:extLst>
              </p:cNvPr>
              <p:cNvSpPr/>
              <p:nvPr/>
            </p:nvSpPr>
            <p:spPr>
              <a:xfrm>
                <a:off x="7024869" y="731375"/>
                <a:ext cx="495160" cy="56698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0547" extrusionOk="0">
                    <a:moveTo>
                      <a:pt x="4137" y="0"/>
                    </a:moveTo>
                    <a:cubicBezTo>
                      <a:pt x="3582" y="0"/>
                      <a:pt x="3008" y="45"/>
                      <a:pt x="2402" y="151"/>
                    </a:cubicBezTo>
                    <a:cubicBezTo>
                      <a:pt x="1551" y="303"/>
                      <a:pt x="761" y="546"/>
                      <a:pt x="1" y="790"/>
                    </a:cubicBezTo>
                    <a:cubicBezTo>
                      <a:pt x="3588" y="3069"/>
                      <a:pt x="6141" y="6626"/>
                      <a:pt x="7813" y="10547"/>
                    </a:cubicBezTo>
                    <a:cubicBezTo>
                      <a:pt x="7904" y="10516"/>
                      <a:pt x="7965" y="10516"/>
                      <a:pt x="8056" y="10486"/>
                    </a:cubicBezTo>
                    <a:cubicBezTo>
                      <a:pt x="8694" y="10273"/>
                      <a:pt x="9028" y="9939"/>
                      <a:pt x="9211" y="9544"/>
                    </a:cubicBezTo>
                    <a:cubicBezTo>
                      <a:pt x="8664" y="6078"/>
                      <a:pt x="7387" y="2765"/>
                      <a:pt x="5290" y="60"/>
                    </a:cubicBezTo>
                    <a:cubicBezTo>
                      <a:pt x="4912" y="22"/>
                      <a:pt x="4529" y="0"/>
                      <a:pt x="4137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93;p55">
                <a:extLst>
                  <a:ext uri="{FF2B5EF4-FFF2-40B4-BE49-F238E27FC236}">
                    <a16:creationId xmlns:a16="http://schemas.microsoft.com/office/drawing/2014/main" xmlns="" id="{01A6EB43-EA5C-494E-8145-3A8C538AD748}"/>
                  </a:ext>
                </a:extLst>
              </p:cNvPr>
              <p:cNvSpPr/>
              <p:nvPr/>
            </p:nvSpPr>
            <p:spPr>
              <a:xfrm>
                <a:off x="7309198" y="734601"/>
                <a:ext cx="593214" cy="578162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107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98" y="2705"/>
                      <a:pt x="3375" y="6018"/>
                      <a:pt x="3922" y="9484"/>
                    </a:cubicBezTo>
                    <a:cubicBezTo>
                      <a:pt x="4317" y="8633"/>
                      <a:pt x="3922" y="7660"/>
                      <a:pt x="3922" y="7660"/>
                    </a:cubicBezTo>
                    <a:lnTo>
                      <a:pt x="3922" y="7660"/>
                    </a:lnTo>
                    <a:cubicBezTo>
                      <a:pt x="3922" y="7661"/>
                      <a:pt x="5804" y="10755"/>
                      <a:pt x="7936" y="10755"/>
                    </a:cubicBezTo>
                    <a:cubicBezTo>
                      <a:pt x="8166" y="10755"/>
                      <a:pt x="8399" y="10719"/>
                      <a:pt x="8633" y="10639"/>
                    </a:cubicBezTo>
                    <a:cubicBezTo>
                      <a:pt x="11034" y="9818"/>
                      <a:pt x="7721" y="4803"/>
                      <a:pt x="6536" y="3344"/>
                    </a:cubicBezTo>
                    <a:cubicBezTo>
                      <a:pt x="5624" y="2189"/>
                      <a:pt x="3253" y="334"/>
                      <a:pt x="1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94;p55">
                <a:extLst>
                  <a:ext uri="{FF2B5EF4-FFF2-40B4-BE49-F238E27FC236}">
                    <a16:creationId xmlns:a16="http://schemas.microsoft.com/office/drawing/2014/main" xmlns="" id="{0CBAB46F-C093-4075-A604-9DFCD57DFF8D}"/>
                  </a:ext>
                </a:extLst>
              </p:cNvPr>
              <p:cNvSpPr/>
              <p:nvPr/>
            </p:nvSpPr>
            <p:spPr>
              <a:xfrm>
                <a:off x="6448093" y="1397981"/>
                <a:ext cx="343188" cy="208579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38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13" y="3542"/>
                      <a:pt x="1824" y="3880"/>
                      <a:pt x="2223" y="3880"/>
                    </a:cubicBezTo>
                    <a:cubicBezTo>
                      <a:pt x="2317" y="3880"/>
                      <a:pt x="2371" y="3861"/>
                      <a:pt x="2371" y="3861"/>
                    </a:cubicBezTo>
                    <a:cubicBezTo>
                      <a:pt x="2371" y="3861"/>
                      <a:pt x="2983" y="3591"/>
                      <a:pt x="3943" y="3591"/>
                    </a:cubicBezTo>
                    <a:cubicBezTo>
                      <a:pt x="4231" y="3591"/>
                      <a:pt x="4550" y="3615"/>
                      <a:pt x="4894" y="3679"/>
                    </a:cubicBezTo>
                    <a:cubicBezTo>
                      <a:pt x="4894" y="3679"/>
                      <a:pt x="5654" y="2554"/>
                      <a:pt x="6383" y="1095"/>
                    </a:cubicBezTo>
                    <a:lnTo>
                      <a:pt x="6383" y="1095"/>
                    </a:lnTo>
                    <a:cubicBezTo>
                      <a:pt x="5975" y="1134"/>
                      <a:pt x="5565" y="1154"/>
                      <a:pt x="5156" y="1154"/>
                    </a:cubicBezTo>
                    <a:cubicBezTo>
                      <a:pt x="3347" y="1154"/>
                      <a:pt x="1562" y="769"/>
                      <a:pt x="0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95;p55">
                <a:extLst>
                  <a:ext uri="{FF2B5EF4-FFF2-40B4-BE49-F238E27FC236}">
                    <a16:creationId xmlns:a16="http://schemas.microsoft.com/office/drawing/2014/main" xmlns="" id="{B73F5DF7-A4DA-4328-8511-206284F35EB9}"/>
                  </a:ext>
                </a:extLst>
              </p:cNvPr>
              <p:cNvSpPr/>
              <p:nvPr/>
            </p:nvSpPr>
            <p:spPr>
              <a:xfrm>
                <a:off x="7219314" y="1159401"/>
                <a:ext cx="4999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3" extrusionOk="0">
                    <a:moveTo>
                      <a:pt x="92" y="123"/>
                    </a:moveTo>
                    <a:cubicBezTo>
                      <a:pt x="31" y="62"/>
                      <a:pt x="1" y="1"/>
                      <a:pt x="1" y="1"/>
                    </a:cubicBezTo>
                    <a:cubicBezTo>
                      <a:pt x="1" y="1"/>
                      <a:pt x="31" y="62"/>
                      <a:pt x="92" y="123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96;p55">
                <a:extLst>
                  <a:ext uri="{FF2B5EF4-FFF2-40B4-BE49-F238E27FC236}">
                    <a16:creationId xmlns:a16="http://schemas.microsoft.com/office/drawing/2014/main" xmlns="" id="{9E52C7A1-FE43-4BE7-A688-21F81D37B273}"/>
                  </a:ext>
                </a:extLst>
              </p:cNvPr>
              <p:cNvSpPr/>
              <p:nvPr/>
            </p:nvSpPr>
            <p:spPr>
              <a:xfrm>
                <a:off x="6990571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3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97;p55">
                <a:extLst>
                  <a:ext uri="{FF2B5EF4-FFF2-40B4-BE49-F238E27FC236}">
                    <a16:creationId xmlns:a16="http://schemas.microsoft.com/office/drawing/2014/main" xmlns="" id="{2B920136-3A56-4CEA-B758-517C0FCE653A}"/>
                  </a:ext>
                </a:extLst>
              </p:cNvPr>
              <p:cNvSpPr/>
              <p:nvPr/>
            </p:nvSpPr>
            <p:spPr>
              <a:xfrm>
                <a:off x="7021644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98;p55">
                <a:extLst>
                  <a:ext uri="{FF2B5EF4-FFF2-40B4-BE49-F238E27FC236}">
                    <a16:creationId xmlns:a16="http://schemas.microsoft.com/office/drawing/2014/main" xmlns="" id="{ED47EC8E-EEA5-4AB0-BE00-6338E5C4C6E7}"/>
                  </a:ext>
                </a:extLst>
              </p:cNvPr>
              <p:cNvSpPr/>
              <p:nvPr/>
            </p:nvSpPr>
            <p:spPr>
              <a:xfrm>
                <a:off x="6881119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7" y="1"/>
                      <a:pt x="7228" y="1108"/>
                      <a:pt x="5551" y="1108"/>
                    </a:cubicBezTo>
                    <a:cubicBezTo>
                      <a:pt x="4994" y="1108"/>
                      <a:pt x="4266" y="986"/>
                      <a:pt x="3313" y="660"/>
                    </a:cubicBezTo>
                    <a:cubicBezTo>
                      <a:pt x="3313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4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99;p55">
                <a:extLst>
                  <a:ext uri="{FF2B5EF4-FFF2-40B4-BE49-F238E27FC236}">
                    <a16:creationId xmlns:a16="http://schemas.microsoft.com/office/drawing/2014/main" xmlns="" id="{2A649C6C-7794-45FF-B46D-C6E9E24FE130}"/>
                  </a:ext>
                </a:extLst>
              </p:cNvPr>
              <p:cNvSpPr/>
              <p:nvPr/>
            </p:nvSpPr>
            <p:spPr>
              <a:xfrm>
                <a:off x="6979121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490" y="0"/>
                    </a:moveTo>
                    <a:cubicBezTo>
                      <a:pt x="1490" y="0"/>
                      <a:pt x="426" y="1763"/>
                      <a:pt x="1" y="3313"/>
                    </a:cubicBezTo>
                    <a:cubicBezTo>
                      <a:pt x="574" y="3118"/>
                      <a:pt x="1153" y="3028"/>
                      <a:pt x="1732" y="3028"/>
                    </a:cubicBezTo>
                    <a:cubicBezTo>
                      <a:pt x="2505" y="3028"/>
                      <a:pt x="3279" y="3187"/>
                      <a:pt x="4043" y="3465"/>
                    </a:cubicBezTo>
                    <a:cubicBezTo>
                      <a:pt x="5046" y="1885"/>
                      <a:pt x="5533" y="0"/>
                      <a:pt x="5533" y="0"/>
                    </a:cubicBezTo>
                    <a:lnTo>
                      <a:pt x="5533" y="0"/>
                    </a:lnTo>
                    <a:cubicBezTo>
                      <a:pt x="5077" y="122"/>
                      <a:pt x="4476" y="162"/>
                      <a:pt x="3877" y="162"/>
                    </a:cubicBezTo>
                    <a:cubicBezTo>
                      <a:pt x="2679" y="162"/>
                      <a:pt x="1490" y="0"/>
                      <a:pt x="149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00;p55">
                <a:extLst>
                  <a:ext uri="{FF2B5EF4-FFF2-40B4-BE49-F238E27FC236}">
                    <a16:creationId xmlns:a16="http://schemas.microsoft.com/office/drawing/2014/main" xmlns="" id="{DE625422-2717-44B1-A7FC-D4EC73F0D8E0}"/>
                  </a:ext>
                </a:extLst>
              </p:cNvPr>
              <p:cNvSpPr/>
              <p:nvPr/>
            </p:nvSpPr>
            <p:spPr>
              <a:xfrm>
                <a:off x="7031428" y="3823891"/>
                <a:ext cx="202236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228" extrusionOk="0">
                    <a:moveTo>
                      <a:pt x="1214" y="327"/>
                    </a:moveTo>
                    <a:cubicBezTo>
                      <a:pt x="1511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6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4" y="2390"/>
                      <a:pt x="2004" y="2043"/>
                      <a:pt x="2098" y="1714"/>
                    </a:cubicBezTo>
                    <a:cubicBezTo>
                      <a:pt x="2159" y="1502"/>
                      <a:pt x="2219" y="1228"/>
                      <a:pt x="2371" y="1106"/>
                    </a:cubicBezTo>
                    <a:cubicBezTo>
                      <a:pt x="2444" y="1042"/>
                      <a:pt x="2517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1" y="0"/>
                      <a:pt x="1083" y="23"/>
                      <a:pt x="973" y="73"/>
                    </a:cubicBezTo>
                    <a:cubicBezTo>
                      <a:pt x="0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4" y="3227"/>
                      <a:pt x="1970" y="3137"/>
                      <a:pt x="1949" y="3015"/>
                    </a:cubicBezTo>
                    <a:lnTo>
                      <a:pt x="1949" y="3015"/>
                    </a:lnTo>
                    <a:cubicBezTo>
                      <a:pt x="2629" y="2559"/>
                      <a:pt x="3762" y="1414"/>
                      <a:pt x="2918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7" y="985"/>
                    </a:cubicBezTo>
                    <a:cubicBezTo>
                      <a:pt x="2021" y="1062"/>
                      <a:pt x="1979" y="1141"/>
                      <a:pt x="1941" y="1223"/>
                    </a:cubicBezTo>
                    <a:lnTo>
                      <a:pt x="1941" y="1223"/>
                    </a:lnTo>
                    <a:cubicBezTo>
                      <a:pt x="1881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01;p55">
                <a:extLst>
                  <a:ext uri="{FF2B5EF4-FFF2-40B4-BE49-F238E27FC236}">
                    <a16:creationId xmlns:a16="http://schemas.microsoft.com/office/drawing/2014/main" xmlns="" id="{743C7A0B-3FFC-496D-8FB8-D4E859B68F50}"/>
                  </a:ext>
                </a:extLst>
              </p:cNvPr>
              <p:cNvSpPr/>
              <p:nvPr/>
            </p:nvSpPr>
            <p:spPr>
              <a:xfrm>
                <a:off x="6962778" y="4098436"/>
                <a:ext cx="233738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571" extrusionOk="0">
                    <a:moveTo>
                      <a:pt x="2036" y="0"/>
                    </a:moveTo>
                    <a:cubicBezTo>
                      <a:pt x="1457" y="0"/>
                      <a:pt x="878" y="90"/>
                      <a:pt x="305" y="285"/>
                    </a:cubicBezTo>
                    <a:cubicBezTo>
                      <a:pt x="1" y="1471"/>
                      <a:pt x="31" y="2504"/>
                      <a:pt x="1217" y="2565"/>
                    </a:cubicBezTo>
                    <a:cubicBezTo>
                      <a:pt x="1272" y="2569"/>
                      <a:pt x="1327" y="2570"/>
                      <a:pt x="1381" y="2570"/>
                    </a:cubicBezTo>
                    <a:cubicBezTo>
                      <a:pt x="2639" y="2570"/>
                      <a:pt x="3619" y="1574"/>
                      <a:pt x="4347" y="437"/>
                    </a:cubicBezTo>
                    <a:cubicBezTo>
                      <a:pt x="3583" y="159"/>
                      <a:pt x="2809" y="0"/>
                      <a:pt x="203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02;p55">
                <a:extLst>
                  <a:ext uri="{FF2B5EF4-FFF2-40B4-BE49-F238E27FC236}">
                    <a16:creationId xmlns:a16="http://schemas.microsoft.com/office/drawing/2014/main" xmlns="" id="{400670F5-5F19-4C1B-9C20-2C81C57B8050}"/>
                  </a:ext>
                </a:extLst>
              </p:cNvPr>
              <p:cNvSpPr/>
              <p:nvPr/>
            </p:nvSpPr>
            <p:spPr>
              <a:xfrm>
                <a:off x="7041212" y="3992263"/>
                <a:ext cx="181109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81" extrusionOk="0">
                    <a:moveTo>
                      <a:pt x="1969" y="0"/>
                    </a:moveTo>
                    <a:cubicBezTo>
                      <a:pt x="1331" y="0"/>
                      <a:pt x="681" y="123"/>
                      <a:pt x="62" y="193"/>
                    </a:cubicBezTo>
                    <a:cubicBezTo>
                      <a:pt x="1" y="224"/>
                      <a:pt x="1" y="284"/>
                      <a:pt x="62" y="284"/>
                    </a:cubicBezTo>
                    <a:cubicBezTo>
                      <a:pt x="679" y="250"/>
                      <a:pt x="1277" y="167"/>
                      <a:pt x="1873" y="167"/>
                    </a:cubicBezTo>
                    <a:cubicBezTo>
                      <a:pt x="2332" y="167"/>
                      <a:pt x="2790" y="217"/>
                      <a:pt x="3253" y="376"/>
                    </a:cubicBezTo>
                    <a:cubicBezTo>
                      <a:pt x="3263" y="379"/>
                      <a:pt x="3272" y="381"/>
                      <a:pt x="3281" y="381"/>
                    </a:cubicBezTo>
                    <a:cubicBezTo>
                      <a:pt x="3350" y="381"/>
                      <a:pt x="3368" y="281"/>
                      <a:pt x="3314" y="254"/>
                    </a:cubicBezTo>
                    <a:cubicBezTo>
                      <a:pt x="2882" y="63"/>
                      <a:pt x="2429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303;p55">
                <a:extLst>
                  <a:ext uri="{FF2B5EF4-FFF2-40B4-BE49-F238E27FC236}">
                    <a16:creationId xmlns:a16="http://schemas.microsoft.com/office/drawing/2014/main" xmlns="" id="{EF315293-3BD6-4596-8DE6-932F6691EECF}"/>
                  </a:ext>
                </a:extLst>
              </p:cNvPr>
              <p:cNvSpPr/>
              <p:nvPr/>
            </p:nvSpPr>
            <p:spPr>
              <a:xfrm>
                <a:off x="7023310" y="4038119"/>
                <a:ext cx="182453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79" extrusionOk="0">
                    <a:moveTo>
                      <a:pt x="2004" y="1"/>
                    </a:moveTo>
                    <a:cubicBezTo>
                      <a:pt x="1356" y="1"/>
                      <a:pt x="687" y="132"/>
                      <a:pt x="60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0" y="283"/>
                    </a:cubicBezTo>
                    <a:cubicBezTo>
                      <a:pt x="695" y="248"/>
                      <a:pt x="1291" y="166"/>
                      <a:pt x="1886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4" y="279"/>
                      <a:pt x="3313" y="252"/>
                    </a:cubicBezTo>
                    <a:cubicBezTo>
                      <a:pt x="2900" y="65"/>
                      <a:pt x="2457" y="1"/>
                      <a:pt x="2004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04;p55">
                <a:extLst>
                  <a:ext uri="{FF2B5EF4-FFF2-40B4-BE49-F238E27FC236}">
                    <a16:creationId xmlns:a16="http://schemas.microsoft.com/office/drawing/2014/main" xmlns="" id="{B2734168-2D15-43BE-AF35-9F589847FBB2}"/>
                  </a:ext>
                </a:extLst>
              </p:cNvPr>
              <p:cNvSpPr/>
              <p:nvPr/>
            </p:nvSpPr>
            <p:spPr>
              <a:xfrm>
                <a:off x="7292856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4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05;p55">
                <a:extLst>
                  <a:ext uri="{FF2B5EF4-FFF2-40B4-BE49-F238E27FC236}">
                    <a16:creationId xmlns:a16="http://schemas.microsoft.com/office/drawing/2014/main" xmlns="" id="{020CF84D-627D-4286-BA4B-359AF5418D40}"/>
                  </a:ext>
                </a:extLst>
              </p:cNvPr>
              <p:cNvSpPr/>
              <p:nvPr/>
            </p:nvSpPr>
            <p:spPr>
              <a:xfrm>
                <a:off x="7323928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06;p55">
                <a:extLst>
                  <a:ext uri="{FF2B5EF4-FFF2-40B4-BE49-F238E27FC236}">
                    <a16:creationId xmlns:a16="http://schemas.microsoft.com/office/drawing/2014/main" xmlns="" id="{8695C47D-A282-4583-9556-D19A6587FDE3}"/>
                  </a:ext>
                </a:extLst>
              </p:cNvPr>
              <p:cNvSpPr/>
              <p:nvPr/>
            </p:nvSpPr>
            <p:spPr>
              <a:xfrm>
                <a:off x="7183403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8" y="1"/>
                      <a:pt x="7232" y="1108"/>
                      <a:pt x="5567" y="1108"/>
                    </a:cubicBezTo>
                    <a:cubicBezTo>
                      <a:pt x="5014" y="1108"/>
                      <a:pt x="4291" y="986"/>
                      <a:pt x="3344" y="660"/>
                    </a:cubicBezTo>
                    <a:cubicBezTo>
                      <a:pt x="3344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5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07;p55">
                <a:extLst>
                  <a:ext uri="{FF2B5EF4-FFF2-40B4-BE49-F238E27FC236}">
                    <a16:creationId xmlns:a16="http://schemas.microsoft.com/office/drawing/2014/main" xmlns="" id="{B4A833B3-A852-4AF1-91A2-0F2D53D3D269}"/>
                  </a:ext>
                </a:extLst>
              </p:cNvPr>
              <p:cNvSpPr/>
              <p:nvPr/>
            </p:nvSpPr>
            <p:spPr>
              <a:xfrm>
                <a:off x="7281459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520" y="0"/>
                    </a:moveTo>
                    <a:cubicBezTo>
                      <a:pt x="1520" y="0"/>
                      <a:pt x="426" y="1763"/>
                      <a:pt x="0" y="3313"/>
                    </a:cubicBezTo>
                    <a:cubicBezTo>
                      <a:pt x="573" y="3118"/>
                      <a:pt x="1158" y="3028"/>
                      <a:pt x="1741" y="3028"/>
                    </a:cubicBezTo>
                    <a:cubicBezTo>
                      <a:pt x="2519" y="3028"/>
                      <a:pt x="3296" y="3187"/>
                      <a:pt x="4043" y="3465"/>
                    </a:cubicBezTo>
                    <a:cubicBezTo>
                      <a:pt x="5046" y="1885"/>
                      <a:pt x="5532" y="0"/>
                      <a:pt x="5532" y="0"/>
                    </a:cubicBezTo>
                    <a:lnTo>
                      <a:pt x="5532" y="0"/>
                    </a:lnTo>
                    <a:cubicBezTo>
                      <a:pt x="5076" y="122"/>
                      <a:pt x="4478" y="162"/>
                      <a:pt x="3884" y="162"/>
                    </a:cubicBezTo>
                    <a:cubicBezTo>
                      <a:pt x="2695" y="162"/>
                      <a:pt x="1520" y="0"/>
                      <a:pt x="152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08;p55">
                <a:extLst>
                  <a:ext uri="{FF2B5EF4-FFF2-40B4-BE49-F238E27FC236}">
                    <a16:creationId xmlns:a16="http://schemas.microsoft.com/office/drawing/2014/main" xmlns="" id="{98EEABF6-456A-4C8F-AE20-4AA0D320A4C6}"/>
                  </a:ext>
                </a:extLst>
              </p:cNvPr>
              <p:cNvSpPr/>
              <p:nvPr/>
            </p:nvSpPr>
            <p:spPr>
              <a:xfrm>
                <a:off x="7333712" y="3823891"/>
                <a:ext cx="200623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228" extrusionOk="0">
                    <a:moveTo>
                      <a:pt x="1214" y="327"/>
                    </a:moveTo>
                    <a:cubicBezTo>
                      <a:pt x="1512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7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5" y="2390"/>
                      <a:pt x="2004" y="2043"/>
                      <a:pt x="2098" y="1714"/>
                    </a:cubicBezTo>
                    <a:cubicBezTo>
                      <a:pt x="2159" y="1502"/>
                      <a:pt x="2220" y="1228"/>
                      <a:pt x="2372" y="1106"/>
                    </a:cubicBezTo>
                    <a:cubicBezTo>
                      <a:pt x="2445" y="1042"/>
                      <a:pt x="2518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2" y="0"/>
                      <a:pt x="1083" y="23"/>
                      <a:pt x="973" y="73"/>
                    </a:cubicBezTo>
                    <a:cubicBezTo>
                      <a:pt x="1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6" y="3227"/>
                      <a:pt x="1972" y="3135"/>
                      <a:pt x="1949" y="3012"/>
                    </a:cubicBezTo>
                    <a:lnTo>
                      <a:pt x="1949" y="3012"/>
                    </a:lnTo>
                    <a:cubicBezTo>
                      <a:pt x="2606" y="2552"/>
                      <a:pt x="3732" y="1412"/>
                      <a:pt x="2919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8" y="985"/>
                    </a:cubicBezTo>
                    <a:cubicBezTo>
                      <a:pt x="2021" y="1062"/>
                      <a:pt x="1980" y="1141"/>
                      <a:pt x="1942" y="1223"/>
                    </a:cubicBezTo>
                    <a:lnTo>
                      <a:pt x="1942" y="1223"/>
                    </a:lnTo>
                    <a:cubicBezTo>
                      <a:pt x="1882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09;p55">
                <a:extLst>
                  <a:ext uri="{FF2B5EF4-FFF2-40B4-BE49-F238E27FC236}">
                    <a16:creationId xmlns:a16="http://schemas.microsoft.com/office/drawing/2014/main" xmlns="" id="{DBF8AB6A-51F2-4ED3-B202-F70E180F7C48}"/>
                  </a:ext>
                </a:extLst>
              </p:cNvPr>
              <p:cNvSpPr/>
              <p:nvPr/>
            </p:nvSpPr>
            <p:spPr>
              <a:xfrm>
                <a:off x="7265116" y="4098436"/>
                <a:ext cx="233684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571" extrusionOk="0">
                    <a:moveTo>
                      <a:pt x="2045" y="0"/>
                    </a:moveTo>
                    <a:cubicBezTo>
                      <a:pt x="1462" y="0"/>
                      <a:pt x="877" y="90"/>
                      <a:pt x="304" y="285"/>
                    </a:cubicBezTo>
                    <a:cubicBezTo>
                      <a:pt x="0" y="1471"/>
                      <a:pt x="30" y="2504"/>
                      <a:pt x="1216" y="2565"/>
                    </a:cubicBezTo>
                    <a:cubicBezTo>
                      <a:pt x="1271" y="2569"/>
                      <a:pt x="1326" y="2570"/>
                      <a:pt x="1380" y="2570"/>
                    </a:cubicBezTo>
                    <a:cubicBezTo>
                      <a:pt x="2638" y="2570"/>
                      <a:pt x="3618" y="1574"/>
                      <a:pt x="4347" y="437"/>
                    </a:cubicBezTo>
                    <a:cubicBezTo>
                      <a:pt x="3600" y="159"/>
                      <a:pt x="2823" y="0"/>
                      <a:pt x="2045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10;p55">
                <a:extLst>
                  <a:ext uri="{FF2B5EF4-FFF2-40B4-BE49-F238E27FC236}">
                    <a16:creationId xmlns:a16="http://schemas.microsoft.com/office/drawing/2014/main" xmlns="" id="{C75A2A7D-5E4F-4491-8903-C29367AF1E60}"/>
                  </a:ext>
                </a:extLst>
              </p:cNvPr>
              <p:cNvSpPr/>
              <p:nvPr/>
            </p:nvSpPr>
            <p:spPr>
              <a:xfrm>
                <a:off x="7343550" y="3992263"/>
                <a:ext cx="181055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81" extrusionOk="0">
                    <a:moveTo>
                      <a:pt x="1969" y="0"/>
                    </a:moveTo>
                    <a:cubicBezTo>
                      <a:pt x="1330" y="0"/>
                      <a:pt x="680" y="123"/>
                      <a:pt x="61" y="193"/>
                    </a:cubicBezTo>
                    <a:cubicBezTo>
                      <a:pt x="0" y="224"/>
                      <a:pt x="0" y="284"/>
                      <a:pt x="61" y="284"/>
                    </a:cubicBezTo>
                    <a:cubicBezTo>
                      <a:pt x="678" y="250"/>
                      <a:pt x="1277" y="167"/>
                      <a:pt x="1877" y="167"/>
                    </a:cubicBezTo>
                    <a:cubicBezTo>
                      <a:pt x="2341" y="167"/>
                      <a:pt x="2806" y="217"/>
                      <a:pt x="3283" y="376"/>
                    </a:cubicBezTo>
                    <a:cubicBezTo>
                      <a:pt x="3289" y="379"/>
                      <a:pt x="3296" y="381"/>
                      <a:pt x="3302" y="381"/>
                    </a:cubicBezTo>
                    <a:cubicBezTo>
                      <a:pt x="3349" y="381"/>
                      <a:pt x="3367" y="281"/>
                      <a:pt x="3313" y="254"/>
                    </a:cubicBezTo>
                    <a:cubicBezTo>
                      <a:pt x="2881" y="63"/>
                      <a:pt x="2428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11;p55">
                <a:extLst>
                  <a:ext uri="{FF2B5EF4-FFF2-40B4-BE49-F238E27FC236}">
                    <a16:creationId xmlns:a16="http://schemas.microsoft.com/office/drawing/2014/main" xmlns="" id="{8B08438A-C831-41C6-94BB-4F732613A376}"/>
                  </a:ext>
                </a:extLst>
              </p:cNvPr>
              <p:cNvSpPr/>
              <p:nvPr/>
            </p:nvSpPr>
            <p:spPr>
              <a:xfrm>
                <a:off x="7325595" y="4038119"/>
                <a:ext cx="182668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379" extrusionOk="0">
                    <a:moveTo>
                      <a:pt x="2011" y="1"/>
                    </a:moveTo>
                    <a:cubicBezTo>
                      <a:pt x="1356" y="1"/>
                      <a:pt x="687" y="132"/>
                      <a:pt x="61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1" y="283"/>
                    </a:cubicBezTo>
                    <a:cubicBezTo>
                      <a:pt x="695" y="248"/>
                      <a:pt x="1291" y="166"/>
                      <a:pt x="1887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7" y="279"/>
                      <a:pt x="3343" y="252"/>
                    </a:cubicBezTo>
                    <a:cubicBezTo>
                      <a:pt x="2918" y="65"/>
                      <a:pt x="2468" y="1"/>
                      <a:pt x="2011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12;p55">
                <a:extLst>
                  <a:ext uri="{FF2B5EF4-FFF2-40B4-BE49-F238E27FC236}">
                    <a16:creationId xmlns:a16="http://schemas.microsoft.com/office/drawing/2014/main" xmlns="" id="{702C22F7-D4EC-4EE3-A19C-B2AF6123CFC8}"/>
                  </a:ext>
                </a:extLst>
              </p:cNvPr>
              <p:cNvSpPr/>
              <p:nvPr/>
            </p:nvSpPr>
            <p:spPr>
              <a:xfrm>
                <a:off x="7903983" y="2597389"/>
                <a:ext cx="289269" cy="586656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0913" extrusionOk="0">
                    <a:moveTo>
                      <a:pt x="5381" y="0"/>
                    </a:moveTo>
                    <a:lnTo>
                      <a:pt x="426" y="7721"/>
                    </a:lnTo>
                    <a:lnTo>
                      <a:pt x="1" y="10912"/>
                    </a:lnTo>
                    <a:lnTo>
                      <a:pt x="5381" y="2796"/>
                    </a:lnTo>
                    <a:lnTo>
                      <a:pt x="5381" y="0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13;p55">
                <a:extLst>
                  <a:ext uri="{FF2B5EF4-FFF2-40B4-BE49-F238E27FC236}">
                    <a16:creationId xmlns:a16="http://schemas.microsoft.com/office/drawing/2014/main" xmlns="" id="{430871A0-4FC2-4FD0-AEF8-1FA468F4FAC1}"/>
                  </a:ext>
                </a:extLst>
              </p:cNvPr>
              <p:cNvSpPr/>
              <p:nvPr/>
            </p:nvSpPr>
            <p:spPr>
              <a:xfrm>
                <a:off x="6712801" y="3099010"/>
                <a:ext cx="158531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758" extrusionOk="0">
                    <a:moveTo>
                      <a:pt x="0" y="1"/>
                    </a:moveTo>
                    <a:lnTo>
                      <a:pt x="1064" y="19758"/>
                    </a:lnTo>
                    <a:lnTo>
                      <a:pt x="2949" y="19758"/>
                    </a:lnTo>
                    <a:lnTo>
                      <a:pt x="2371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14;p55">
                <a:extLst>
                  <a:ext uri="{FF2B5EF4-FFF2-40B4-BE49-F238E27FC236}">
                    <a16:creationId xmlns:a16="http://schemas.microsoft.com/office/drawing/2014/main" xmlns="" id="{F897C847-FA2C-4B1D-84B9-C699FA2F55B9}"/>
                  </a:ext>
                </a:extLst>
              </p:cNvPr>
              <p:cNvSpPr/>
              <p:nvPr/>
            </p:nvSpPr>
            <p:spPr>
              <a:xfrm>
                <a:off x="6840262" y="3099010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0" y="1"/>
                    </a:moveTo>
                    <a:lnTo>
                      <a:pt x="578" y="19758"/>
                    </a:lnTo>
                    <a:lnTo>
                      <a:pt x="1915" y="18694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15;p55">
                <a:extLst>
                  <a:ext uri="{FF2B5EF4-FFF2-40B4-BE49-F238E27FC236}">
                    <a16:creationId xmlns:a16="http://schemas.microsoft.com/office/drawing/2014/main" xmlns="" id="{346F128E-8D5A-4007-A713-11A0BE0F29D5}"/>
                  </a:ext>
                </a:extLst>
              </p:cNvPr>
              <p:cNvSpPr/>
              <p:nvPr/>
            </p:nvSpPr>
            <p:spPr>
              <a:xfrm>
                <a:off x="7943227" y="3082668"/>
                <a:ext cx="130738" cy="1078483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0062" extrusionOk="0">
                    <a:moveTo>
                      <a:pt x="0" y="1"/>
                    </a:moveTo>
                    <a:lnTo>
                      <a:pt x="547" y="20062"/>
                    </a:lnTo>
                    <a:lnTo>
                      <a:pt x="2432" y="20062"/>
                    </a:lnTo>
                    <a:lnTo>
                      <a:pt x="1885" y="3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16;p55">
                <a:extLst>
                  <a:ext uri="{FF2B5EF4-FFF2-40B4-BE49-F238E27FC236}">
                    <a16:creationId xmlns:a16="http://schemas.microsoft.com/office/drawing/2014/main" xmlns="" id="{DF8CE609-A865-4470-BB0A-BB52CFCABC2F}"/>
                  </a:ext>
                </a:extLst>
              </p:cNvPr>
              <p:cNvSpPr/>
              <p:nvPr/>
            </p:nvSpPr>
            <p:spPr>
              <a:xfrm>
                <a:off x="8044508" y="2991170"/>
                <a:ext cx="102999" cy="1169978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764" extrusionOk="0">
                    <a:moveTo>
                      <a:pt x="1338" y="0"/>
                    </a:moveTo>
                    <a:lnTo>
                      <a:pt x="1" y="2007"/>
                    </a:lnTo>
                    <a:lnTo>
                      <a:pt x="548" y="21764"/>
                    </a:lnTo>
                    <a:lnTo>
                      <a:pt x="1916" y="20700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17;p55">
                <a:extLst>
                  <a:ext uri="{FF2B5EF4-FFF2-40B4-BE49-F238E27FC236}">
                    <a16:creationId xmlns:a16="http://schemas.microsoft.com/office/drawing/2014/main" xmlns="" id="{2A3C8EAD-DFCE-477D-A694-3B4403A4A667}"/>
                  </a:ext>
                </a:extLst>
              </p:cNvPr>
              <p:cNvSpPr/>
              <p:nvPr/>
            </p:nvSpPr>
            <p:spPr>
              <a:xfrm>
                <a:off x="6222576" y="3184002"/>
                <a:ext cx="1697769" cy="176486"/>
              </a:xfrm>
              <a:custGeom>
                <a:avLst/>
                <a:gdLst/>
                <a:ahLst/>
                <a:cxnLst/>
                <a:rect l="l" t="t" r="r" b="b"/>
                <a:pathLst>
                  <a:path w="31582" h="3283" extrusionOk="0">
                    <a:moveTo>
                      <a:pt x="1" y="0"/>
                    </a:moveTo>
                    <a:lnTo>
                      <a:pt x="1" y="3283"/>
                    </a:lnTo>
                    <a:lnTo>
                      <a:pt x="31582" y="3283"/>
                    </a:lnTo>
                    <a:lnTo>
                      <a:pt x="3127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18;p55">
                <a:extLst>
                  <a:ext uri="{FF2B5EF4-FFF2-40B4-BE49-F238E27FC236}">
                    <a16:creationId xmlns:a16="http://schemas.microsoft.com/office/drawing/2014/main" xmlns="" id="{6F734397-CF20-4C55-8A33-74460F3562E9}"/>
                  </a:ext>
                </a:extLst>
              </p:cNvPr>
              <p:cNvSpPr/>
              <p:nvPr/>
            </p:nvSpPr>
            <p:spPr>
              <a:xfrm>
                <a:off x="7903983" y="2798338"/>
                <a:ext cx="254972" cy="56214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10457" extrusionOk="0">
                    <a:moveTo>
                      <a:pt x="4743" y="1"/>
                    </a:moveTo>
                    <a:lnTo>
                      <a:pt x="1" y="7174"/>
                    </a:lnTo>
                    <a:lnTo>
                      <a:pt x="305" y="10457"/>
                    </a:lnTo>
                    <a:lnTo>
                      <a:pt x="4743" y="2767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19;p55">
                <a:extLst>
                  <a:ext uri="{FF2B5EF4-FFF2-40B4-BE49-F238E27FC236}">
                    <a16:creationId xmlns:a16="http://schemas.microsoft.com/office/drawing/2014/main" xmlns="" id="{BE7B2CED-F724-4FF4-BCF3-4AA70169EA07}"/>
                  </a:ext>
                </a:extLst>
              </p:cNvPr>
              <p:cNvSpPr/>
              <p:nvPr/>
            </p:nvSpPr>
            <p:spPr>
              <a:xfrm>
                <a:off x="6289559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20;p55">
                <a:extLst>
                  <a:ext uri="{FF2B5EF4-FFF2-40B4-BE49-F238E27FC236}">
                    <a16:creationId xmlns:a16="http://schemas.microsoft.com/office/drawing/2014/main" xmlns="" id="{762B61A6-E7BB-40D1-8D32-64A0878DE4C7}"/>
                  </a:ext>
                </a:extLst>
              </p:cNvPr>
              <p:cNvSpPr/>
              <p:nvPr/>
            </p:nvSpPr>
            <p:spPr>
              <a:xfrm>
                <a:off x="6417021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21;p55">
                <a:extLst>
                  <a:ext uri="{FF2B5EF4-FFF2-40B4-BE49-F238E27FC236}">
                    <a16:creationId xmlns:a16="http://schemas.microsoft.com/office/drawing/2014/main" xmlns="" id="{F1A811C6-A823-462F-8646-A27950707336}"/>
                  </a:ext>
                </a:extLst>
              </p:cNvPr>
              <p:cNvSpPr/>
              <p:nvPr/>
            </p:nvSpPr>
            <p:spPr>
              <a:xfrm>
                <a:off x="7673574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22;p55">
                <a:extLst>
                  <a:ext uri="{FF2B5EF4-FFF2-40B4-BE49-F238E27FC236}">
                    <a16:creationId xmlns:a16="http://schemas.microsoft.com/office/drawing/2014/main" xmlns="" id="{9C1CB903-7483-4FA3-90F0-01BA2DCF2A62}"/>
                  </a:ext>
                </a:extLst>
              </p:cNvPr>
              <p:cNvSpPr/>
              <p:nvPr/>
            </p:nvSpPr>
            <p:spPr>
              <a:xfrm>
                <a:off x="7801035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23;p55">
                <a:extLst>
                  <a:ext uri="{FF2B5EF4-FFF2-40B4-BE49-F238E27FC236}">
                    <a16:creationId xmlns:a16="http://schemas.microsoft.com/office/drawing/2014/main" xmlns="" id="{6B3ECC27-22F4-4224-87AD-E181CD7331D5}"/>
                  </a:ext>
                </a:extLst>
              </p:cNvPr>
              <p:cNvSpPr/>
              <p:nvPr/>
            </p:nvSpPr>
            <p:spPr>
              <a:xfrm>
                <a:off x="6093502" y="3012405"/>
                <a:ext cx="472260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3193" extrusionOk="0">
                    <a:moveTo>
                      <a:pt x="0" y="1"/>
                    </a:moveTo>
                    <a:lnTo>
                      <a:pt x="578" y="3192"/>
                    </a:lnTo>
                    <a:lnTo>
                      <a:pt x="8785" y="3192"/>
                    </a:lnTo>
                    <a:cubicBezTo>
                      <a:pt x="8055" y="2341"/>
                      <a:pt x="7295" y="943"/>
                      <a:pt x="6596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24;p55">
                <a:extLst>
                  <a:ext uri="{FF2B5EF4-FFF2-40B4-BE49-F238E27FC236}">
                    <a16:creationId xmlns:a16="http://schemas.microsoft.com/office/drawing/2014/main" xmlns="" id="{C342E73D-ED29-499E-9D90-BD60DCEF494F}"/>
                  </a:ext>
                </a:extLst>
              </p:cNvPr>
              <p:cNvSpPr/>
              <p:nvPr/>
            </p:nvSpPr>
            <p:spPr>
              <a:xfrm>
                <a:off x="6448093" y="3012405"/>
                <a:ext cx="25169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93" extrusionOk="0">
                    <a:moveTo>
                      <a:pt x="0" y="1"/>
                    </a:moveTo>
                    <a:cubicBezTo>
                      <a:pt x="699" y="943"/>
                      <a:pt x="1459" y="2341"/>
                      <a:pt x="2189" y="3192"/>
                    </a:cubicBezTo>
                    <a:lnTo>
                      <a:pt x="4681" y="3192"/>
                    </a:lnTo>
                    <a:cubicBezTo>
                      <a:pt x="3982" y="2280"/>
                      <a:pt x="3070" y="912"/>
                      <a:pt x="2341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25;p55">
                <a:extLst>
                  <a:ext uri="{FF2B5EF4-FFF2-40B4-BE49-F238E27FC236}">
                    <a16:creationId xmlns:a16="http://schemas.microsoft.com/office/drawing/2014/main" xmlns="" id="{3CD59761-B3E5-43A6-8A12-5FB4A78EDCF3}"/>
                  </a:ext>
                </a:extLst>
              </p:cNvPr>
              <p:cNvSpPr/>
              <p:nvPr/>
            </p:nvSpPr>
            <p:spPr>
              <a:xfrm>
                <a:off x="6573888" y="3012405"/>
                <a:ext cx="277819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193" extrusionOk="0">
                    <a:moveTo>
                      <a:pt x="1" y="1"/>
                    </a:moveTo>
                    <a:cubicBezTo>
                      <a:pt x="730" y="912"/>
                      <a:pt x="1672" y="2280"/>
                      <a:pt x="2341" y="3192"/>
                    </a:cubicBezTo>
                    <a:lnTo>
                      <a:pt x="5168" y="3192"/>
                    </a:lnTo>
                    <a:cubicBezTo>
                      <a:pt x="4682" y="2250"/>
                      <a:pt x="3861" y="912"/>
                      <a:pt x="3375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26;p55">
                <a:extLst>
                  <a:ext uri="{FF2B5EF4-FFF2-40B4-BE49-F238E27FC236}">
                    <a16:creationId xmlns:a16="http://schemas.microsoft.com/office/drawing/2014/main" xmlns="" id="{53AC1A8D-670E-48BD-8819-CCFB46B6562F}"/>
                  </a:ext>
                </a:extLst>
              </p:cNvPr>
              <p:cNvSpPr/>
              <p:nvPr/>
            </p:nvSpPr>
            <p:spPr>
              <a:xfrm>
                <a:off x="6990571" y="3012405"/>
                <a:ext cx="936348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3193" extrusionOk="0">
                    <a:moveTo>
                      <a:pt x="1" y="1"/>
                    </a:moveTo>
                    <a:cubicBezTo>
                      <a:pt x="487" y="973"/>
                      <a:pt x="1308" y="2250"/>
                      <a:pt x="1885" y="3192"/>
                    </a:cubicBezTo>
                    <a:lnTo>
                      <a:pt x="16992" y="3192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27;p55">
                <a:extLst>
                  <a:ext uri="{FF2B5EF4-FFF2-40B4-BE49-F238E27FC236}">
                    <a16:creationId xmlns:a16="http://schemas.microsoft.com/office/drawing/2014/main" xmlns="" id="{B805DF08-B0F4-4D3A-A83D-A98A5E003878}"/>
                  </a:ext>
                </a:extLst>
              </p:cNvPr>
              <p:cNvSpPr/>
              <p:nvPr/>
            </p:nvSpPr>
            <p:spPr>
              <a:xfrm>
                <a:off x="6755270" y="3012405"/>
                <a:ext cx="33668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3193" extrusionOk="0">
                    <a:moveTo>
                      <a:pt x="1" y="1"/>
                    </a:moveTo>
                    <a:cubicBezTo>
                      <a:pt x="487" y="912"/>
                      <a:pt x="1308" y="2250"/>
                      <a:pt x="1794" y="3192"/>
                    </a:cubicBezTo>
                    <a:lnTo>
                      <a:pt x="6262" y="3192"/>
                    </a:lnTo>
                    <a:cubicBezTo>
                      <a:pt x="5685" y="2250"/>
                      <a:pt x="4864" y="973"/>
                      <a:pt x="4378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28;p55">
                <a:extLst>
                  <a:ext uri="{FF2B5EF4-FFF2-40B4-BE49-F238E27FC236}">
                    <a16:creationId xmlns:a16="http://schemas.microsoft.com/office/drawing/2014/main" xmlns="" id="{C96FB102-6805-402D-ADD1-238BF72F2B36}"/>
                  </a:ext>
                </a:extLst>
              </p:cNvPr>
              <p:cNvSpPr/>
              <p:nvPr/>
            </p:nvSpPr>
            <p:spPr>
              <a:xfrm>
                <a:off x="6098394" y="2563037"/>
                <a:ext cx="2099714" cy="449413"/>
              </a:xfrm>
              <a:custGeom>
                <a:avLst/>
                <a:gdLst/>
                <a:ahLst/>
                <a:cxnLst/>
                <a:rect l="l" t="t" r="r" b="b"/>
                <a:pathLst>
                  <a:path w="39059" h="8360" extrusionOk="0">
                    <a:moveTo>
                      <a:pt x="8511" y="1"/>
                    </a:moveTo>
                    <a:lnTo>
                      <a:pt x="1" y="8360"/>
                    </a:lnTo>
                    <a:lnTo>
                      <a:pt x="34105" y="8360"/>
                    </a:lnTo>
                    <a:lnTo>
                      <a:pt x="39059" y="639"/>
                    </a:lnTo>
                    <a:lnTo>
                      <a:pt x="8511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29;p55">
                <a:extLst>
                  <a:ext uri="{FF2B5EF4-FFF2-40B4-BE49-F238E27FC236}">
                    <a16:creationId xmlns:a16="http://schemas.microsoft.com/office/drawing/2014/main" xmlns="" id="{A444F18D-9251-4EDA-AD6E-DE21BEAA7DF9}"/>
                  </a:ext>
                </a:extLst>
              </p:cNvPr>
              <p:cNvSpPr/>
              <p:nvPr/>
            </p:nvSpPr>
            <p:spPr>
              <a:xfrm>
                <a:off x="6967724" y="2590830"/>
                <a:ext cx="643800" cy="364422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6779" extrusionOk="0">
                    <a:moveTo>
                      <a:pt x="10851" y="578"/>
                    </a:moveTo>
                    <a:cubicBezTo>
                      <a:pt x="11034" y="578"/>
                      <a:pt x="11186" y="700"/>
                      <a:pt x="11186" y="852"/>
                    </a:cubicBezTo>
                    <a:cubicBezTo>
                      <a:pt x="11186" y="1004"/>
                      <a:pt x="11034" y="1125"/>
                      <a:pt x="10851" y="1125"/>
                    </a:cubicBezTo>
                    <a:cubicBezTo>
                      <a:pt x="10669" y="1125"/>
                      <a:pt x="10517" y="1004"/>
                      <a:pt x="10517" y="852"/>
                    </a:cubicBezTo>
                    <a:cubicBezTo>
                      <a:pt x="10517" y="700"/>
                      <a:pt x="10639" y="578"/>
                      <a:pt x="10851" y="578"/>
                    </a:cubicBezTo>
                    <a:close/>
                    <a:moveTo>
                      <a:pt x="10183" y="2827"/>
                    </a:moveTo>
                    <a:cubicBezTo>
                      <a:pt x="10365" y="2827"/>
                      <a:pt x="10517" y="2949"/>
                      <a:pt x="10517" y="3101"/>
                    </a:cubicBezTo>
                    <a:cubicBezTo>
                      <a:pt x="10517" y="3253"/>
                      <a:pt x="10365" y="3374"/>
                      <a:pt x="10183" y="3374"/>
                    </a:cubicBezTo>
                    <a:cubicBezTo>
                      <a:pt x="10000" y="3374"/>
                      <a:pt x="9848" y="3253"/>
                      <a:pt x="9848" y="3101"/>
                    </a:cubicBezTo>
                    <a:cubicBezTo>
                      <a:pt x="9848" y="2949"/>
                      <a:pt x="10000" y="2827"/>
                      <a:pt x="10183" y="2827"/>
                    </a:cubicBezTo>
                    <a:close/>
                    <a:moveTo>
                      <a:pt x="9180" y="5563"/>
                    </a:moveTo>
                    <a:cubicBezTo>
                      <a:pt x="9392" y="5563"/>
                      <a:pt x="9514" y="5684"/>
                      <a:pt x="9514" y="5836"/>
                    </a:cubicBezTo>
                    <a:cubicBezTo>
                      <a:pt x="9514" y="5988"/>
                      <a:pt x="9362" y="6110"/>
                      <a:pt x="9180" y="6110"/>
                    </a:cubicBezTo>
                    <a:cubicBezTo>
                      <a:pt x="8997" y="6110"/>
                      <a:pt x="8845" y="5988"/>
                      <a:pt x="8845" y="5836"/>
                    </a:cubicBezTo>
                    <a:cubicBezTo>
                      <a:pt x="8845" y="5684"/>
                      <a:pt x="8997" y="5563"/>
                      <a:pt x="9180" y="5563"/>
                    </a:cubicBezTo>
                    <a:close/>
                    <a:moveTo>
                      <a:pt x="3131" y="1"/>
                    </a:moveTo>
                    <a:lnTo>
                      <a:pt x="0" y="6779"/>
                    </a:lnTo>
                    <a:lnTo>
                      <a:pt x="9848" y="6779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30;p55">
                <a:extLst>
                  <a:ext uri="{FF2B5EF4-FFF2-40B4-BE49-F238E27FC236}">
                    <a16:creationId xmlns:a16="http://schemas.microsoft.com/office/drawing/2014/main" xmlns="" id="{4AC845B4-5318-4017-9828-3746F839C810}"/>
                  </a:ext>
                </a:extLst>
              </p:cNvPr>
              <p:cNvSpPr/>
              <p:nvPr/>
            </p:nvSpPr>
            <p:spPr>
              <a:xfrm>
                <a:off x="7401394" y="2602603"/>
                <a:ext cx="111439" cy="332759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6190" extrusionOk="0">
                    <a:moveTo>
                      <a:pt x="1983" y="0"/>
                    </a:moveTo>
                    <a:cubicBezTo>
                      <a:pt x="1950" y="0"/>
                      <a:pt x="1916" y="17"/>
                      <a:pt x="1903" y="55"/>
                    </a:cubicBezTo>
                    <a:cubicBezTo>
                      <a:pt x="1143" y="2000"/>
                      <a:pt x="535" y="4098"/>
                      <a:pt x="18" y="6104"/>
                    </a:cubicBezTo>
                    <a:cubicBezTo>
                      <a:pt x="1" y="6157"/>
                      <a:pt x="34" y="6189"/>
                      <a:pt x="72" y="6189"/>
                    </a:cubicBezTo>
                    <a:cubicBezTo>
                      <a:pt x="98" y="6189"/>
                      <a:pt x="127" y="6172"/>
                      <a:pt x="140" y="6134"/>
                    </a:cubicBezTo>
                    <a:cubicBezTo>
                      <a:pt x="900" y="4219"/>
                      <a:pt x="1568" y="2122"/>
                      <a:pt x="2055" y="85"/>
                    </a:cubicBezTo>
                    <a:cubicBezTo>
                      <a:pt x="2072" y="32"/>
                      <a:pt x="2029" y="0"/>
                      <a:pt x="1983" y="0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31;p55">
                <a:extLst>
                  <a:ext uri="{FF2B5EF4-FFF2-40B4-BE49-F238E27FC236}">
                    <a16:creationId xmlns:a16="http://schemas.microsoft.com/office/drawing/2014/main" xmlns="" id="{CB1B80E9-46B9-4850-9A48-4D842B4FBF7B}"/>
                  </a:ext>
                </a:extLst>
              </p:cNvPr>
              <p:cNvSpPr/>
              <p:nvPr/>
            </p:nvSpPr>
            <p:spPr>
              <a:xfrm>
                <a:off x="7033040" y="2843818"/>
                <a:ext cx="444521" cy="19514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363" extrusionOk="0">
                    <a:moveTo>
                      <a:pt x="5181" y="0"/>
                    </a:moveTo>
                    <a:cubicBezTo>
                      <a:pt x="3355" y="0"/>
                      <a:pt x="1369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1126" y="325"/>
                      <a:pt x="2630" y="363"/>
                      <a:pt x="4135" y="363"/>
                    </a:cubicBezTo>
                    <a:cubicBezTo>
                      <a:pt x="5639" y="363"/>
                      <a:pt x="7144" y="325"/>
                      <a:pt x="8177" y="249"/>
                    </a:cubicBezTo>
                    <a:cubicBezTo>
                      <a:pt x="8269" y="219"/>
                      <a:pt x="8269" y="97"/>
                      <a:pt x="8177" y="67"/>
                    </a:cubicBezTo>
                    <a:cubicBezTo>
                      <a:pt x="7376" y="20"/>
                      <a:pt x="6309" y="0"/>
                      <a:pt x="5181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32;p55">
                <a:extLst>
                  <a:ext uri="{FF2B5EF4-FFF2-40B4-BE49-F238E27FC236}">
                    <a16:creationId xmlns:a16="http://schemas.microsoft.com/office/drawing/2014/main" xmlns="" id="{78C5EACC-7BE5-497A-A847-3ECFEDE9A3AC}"/>
                  </a:ext>
                </a:extLst>
              </p:cNvPr>
              <p:cNvSpPr/>
              <p:nvPr/>
            </p:nvSpPr>
            <p:spPr>
              <a:xfrm>
                <a:off x="7047770" y="2781620"/>
                <a:ext cx="446133" cy="18224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39" extrusionOk="0">
                    <a:moveTo>
                      <a:pt x="5020" y="1"/>
                    </a:moveTo>
                    <a:cubicBezTo>
                      <a:pt x="3239" y="1"/>
                      <a:pt x="1332" y="44"/>
                      <a:pt x="92" y="99"/>
                    </a:cubicBezTo>
                    <a:cubicBezTo>
                      <a:pt x="0" y="99"/>
                      <a:pt x="0" y="251"/>
                      <a:pt x="92" y="251"/>
                    </a:cubicBezTo>
                    <a:cubicBezTo>
                      <a:pt x="1067" y="308"/>
                      <a:pt x="2463" y="339"/>
                      <a:pt x="3883" y="339"/>
                    </a:cubicBezTo>
                    <a:cubicBezTo>
                      <a:pt x="5470" y="339"/>
                      <a:pt x="7086" y="301"/>
                      <a:pt x="8177" y="221"/>
                    </a:cubicBezTo>
                    <a:cubicBezTo>
                      <a:pt x="8298" y="221"/>
                      <a:pt x="8268" y="69"/>
                      <a:pt x="8177" y="69"/>
                    </a:cubicBezTo>
                    <a:cubicBezTo>
                      <a:pt x="7338" y="20"/>
                      <a:pt x="6207" y="1"/>
                      <a:pt x="502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33;p55">
                <a:extLst>
                  <a:ext uri="{FF2B5EF4-FFF2-40B4-BE49-F238E27FC236}">
                    <a16:creationId xmlns:a16="http://schemas.microsoft.com/office/drawing/2014/main" xmlns="" id="{90BBD79B-6BDB-406B-AF9E-63A8D1625737}"/>
                  </a:ext>
                </a:extLst>
              </p:cNvPr>
              <p:cNvSpPr/>
              <p:nvPr/>
            </p:nvSpPr>
            <p:spPr>
              <a:xfrm>
                <a:off x="7090240" y="2729420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1"/>
                    </a:moveTo>
                    <a:cubicBezTo>
                      <a:pt x="3132" y="1"/>
                      <a:pt x="1275" y="53"/>
                      <a:pt x="92" y="128"/>
                    </a:cubicBezTo>
                    <a:cubicBezTo>
                      <a:pt x="1" y="128"/>
                      <a:pt x="1" y="249"/>
                      <a:pt x="92" y="249"/>
                    </a:cubicBezTo>
                    <a:cubicBezTo>
                      <a:pt x="932" y="303"/>
                      <a:pt x="2110" y="327"/>
                      <a:pt x="3330" y="327"/>
                    </a:cubicBezTo>
                    <a:cubicBezTo>
                      <a:pt x="4893" y="327"/>
                      <a:pt x="6524" y="287"/>
                      <a:pt x="7600" y="219"/>
                    </a:cubicBezTo>
                    <a:cubicBezTo>
                      <a:pt x="7721" y="189"/>
                      <a:pt x="7691" y="67"/>
                      <a:pt x="7600" y="67"/>
                    </a:cubicBezTo>
                    <a:cubicBezTo>
                      <a:pt x="6868" y="20"/>
                      <a:pt x="5880" y="1"/>
                      <a:pt x="483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34;p55">
                <a:extLst>
                  <a:ext uri="{FF2B5EF4-FFF2-40B4-BE49-F238E27FC236}">
                    <a16:creationId xmlns:a16="http://schemas.microsoft.com/office/drawing/2014/main" xmlns="" id="{1A035E3F-3B3E-49B5-AE0D-3EB832F27F44}"/>
                  </a:ext>
                </a:extLst>
              </p:cNvPr>
              <p:cNvSpPr/>
              <p:nvPr/>
            </p:nvSpPr>
            <p:spPr>
              <a:xfrm>
                <a:off x="7098411" y="2679209"/>
                <a:ext cx="415115" cy="1768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9" extrusionOk="0">
                    <a:moveTo>
                      <a:pt x="5146" y="0"/>
                    </a:moveTo>
                    <a:cubicBezTo>
                      <a:pt x="3368" y="0"/>
                      <a:pt x="1365" y="60"/>
                      <a:pt x="92" y="119"/>
                    </a:cubicBezTo>
                    <a:cubicBezTo>
                      <a:pt x="1" y="119"/>
                      <a:pt x="1" y="241"/>
                      <a:pt x="92" y="241"/>
                    </a:cubicBezTo>
                    <a:cubicBezTo>
                      <a:pt x="1010" y="298"/>
                      <a:pt x="2308" y="329"/>
                      <a:pt x="3627" y="329"/>
                    </a:cubicBezTo>
                    <a:cubicBezTo>
                      <a:pt x="5102" y="329"/>
                      <a:pt x="6603" y="291"/>
                      <a:pt x="7630" y="211"/>
                    </a:cubicBezTo>
                    <a:cubicBezTo>
                      <a:pt x="7721" y="211"/>
                      <a:pt x="7721" y="59"/>
                      <a:pt x="7630" y="59"/>
                    </a:cubicBezTo>
                    <a:cubicBezTo>
                      <a:pt x="6958" y="17"/>
                      <a:pt x="6083" y="0"/>
                      <a:pt x="5146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35;p55">
                <a:extLst>
                  <a:ext uri="{FF2B5EF4-FFF2-40B4-BE49-F238E27FC236}">
                    <a16:creationId xmlns:a16="http://schemas.microsoft.com/office/drawing/2014/main" xmlns="" id="{0D21F163-64D5-43BD-A567-C36603F43443}"/>
                  </a:ext>
                </a:extLst>
              </p:cNvPr>
              <p:cNvSpPr/>
              <p:nvPr/>
            </p:nvSpPr>
            <p:spPr>
              <a:xfrm>
                <a:off x="7114753" y="2628139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0"/>
                    </a:moveTo>
                    <a:cubicBezTo>
                      <a:pt x="3132" y="0"/>
                      <a:pt x="1275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931" y="302"/>
                      <a:pt x="2110" y="326"/>
                      <a:pt x="3330" y="326"/>
                    </a:cubicBezTo>
                    <a:cubicBezTo>
                      <a:pt x="4893" y="326"/>
                      <a:pt x="6524" y="287"/>
                      <a:pt x="7600" y="218"/>
                    </a:cubicBezTo>
                    <a:cubicBezTo>
                      <a:pt x="7721" y="188"/>
                      <a:pt x="7691" y="66"/>
                      <a:pt x="7600" y="66"/>
                    </a:cubicBezTo>
                    <a:cubicBezTo>
                      <a:pt x="6868" y="20"/>
                      <a:pt x="5880" y="0"/>
                      <a:pt x="4830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36;p55">
                <a:extLst>
                  <a:ext uri="{FF2B5EF4-FFF2-40B4-BE49-F238E27FC236}">
                    <a16:creationId xmlns:a16="http://schemas.microsoft.com/office/drawing/2014/main" xmlns="" id="{B9A5D3B5-EFF0-4FFD-AB51-C9529DA678C7}"/>
                  </a:ext>
                </a:extLst>
              </p:cNvPr>
              <p:cNvSpPr/>
              <p:nvPr/>
            </p:nvSpPr>
            <p:spPr>
              <a:xfrm>
                <a:off x="6162098" y="2700337"/>
                <a:ext cx="822974" cy="310503"/>
              </a:xfrm>
              <a:custGeom>
                <a:avLst/>
                <a:gdLst/>
                <a:ahLst/>
                <a:cxnLst/>
                <a:rect l="l" t="t" r="r" b="b"/>
                <a:pathLst>
                  <a:path w="15309" h="5776" extrusionOk="0">
                    <a:moveTo>
                      <a:pt x="4864" y="0"/>
                    </a:moveTo>
                    <a:cubicBezTo>
                      <a:pt x="4104" y="1672"/>
                      <a:pt x="1" y="4377"/>
                      <a:pt x="1" y="4377"/>
                    </a:cubicBezTo>
                    <a:lnTo>
                      <a:pt x="9576" y="5775"/>
                    </a:lnTo>
                    <a:cubicBezTo>
                      <a:pt x="10062" y="5410"/>
                      <a:pt x="14257" y="3647"/>
                      <a:pt x="14895" y="2219"/>
                    </a:cubicBezTo>
                    <a:cubicBezTo>
                      <a:pt x="15309" y="1273"/>
                      <a:pt x="14265" y="1106"/>
                      <a:pt x="13480" y="1106"/>
                    </a:cubicBezTo>
                    <a:cubicBezTo>
                      <a:pt x="13055" y="1106"/>
                      <a:pt x="12706" y="1155"/>
                      <a:pt x="12706" y="1155"/>
                    </a:cubicBezTo>
                    <a:lnTo>
                      <a:pt x="4864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37;p55">
                <a:extLst>
                  <a:ext uri="{FF2B5EF4-FFF2-40B4-BE49-F238E27FC236}">
                    <a16:creationId xmlns:a16="http://schemas.microsoft.com/office/drawing/2014/main" xmlns="" id="{4F7212F4-6E43-4935-802E-BD2144A4062D}"/>
                  </a:ext>
                </a:extLst>
              </p:cNvPr>
              <p:cNvSpPr/>
              <p:nvPr/>
            </p:nvSpPr>
            <p:spPr>
              <a:xfrm>
                <a:off x="6209513" y="2698670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3982" y="1"/>
                    </a:moveTo>
                    <a:lnTo>
                      <a:pt x="0" y="3709"/>
                    </a:lnTo>
                    <a:lnTo>
                      <a:pt x="9271" y="5077"/>
                    </a:lnTo>
                    <a:cubicBezTo>
                      <a:pt x="11490" y="4560"/>
                      <a:pt x="13830" y="2189"/>
                      <a:pt x="13830" y="2189"/>
                    </a:cubicBezTo>
                    <a:lnTo>
                      <a:pt x="11824" y="1642"/>
                    </a:lnTo>
                    <a:lnTo>
                      <a:pt x="3982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38;p55">
                <a:extLst>
                  <a:ext uri="{FF2B5EF4-FFF2-40B4-BE49-F238E27FC236}">
                    <a16:creationId xmlns:a16="http://schemas.microsoft.com/office/drawing/2014/main" xmlns="" id="{D9607AF0-75A3-4E0A-9BC5-08A3197585B9}"/>
                  </a:ext>
                </a:extLst>
              </p:cNvPr>
              <p:cNvSpPr/>
              <p:nvPr/>
            </p:nvSpPr>
            <p:spPr>
              <a:xfrm>
                <a:off x="6201342" y="2672543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4013" y="0"/>
                    </a:moveTo>
                    <a:lnTo>
                      <a:pt x="0" y="3678"/>
                    </a:lnTo>
                    <a:lnTo>
                      <a:pt x="9271" y="5076"/>
                    </a:lnTo>
                    <a:cubicBezTo>
                      <a:pt x="11490" y="4560"/>
                      <a:pt x="13831" y="2158"/>
                      <a:pt x="13831" y="2158"/>
                    </a:cubicBezTo>
                    <a:lnTo>
                      <a:pt x="11824" y="1642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39;p55">
                <a:extLst>
                  <a:ext uri="{FF2B5EF4-FFF2-40B4-BE49-F238E27FC236}">
                    <a16:creationId xmlns:a16="http://schemas.microsoft.com/office/drawing/2014/main" xmlns="" id="{882382E2-2901-4A1C-9D9D-DDF618A8D118}"/>
                  </a:ext>
                </a:extLst>
              </p:cNvPr>
              <p:cNvSpPr/>
              <p:nvPr/>
            </p:nvSpPr>
            <p:spPr>
              <a:xfrm>
                <a:off x="6165377" y="2651094"/>
                <a:ext cx="803997" cy="273142"/>
              </a:xfrm>
              <a:custGeom>
                <a:avLst/>
                <a:gdLst/>
                <a:ahLst/>
                <a:cxnLst/>
                <a:rect l="l" t="t" r="r" b="b"/>
                <a:pathLst>
                  <a:path w="14956" h="5081" extrusionOk="0">
                    <a:moveTo>
                      <a:pt x="6080" y="1"/>
                    </a:moveTo>
                    <a:cubicBezTo>
                      <a:pt x="5717" y="1"/>
                      <a:pt x="5440" y="29"/>
                      <a:pt x="5290" y="95"/>
                    </a:cubicBezTo>
                    <a:cubicBezTo>
                      <a:pt x="4135" y="582"/>
                      <a:pt x="1" y="3652"/>
                      <a:pt x="1" y="3652"/>
                    </a:cubicBezTo>
                    <a:lnTo>
                      <a:pt x="9697" y="5080"/>
                    </a:lnTo>
                    <a:cubicBezTo>
                      <a:pt x="10123" y="4807"/>
                      <a:pt x="14074" y="3013"/>
                      <a:pt x="14500" y="2041"/>
                    </a:cubicBezTo>
                    <a:cubicBezTo>
                      <a:pt x="14955" y="1098"/>
                      <a:pt x="13314" y="977"/>
                      <a:pt x="13314" y="977"/>
                    </a:cubicBezTo>
                    <a:cubicBezTo>
                      <a:pt x="13314" y="977"/>
                      <a:pt x="8211" y="1"/>
                      <a:pt x="6080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40;p55">
                <a:extLst>
                  <a:ext uri="{FF2B5EF4-FFF2-40B4-BE49-F238E27FC236}">
                    <a16:creationId xmlns:a16="http://schemas.microsoft.com/office/drawing/2014/main" xmlns="" id="{AFB49A92-BDB3-46F0-BC5C-1299C85F1523}"/>
                  </a:ext>
                </a:extLst>
              </p:cNvPr>
              <p:cNvSpPr/>
              <p:nvPr/>
            </p:nvSpPr>
            <p:spPr>
              <a:xfrm>
                <a:off x="6135971" y="2847366"/>
                <a:ext cx="576872" cy="163477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041" extrusionOk="0">
                    <a:moveTo>
                      <a:pt x="548" y="1"/>
                    </a:moveTo>
                    <a:cubicBezTo>
                      <a:pt x="1" y="1308"/>
                      <a:pt x="487" y="1642"/>
                      <a:pt x="487" y="1642"/>
                    </a:cubicBezTo>
                    <a:lnTo>
                      <a:pt x="10062" y="3040"/>
                    </a:lnTo>
                    <a:cubicBezTo>
                      <a:pt x="10730" y="2584"/>
                      <a:pt x="10244" y="1429"/>
                      <a:pt x="10244" y="1429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41;p55">
                <a:extLst>
                  <a:ext uri="{FF2B5EF4-FFF2-40B4-BE49-F238E27FC236}">
                    <a16:creationId xmlns:a16="http://schemas.microsoft.com/office/drawing/2014/main" xmlns="" id="{05E9445F-4309-4901-BF31-A8AF1C302E98}"/>
                  </a:ext>
                </a:extLst>
              </p:cNvPr>
              <p:cNvSpPr/>
              <p:nvPr/>
            </p:nvSpPr>
            <p:spPr>
              <a:xfrm>
                <a:off x="6577168" y="2644750"/>
                <a:ext cx="305611" cy="38243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7114" extrusionOk="0">
                    <a:moveTo>
                      <a:pt x="1429" y="1"/>
                    </a:moveTo>
                    <a:lnTo>
                      <a:pt x="0" y="730"/>
                    </a:lnTo>
                    <a:lnTo>
                      <a:pt x="4256" y="7113"/>
                    </a:lnTo>
                    <a:lnTo>
                      <a:pt x="5684" y="6384"/>
                    </a:lnTo>
                    <a:lnTo>
                      <a:pt x="5654" y="6353"/>
                    </a:lnTo>
                    <a:lnTo>
                      <a:pt x="5472" y="6444"/>
                    </a:lnTo>
                    <a:cubicBezTo>
                      <a:pt x="5472" y="6444"/>
                      <a:pt x="5441" y="6444"/>
                      <a:pt x="5441" y="6414"/>
                    </a:cubicBezTo>
                    <a:lnTo>
                      <a:pt x="5654" y="6323"/>
                    </a:lnTo>
                    <a:lnTo>
                      <a:pt x="5563" y="6201"/>
                    </a:lnTo>
                    <a:lnTo>
                      <a:pt x="5381" y="6292"/>
                    </a:lnTo>
                    <a:lnTo>
                      <a:pt x="5350" y="6292"/>
                    </a:lnTo>
                    <a:cubicBezTo>
                      <a:pt x="5350" y="6262"/>
                      <a:pt x="5350" y="6262"/>
                      <a:pt x="5350" y="6262"/>
                    </a:cubicBezTo>
                    <a:lnTo>
                      <a:pt x="5532" y="6171"/>
                    </a:lnTo>
                    <a:lnTo>
                      <a:pt x="5472" y="6049"/>
                    </a:lnTo>
                    <a:lnTo>
                      <a:pt x="5289" y="6140"/>
                    </a:lnTo>
                    <a:lnTo>
                      <a:pt x="5259" y="6140"/>
                    </a:lnTo>
                    <a:cubicBezTo>
                      <a:pt x="5229" y="6110"/>
                      <a:pt x="5259" y="6110"/>
                      <a:pt x="5259" y="6110"/>
                    </a:cubicBezTo>
                    <a:lnTo>
                      <a:pt x="5441" y="6019"/>
                    </a:lnTo>
                    <a:lnTo>
                      <a:pt x="5381" y="5928"/>
                    </a:lnTo>
                    <a:lnTo>
                      <a:pt x="5107" y="6049"/>
                    </a:lnTo>
                    <a:cubicBezTo>
                      <a:pt x="5077" y="6049"/>
                      <a:pt x="5046" y="6049"/>
                      <a:pt x="5016" y="6019"/>
                    </a:cubicBezTo>
                    <a:cubicBezTo>
                      <a:pt x="5016" y="6019"/>
                      <a:pt x="5016" y="5989"/>
                      <a:pt x="5046" y="5958"/>
                    </a:cubicBezTo>
                    <a:lnTo>
                      <a:pt x="5320" y="5837"/>
                    </a:lnTo>
                    <a:lnTo>
                      <a:pt x="5259" y="5715"/>
                    </a:lnTo>
                    <a:lnTo>
                      <a:pt x="5046" y="5806"/>
                    </a:lnTo>
                    <a:lnTo>
                      <a:pt x="5016" y="5806"/>
                    </a:lnTo>
                    <a:cubicBezTo>
                      <a:pt x="5016" y="5776"/>
                      <a:pt x="5016" y="5776"/>
                      <a:pt x="5046" y="5776"/>
                    </a:cubicBezTo>
                    <a:lnTo>
                      <a:pt x="5229" y="5685"/>
                    </a:lnTo>
                    <a:lnTo>
                      <a:pt x="5168" y="5593"/>
                    </a:lnTo>
                    <a:lnTo>
                      <a:pt x="4985" y="5685"/>
                    </a:lnTo>
                    <a:cubicBezTo>
                      <a:pt x="4955" y="5685"/>
                      <a:pt x="4955" y="5685"/>
                      <a:pt x="4955" y="5654"/>
                    </a:cubicBezTo>
                    <a:lnTo>
                      <a:pt x="5137" y="5563"/>
                    </a:lnTo>
                    <a:lnTo>
                      <a:pt x="5077" y="5441"/>
                    </a:lnTo>
                    <a:lnTo>
                      <a:pt x="4894" y="5533"/>
                    </a:lnTo>
                    <a:lnTo>
                      <a:pt x="4864" y="5533"/>
                    </a:lnTo>
                    <a:cubicBezTo>
                      <a:pt x="4833" y="5533"/>
                      <a:pt x="4833" y="5502"/>
                      <a:pt x="4864" y="5502"/>
                    </a:cubicBezTo>
                    <a:lnTo>
                      <a:pt x="5046" y="5411"/>
                    </a:lnTo>
                    <a:lnTo>
                      <a:pt x="4955" y="5289"/>
                    </a:lnTo>
                    <a:lnTo>
                      <a:pt x="4773" y="5381"/>
                    </a:lnTo>
                    <a:lnTo>
                      <a:pt x="4742" y="5381"/>
                    </a:lnTo>
                    <a:cubicBezTo>
                      <a:pt x="4742" y="5381"/>
                      <a:pt x="4742" y="5350"/>
                      <a:pt x="4773" y="5350"/>
                    </a:cubicBezTo>
                    <a:lnTo>
                      <a:pt x="4955" y="5259"/>
                    </a:lnTo>
                    <a:lnTo>
                      <a:pt x="4864" y="5168"/>
                    </a:lnTo>
                    <a:lnTo>
                      <a:pt x="4681" y="5229"/>
                    </a:lnTo>
                    <a:cubicBezTo>
                      <a:pt x="4681" y="5239"/>
                      <a:pt x="4678" y="5242"/>
                      <a:pt x="4674" y="5242"/>
                    </a:cubicBezTo>
                    <a:cubicBezTo>
                      <a:pt x="4665" y="5242"/>
                      <a:pt x="4651" y="5229"/>
                      <a:pt x="4651" y="5229"/>
                    </a:cubicBezTo>
                    <a:cubicBezTo>
                      <a:pt x="4651" y="5229"/>
                      <a:pt x="4651" y="5198"/>
                      <a:pt x="4651" y="5198"/>
                    </a:cubicBezTo>
                    <a:lnTo>
                      <a:pt x="4833" y="5137"/>
                    </a:lnTo>
                    <a:lnTo>
                      <a:pt x="4773" y="5016"/>
                    </a:lnTo>
                    <a:lnTo>
                      <a:pt x="4499" y="5137"/>
                    </a:lnTo>
                    <a:cubicBezTo>
                      <a:pt x="4484" y="5153"/>
                      <a:pt x="4469" y="5160"/>
                      <a:pt x="4453" y="5160"/>
                    </a:cubicBezTo>
                    <a:cubicBezTo>
                      <a:pt x="4438" y="5160"/>
                      <a:pt x="4423" y="5153"/>
                      <a:pt x="4408" y="5137"/>
                    </a:cubicBezTo>
                    <a:cubicBezTo>
                      <a:pt x="4408" y="5107"/>
                      <a:pt x="4408" y="5077"/>
                      <a:pt x="4438" y="5077"/>
                    </a:cubicBezTo>
                    <a:lnTo>
                      <a:pt x="4712" y="4955"/>
                    </a:lnTo>
                    <a:lnTo>
                      <a:pt x="4651" y="4833"/>
                    </a:lnTo>
                    <a:lnTo>
                      <a:pt x="4469" y="4925"/>
                    </a:lnTo>
                    <a:cubicBezTo>
                      <a:pt x="4438" y="4925"/>
                      <a:pt x="4438" y="4925"/>
                      <a:pt x="4438" y="4894"/>
                    </a:cubicBezTo>
                    <a:lnTo>
                      <a:pt x="4621" y="4803"/>
                    </a:lnTo>
                    <a:lnTo>
                      <a:pt x="4560" y="4712"/>
                    </a:lnTo>
                    <a:lnTo>
                      <a:pt x="4377" y="4773"/>
                    </a:lnTo>
                    <a:cubicBezTo>
                      <a:pt x="4367" y="4783"/>
                      <a:pt x="4361" y="4786"/>
                      <a:pt x="4356" y="4786"/>
                    </a:cubicBezTo>
                    <a:cubicBezTo>
                      <a:pt x="4347" y="4786"/>
                      <a:pt x="4347" y="4773"/>
                      <a:pt x="4347" y="4773"/>
                    </a:cubicBezTo>
                    <a:cubicBezTo>
                      <a:pt x="4347" y="4773"/>
                      <a:pt x="4347" y="4742"/>
                      <a:pt x="4347" y="4742"/>
                    </a:cubicBezTo>
                    <a:lnTo>
                      <a:pt x="4529" y="4651"/>
                    </a:lnTo>
                    <a:lnTo>
                      <a:pt x="4469" y="4560"/>
                    </a:lnTo>
                    <a:lnTo>
                      <a:pt x="4286" y="4651"/>
                    </a:lnTo>
                    <a:lnTo>
                      <a:pt x="4256" y="4651"/>
                    </a:lnTo>
                    <a:cubicBezTo>
                      <a:pt x="4256" y="4621"/>
                      <a:pt x="4256" y="4621"/>
                      <a:pt x="4256" y="4621"/>
                    </a:cubicBezTo>
                    <a:lnTo>
                      <a:pt x="4438" y="4530"/>
                    </a:lnTo>
                    <a:lnTo>
                      <a:pt x="4377" y="4408"/>
                    </a:lnTo>
                    <a:lnTo>
                      <a:pt x="4195" y="4499"/>
                    </a:lnTo>
                    <a:lnTo>
                      <a:pt x="4165" y="4499"/>
                    </a:lnTo>
                    <a:cubicBezTo>
                      <a:pt x="4134" y="4469"/>
                      <a:pt x="4134" y="4469"/>
                      <a:pt x="4165" y="4469"/>
                    </a:cubicBezTo>
                    <a:lnTo>
                      <a:pt x="4347" y="4378"/>
                    </a:lnTo>
                    <a:lnTo>
                      <a:pt x="4256" y="4256"/>
                    </a:lnTo>
                    <a:lnTo>
                      <a:pt x="4074" y="4347"/>
                    </a:lnTo>
                    <a:lnTo>
                      <a:pt x="4043" y="4347"/>
                    </a:lnTo>
                    <a:cubicBezTo>
                      <a:pt x="4043" y="4347"/>
                      <a:pt x="4043" y="4317"/>
                      <a:pt x="4074" y="4317"/>
                    </a:cubicBezTo>
                    <a:lnTo>
                      <a:pt x="4256" y="4226"/>
                    </a:lnTo>
                    <a:lnTo>
                      <a:pt x="4165" y="4134"/>
                    </a:lnTo>
                    <a:lnTo>
                      <a:pt x="3891" y="4256"/>
                    </a:lnTo>
                    <a:cubicBezTo>
                      <a:pt x="3861" y="4256"/>
                      <a:pt x="3830" y="4256"/>
                      <a:pt x="3830" y="4226"/>
                    </a:cubicBezTo>
                    <a:cubicBezTo>
                      <a:pt x="3800" y="4226"/>
                      <a:pt x="3830" y="4195"/>
                      <a:pt x="3830" y="4165"/>
                    </a:cubicBezTo>
                    <a:lnTo>
                      <a:pt x="4134" y="4043"/>
                    </a:lnTo>
                    <a:lnTo>
                      <a:pt x="4043" y="3922"/>
                    </a:lnTo>
                    <a:lnTo>
                      <a:pt x="3861" y="4013"/>
                    </a:lnTo>
                    <a:lnTo>
                      <a:pt x="3830" y="4013"/>
                    </a:lnTo>
                    <a:cubicBezTo>
                      <a:pt x="3830" y="4013"/>
                      <a:pt x="3830" y="3982"/>
                      <a:pt x="3830" y="3982"/>
                    </a:cubicBezTo>
                    <a:lnTo>
                      <a:pt x="4013" y="3891"/>
                    </a:lnTo>
                    <a:lnTo>
                      <a:pt x="3952" y="3800"/>
                    </a:lnTo>
                    <a:lnTo>
                      <a:pt x="3770" y="3891"/>
                    </a:lnTo>
                    <a:lnTo>
                      <a:pt x="3739" y="3891"/>
                    </a:lnTo>
                    <a:cubicBezTo>
                      <a:pt x="3739" y="3861"/>
                      <a:pt x="3739" y="3861"/>
                      <a:pt x="3739" y="3861"/>
                    </a:cubicBezTo>
                    <a:lnTo>
                      <a:pt x="3952" y="3770"/>
                    </a:lnTo>
                    <a:lnTo>
                      <a:pt x="3861" y="3678"/>
                    </a:lnTo>
                    <a:lnTo>
                      <a:pt x="3678" y="3739"/>
                    </a:lnTo>
                    <a:cubicBezTo>
                      <a:pt x="3678" y="3749"/>
                      <a:pt x="3675" y="3753"/>
                      <a:pt x="3670" y="3753"/>
                    </a:cubicBezTo>
                    <a:cubicBezTo>
                      <a:pt x="3661" y="3753"/>
                      <a:pt x="3648" y="3739"/>
                      <a:pt x="3648" y="3739"/>
                    </a:cubicBezTo>
                    <a:cubicBezTo>
                      <a:pt x="3648" y="3739"/>
                      <a:pt x="3648" y="3709"/>
                      <a:pt x="3648" y="3709"/>
                    </a:cubicBezTo>
                    <a:lnTo>
                      <a:pt x="3861" y="3618"/>
                    </a:lnTo>
                    <a:lnTo>
                      <a:pt x="3770" y="3526"/>
                    </a:lnTo>
                    <a:lnTo>
                      <a:pt x="3587" y="3618"/>
                    </a:lnTo>
                    <a:cubicBezTo>
                      <a:pt x="3587" y="3618"/>
                      <a:pt x="3557" y="3618"/>
                      <a:pt x="3557" y="3587"/>
                    </a:cubicBezTo>
                    <a:cubicBezTo>
                      <a:pt x="3557" y="3587"/>
                      <a:pt x="3557" y="3587"/>
                      <a:pt x="3557" y="3557"/>
                    </a:cubicBezTo>
                    <a:lnTo>
                      <a:pt x="3739" y="3496"/>
                    </a:lnTo>
                    <a:lnTo>
                      <a:pt x="3678" y="3374"/>
                    </a:lnTo>
                    <a:lnTo>
                      <a:pt x="3496" y="3466"/>
                    </a:lnTo>
                    <a:lnTo>
                      <a:pt x="3466" y="3466"/>
                    </a:lnTo>
                    <a:cubicBezTo>
                      <a:pt x="3435" y="3435"/>
                      <a:pt x="3466" y="3435"/>
                      <a:pt x="3466" y="3435"/>
                    </a:cubicBezTo>
                    <a:lnTo>
                      <a:pt x="3648" y="3344"/>
                    </a:lnTo>
                    <a:lnTo>
                      <a:pt x="3587" y="3223"/>
                    </a:lnTo>
                    <a:lnTo>
                      <a:pt x="3314" y="3374"/>
                    </a:lnTo>
                    <a:cubicBezTo>
                      <a:pt x="3283" y="3374"/>
                      <a:pt x="3253" y="3374"/>
                      <a:pt x="3222" y="3344"/>
                    </a:cubicBezTo>
                    <a:cubicBezTo>
                      <a:pt x="3222" y="3314"/>
                      <a:pt x="3222" y="3314"/>
                      <a:pt x="3253" y="3283"/>
                    </a:cubicBezTo>
                    <a:lnTo>
                      <a:pt x="3526" y="3162"/>
                    </a:lnTo>
                    <a:lnTo>
                      <a:pt x="3466" y="3040"/>
                    </a:lnTo>
                    <a:lnTo>
                      <a:pt x="3253" y="3131"/>
                    </a:lnTo>
                    <a:lnTo>
                      <a:pt x="3222" y="3131"/>
                    </a:lnTo>
                    <a:cubicBezTo>
                      <a:pt x="3222" y="3131"/>
                      <a:pt x="3222" y="3101"/>
                      <a:pt x="3253" y="3101"/>
                    </a:cubicBezTo>
                    <a:lnTo>
                      <a:pt x="3435" y="3010"/>
                    </a:lnTo>
                    <a:lnTo>
                      <a:pt x="3374" y="2919"/>
                    </a:lnTo>
                    <a:lnTo>
                      <a:pt x="3192" y="3010"/>
                    </a:lnTo>
                    <a:lnTo>
                      <a:pt x="3162" y="3010"/>
                    </a:lnTo>
                    <a:cubicBezTo>
                      <a:pt x="3131" y="2979"/>
                      <a:pt x="3131" y="2979"/>
                      <a:pt x="3162" y="2979"/>
                    </a:cubicBezTo>
                    <a:lnTo>
                      <a:pt x="3344" y="2888"/>
                    </a:lnTo>
                    <a:lnTo>
                      <a:pt x="3283" y="2767"/>
                    </a:lnTo>
                    <a:lnTo>
                      <a:pt x="3101" y="2858"/>
                    </a:lnTo>
                    <a:lnTo>
                      <a:pt x="3070" y="2858"/>
                    </a:lnTo>
                    <a:cubicBezTo>
                      <a:pt x="3040" y="2858"/>
                      <a:pt x="3040" y="2827"/>
                      <a:pt x="3070" y="2827"/>
                    </a:cubicBezTo>
                    <a:lnTo>
                      <a:pt x="3253" y="2736"/>
                    </a:lnTo>
                    <a:lnTo>
                      <a:pt x="3162" y="2645"/>
                    </a:lnTo>
                    <a:lnTo>
                      <a:pt x="2979" y="2706"/>
                    </a:lnTo>
                    <a:cubicBezTo>
                      <a:pt x="2979" y="2716"/>
                      <a:pt x="2979" y="2719"/>
                      <a:pt x="2978" y="2719"/>
                    </a:cubicBezTo>
                    <a:cubicBezTo>
                      <a:pt x="2976" y="2719"/>
                      <a:pt x="2969" y="2706"/>
                      <a:pt x="2949" y="2706"/>
                    </a:cubicBezTo>
                    <a:cubicBezTo>
                      <a:pt x="2949" y="2706"/>
                      <a:pt x="2949" y="2675"/>
                      <a:pt x="2979" y="2675"/>
                    </a:cubicBezTo>
                    <a:lnTo>
                      <a:pt x="3162" y="2584"/>
                    </a:lnTo>
                    <a:lnTo>
                      <a:pt x="3070" y="2493"/>
                    </a:lnTo>
                    <a:lnTo>
                      <a:pt x="2888" y="2554"/>
                    </a:lnTo>
                    <a:cubicBezTo>
                      <a:pt x="2888" y="2564"/>
                      <a:pt x="2885" y="2567"/>
                      <a:pt x="2880" y="2567"/>
                    </a:cubicBezTo>
                    <a:cubicBezTo>
                      <a:pt x="2871" y="2567"/>
                      <a:pt x="2858" y="2554"/>
                      <a:pt x="2858" y="2554"/>
                    </a:cubicBezTo>
                    <a:cubicBezTo>
                      <a:pt x="2858" y="2554"/>
                      <a:pt x="2858" y="2523"/>
                      <a:pt x="2858" y="2523"/>
                    </a:cubicBezTo>
                    <a:lnTo>
                      <a:pt x="3040" y="2432"/>
                    </a:lnTo>
                    <a:lnTo>
                      <a:pt x="2979" y="2341"/>
                    </a:lnTo>
                    <a:lnTo>
                      <a:pt x="2706" y="2463"/>
                    </a:lnTo>
                    <a:cubicBezTo>
                      <a:pt x="2696" y="2473"/>
                      <a:pt x="2685" y="2476"/>
                      <a:pt x="2676" y="2476"/>
                    </a:cubicBezTo>
                    <a:cubicBezTo>
                      <a:pt x="2658" y="2476"/>
                      <a:pt x="2645" y="2463"/>
                      <a:pt x="2645" y="2463"/>
                    </a:cubicBezTo>
                    <a:cubicBezTo>
                      <a:pt x="2615" y="2432"/>
                      <a:pt x="2615" y="2402"/>
                      <a:pt x="2645" y="2402"/>
                    </a:cubicBezTo>
                    <a:lnTo>
                      <a:pt x="2918" y="2250"/>
                    </a:lnTo>
                    <a:lnTo>
                      <a:pt x="2858" y="2159"/>
                    </a:lnTo>
                    <a:lnTo>
                      <a:pt x="2675" y="2250"/>
                    </a:lnTo>
                    <a:cubicBezTo>
                      <a:pt x="2645" y="2250"/>
                      <a:pt x="2645" y="2250"/>
                      <a:pt x="2645" y="2219"/>
                    </a:cubicBezTo>
                    <a:cubicBezTo>
                      <a:pt x="2645" y="2219"/>
                      <a:pt x="2645" y="2219"/>
                      <a:pt x="2645" y="2189"/>
                    </a:cubicBezTo>
                    <a:lnTo>
                      <a:pt x="2827" y="2128"/>
                    </a:lnTo>
                    <a:lnTo>
                      <a:pt x="2766" y="2007"/>
                    </a:lnTo>
                    <a:lnTo>
                      <a:pt x="2584" y="2098"/>
                    </a:lnTo>
                    <a:lnTo>
                      <a:pt x="2554" y="2098"/>
                    </a:lnTo>
                    <a:cubicBezTo>
                      <a:pt x="2554" y="2098"/>
                      <a:pt x="2554" y="2067"/>
                      <a:pt x="2554" y="2067"/>
                    </a:cubicBezTo>
                    <a:lnTo>
                      <a:pt x="2736" y="1976"/>
                    </a:lnTo>
                    <a:lnTo>
                      <a:pt x="2675" y="1885"/>
                    </a:lnTo>
                    <a:lnTo>
                      <a:pt x="2493" y="1976"/>
                    </a:lnTo>
                    <a:lnTo>
                      <a:pt x="2463" y="1976"/>
                    </a:lnTo>
                    <a:cubicBezTo>
                      <a:pt x="2463" y="1946"/>
                      <a:pt x="2463" y="1946"/>
                      <a:pt x="2463" y="1946"/>
                    </a:cubicBezTo>
                    <a:lnTo>
                      <a:pt x="2645" y="1855"/>
                    </a:lnTo>
                    <a:lnTo>
                      <a:pt x="2584" y="1733"/>
                    </a:lnTo>
                    <a:lnTo>
                      <a:pt x="2402" y="1824"/>
                    </a:lnTo>
                    <a:lnTo>
                      <a:pt x="2371" y="1824"/>
                    </a:lnTo>
                    <a:cubicBezTo>
                      <a:pt x="2371" y="1794"/>
                      <a:pt x="2371" y="1794"/>
                      <a:pt x="2371" y="1794"/>
                    </a:cubicBezTo>
                    <a:lnTo>
                      <a:pt x="2554" y="1703"/>
                    </a:lnTo>
                    <a:lnTo>
                      <a:pt x="2493" y="1581"/>
                    </a:lnTo>
                    <a:lnTo>
                      <a:pt x="2311" y="1672"/>
                    </a:lnTo>
                    <a:lnTo>
                      <a:pt x="2280" y="1672"/>
                    </a:lnTo>
                    <a:cubicBezTo>
                      <a:pt x="2250" y="1642"/>
                      <a:pt x="2250" y="1642"/>
                      <a:pt x="2280" y="1642"/>
                    </a:cubicBezTo>
                    <a:lnTo>
                      <a:pt x="2463" y="1551"/>
                    </a:lnTo>
                    <a:lnTo>
                      <a:pt x="2402" y="1429"/>
                    </a:lnTo>
                    <a:lnTo>
                      <a:pt x="2098" y="1581"/>
                    </a:lnTo>
                    <a:cubicBezTo>
                      <a:pt x="2067" y="1581"/>
                      <a:pt x="2037" y="1581"/>
                      <a:pt x="2037" y="1551"/>
                    </a:cubicBezTo>
                    <a:cubicBezTo>
                      <a:pt x="2007" y="1520"/>
                      <a:pt x="2037" y="1490"/>
                      <a:pt x="2067" y="1490"/>
                    </a:cubicBezTo>
                    <a:lnTo>
                      <a:pt x="2341" y="1368"/>
                    </a:lnTo>
                    <a:lnTo>
                      <a:pt x="2250" y="1247"/>
                    </a:lnTo>
                    <a:lnTo>
                      <a:pt x="2067" y="1338"/>
                    </a:lnTo>
                    <a:lnTo>
                      <a:pt x="2037" y="1338"/>
                    </a:lnTo>
                    <a:cubicBezTo>
                      <a:pt x="2037" y="1308"/>
                      <a:pt x="2037" y="1308"/>
                      <a:pt x="2037" y="1308"/>
                    </a:cubicBezTo>
                    <a:lnTo>
                      <a:pt x="2250" y="1216"/>
                    </a:lnTo>
                    <a:lnTo>
                      <a:pt x="2159" y="1125"/>
                    </a:lnTo>
                    <a:lnTo>
                      <a:pt x="1976" y="1216"/>
                    </a:lnTo>
                    <a:cubicBezTo>
                      <a:pt x="1976" y="1216"/>
                      <a:pt x="1976" y="1216"/>
                      <a:pt x="1946" y="1186"/>
                    </a:cubicBezTo>
                    <a:lnTo>
                      <a:pt x="1976" y="1186"/>
                    </a:lnTo>
                    <a:lnTo>
                      <a:pt x="2159" y="1095"/>
                    </a:lnTo>
                    <a:lnTo>
                      <a:pt x="2067" y="973"/>
                    </a:lnTo>
                    <a:lnTo>
                      <a:pt x="1885" y="1064"/>
                    </a:lnTo>
                    <a:lnTo>
                      <a:pt x="1855" y="1064"/>
                    </a:lnTo>
                    <a:cubicBezTo>
                      <a:pt x="1855" y="1064"/>
                      <a:pt x="1855" y="1034"/>
                      <a:pt x="1885" y="1034"/>
                    </a:cubicBezTo>
                    <a:lnTo>
                      <a:pt x="2067" y="973"/>
                    </a:lnTo>
                    <a:lnTo>
                      <a:pt x="1976" y="852"/>
                    </a:lnTo>
                    <a:lnTo>
                      <a:pt x="1794" y="943"/>
                    </a:lnTo>
                    <a:cubicBezTo>
                      <a:pt x="1794" y="943"/>
                      <a:pt x="1794" y="943"/>
                      <a:pt x="1763" y="912"/>
                    </a:cubicBezTo>
                    <a:lnTo>
                      <a:pt x="1794" y="912"/>
                    </a:lnTo>
                    <a:lnTo>
                      <a:pt x="1976" y="821"/>
                    </a:lnTo>
                    <a:lnTo>
                      <a:pt x="1885" y="700"/>
                    </a:lnTo>
                    <a:lnTo>
                      <a:pt x="1703" y="791"/>
                    </a:lnTo>
                    <a:cubicBezTo>
                      <a:pt x="1703" y="791"/>
                      <a:pt x="1672" y="791"/>
                      <a:pt x="1672" y="760"/>
                    </a:cubicBezTo>
                    <a:lnTo>
                      <a:pt x="1855" y="669"/>
                    </a:lnTo>
                    <a:lnTo>
                      <a:pt x="1794" y="548"/>
                    </a:lnTo>
                    <a:lnTo>
                      <a:pt x="1520" y="669"/>
                    </a:lnTo>
                    <a:cubicBezTo>
                      <a:pt x="1505" y="684"/>
                      <a:pt x="1490" y="692"/>
                      <a:pt x="1475" y="692"/>
                    </a:cubicBezTo>
                    <a:cubicBezTo>
                      <a:pt x="1459" y="692"/>
                      <a:pt x="1444" y="684"/>
                      <a:pt x="1429" y="669"/>
                    </a:cubicBezTo>
                    <a:cubicBezTo>
                      <a:pt x="1429" y="639"/>
                      <a:pt x="1429" y="608"/>
                      <a:pt x="1459" y="608"/>
                    </a:cubicBezTo>
                    <a:lnTo>
                      <a:pt x="1733" y="487"/>
                    </a:lnTo>
                    <a:lnTo>
                      <a:pt x="1672" y="396"/>
                    </a:lnTo>
                    <a:lnTo>
                      <a:pt x="1490" y="487"/>
                    </a:lnTo>
                    <a:cubicBezTo>
                      <a:pt x="1490" y="487"/>
                      <a:pt x="1490" y="487"/>
                      <a:pt x="1459" y="457"/>
                    </a:cubicBezTo>
                    <a:lnTo>
                      <a:pt x="1490" y="457"/>
                    </a:lnTo>
                    <a:lnTo>
                      <a:pt x="1672" y="365"/>
                    </a:lnTo>
                    <a:lnTo>
                      <a:pt x="1611" y="274"/>
                    </a:lnTo>
                    <a:lnTo>
                      <a:pt x="1399" y="335"/>
                    </a:lnTo>
                    <a:cubicBezTo>
                      <a:pt x="1399" y="345"/>
                      <a:pt x="1399" y="348"/>
                      <a:pt x="1398" y="348"/>
                    </a:cubicBezTo>
                    <a:cubicBezTo>
                      <a:pt x="1395" y="348"/>
                      <a:pt x="1389" y="335"/>
                      <a:pt x="1368" y="335"/>
                    </a:cubicBezTo>
                    <a:cubicBezTo>
                      <a:pt x="1368" y="335"/>
                      <a:pt x="1368" y="305"/>
                      <a:pt x="1399" y="305"/>
                    </a:cubicBezTo>
                    <a:lnTo>
                      <a:pt x="1581" y="213"/>
                    </a:lnTo>
                    <a:lnTo>
                      <a:pt x="1520" y="122"/>
                    </a:lnTo>
                    <a:lnTo>
                      <a:pt x="1307" y="213"/>
                    </a:lnTo>
                    <a:lnTo>
                      <a:pt x="1277" y="213"/>
                    </a:lnTo>
                    <a:cubicBezTo>
                      <a:pt x="1277" y="183"/>
                      <a:pt x="1277" y="183"/>
                      <a:pt x="1307" y="183"/>
                    </a:cubicBezTo>
                    <a:lnTo>
                      <a:pt x="1520" y="31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42;p55">
                <a:extLst>
                  <a:ext uri="{FF2B5EF4-FFF2-40B4-BE49-F238E27FC236}">
                    <a16:creationId xmlns:a16="http://schemas.microsoft.com/office/drawing/2014/main" xmlns="" id="{34C968AF-4BE2-41E1-B9CA-416DCCA629D9}"/>
                  </a:ext>
                </a:extLst>
              </p:cNvPr>
              <p:cNvSpPr/>
              <p:nvPr/>
            </p:nvSpPr>
            <p:spPr>
              <a:xfrm>
                <a:off x="6582060" y="2669264"/>
                <a:ext cx="245134" cy="3546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6597" extrusionOk="0">
                    <a:moveTo>
                      <a:pt x="578" y="1"/>
                    </a:moveTo>
                    <a:lnTo>
                      <a:pt x="1" y="274"/>
                    </a:lnTo>
                    <a:lnTo>
                      <a:pt x="4195" y="6596"/>
                    </a:lnTo>
                    <a:lnTo>
                      <a:pt x="4560" y="6444"/>
                    </a:lnTo>
                    <a:cubicBezTo>
                      <a:pt x="2949" y="4469"/>
                      <a:pt x="1460" y="2311"/>
                      <a:pt x="57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43;p55">
                <a:extLst>
                  <a:ext uri="{FF2B5EF4-FFF2-40B4-BE49-F238E27FC236}">
                    <a16:creationId xmlns:a16="http://schemas.microsoft.com/office/drawing/2014/main" xmlns="" id="{123BF120-82F0-40CE-8F52-D3E1291E6DF7}"/>
                  </a:ext>
                </a:extLst>
              </p:cNvPr>
              <p:cNvSpPr/>
              <p:nvPr/>
            </p:nvSpPr>
            <p:spPr>
              <a:xfrm>
                <a:off x="6611466" y="2646363"/>
                <a:ext cx="277873" cy="370981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901" extrusionOk="0">
                    <a:moveTo>
                      <a:pt x="882" y="1"/>
                    </a:moveTo>
                    <a:lnTo>
                      <a:pt x="1" y="427"/>
                    </a:lnTo>
                    <a:cubicBezTo>
                      <a:pt x="913" y="2737"/>
                      <a:pt x="2402" y="4895"/>
                      <a:pt x="4043" y="6901"/>
                    </a:cubicBezTo>
                    <a:lnTo>
                      <a:pt x="5168" y="6384"/>
                    </a:lnTo>
                    <a:lnTo>
                      <a:pt x="5138" y="6354"/>
                    </a:lnTo>
                    <a:lnTo>
                      <a:pt x="4955" y="6445"/>
                    </a:lnTo>
                    <a:lnTo>
                      <a:pt x="4925" y="6445"/>
                    </a:lnTo>
                    <a:cubicBezTo>
                      <a:pt x="4925" y="6414"/>
                      <a:pt x="4925" y="6414"/>
                      <a:pt x="4925" y="6414"/>
                    </a:cubicBezTo>
                    <a:lnTo>
                      <a:pt x="5107" y="6323"/>
                    </a:lnTo>
                    <a:lnTo>
                      <a:pt x="5046" y="6202"/>
                    </a:lnTo>
                    <a:lnTo>
                      <a:pt x="4864" y="6293"/>
                    </a:lnTo>
                    <a:lnTo>
                      <a:pt x="4834" y="6293"/>
                    </a:lnTo>
                    <a:cubicBezTo>
                      <a:pt x="4803" y="6293"/>
                      <a:pt x="4834" y="6262"/>
                      <a:pt x="4834" y="6262"/>
                    </a:cubicBezTo>
                    <a:lnTo>
                      <a:pt x="5016" y="6171"/>
                    </a:lnTo>
                    <a:lnTo>
                      <a:pt x="4925" y="6050"/>
                    </a:lnTo>
                    <a:lnTo>
                      <a:pt x="4743" y="6141"/>
                    </a:lnTo>
                    <a:lnTo>
                      <a:pt x="4712" y="6141"/>
                    </a:lnTo>
                    <a:cubicBezTo>
                      <a:pt x="4712" y="6141"/>
                      <a:pt x="4712" y="6110"/>
                      <a:pt x="4743" y="6110"/>
                    </a:cubicBezTo>
                    <a:lnTo>
                      <a:pt x="4925" y="6019"/>
                    </a:lnTo>
                    <a:lnTo>
                      <a:pt x="4834" y="5928"/>
                    </a:lnTo>
                    <a:lnTo>
                      <a:pt x="4560" y="6050"/>
                    </a:lnTo>
                    <a:cubicBezTo>
                      <a:pt x="4530" y="6050"/>
                      <a:pt x="4499" y="6050"/>
                      <a:pt x="4499" y="6019"/>
                    </a:cubicBezTo>
                    <a:cubicBezTo>
                      <a:pt x="4469" y="6019"/>
                      <a:pt x="4469" y="5989"/>
                      <a:pt x="4499" y="5959"/>
                    </a:cubicBezTo>
                    <a:lnTo>
                      <a:pt x="4803" y="5837"/>
                    </a:lnTo>
                    <a:lnTo>
                      <a:pt x="4712" y="5715"/>
                    </a:lnTo>
                    <a:lnTo>
                      <a:pt x="4530" y="5807"/>
                    </a:lnTo>
                    <a:lnTo>
                      <a:pt x="4499" y="5807"/>
                    </a:lnTo>
                    <a:cubicBezTo>
                      <a:pt x="4499" y="5807"/>
                      <a:pt x="4499" y="5776"/>
                      <a:pt x="4499" y="5776"/>
                    </a:cubicBezTo>
                    <a:lnTo>
                      <a:pt x="4682" y="5685"/>
                    </a:lnTo>
                    <a:lnTo>
                      <a:pt x="4621" y="5594"/>
                    </a:lnTo>
                    <a:lnTo>
                      <a:pt x="4439" y="5685"/>
                    </a:lnTo>
                    <a:lnTo>
                      <a:pt x="4408" y="5685"/>
                    </a:lnTo>
                    <a:cubicBezTo>
                      <a:pt x="4408" y="5655"/>
                      <a:pt x="4408" y="5655"/>
                      <a:pt x="4408" y="5655"/>
                    </a:cubicBezTo>
                    <a:lnTo>
                      <a:pt x="4621" y="5563"/>
                    </a:lnTo>
                    <a:lnTo>
                      <a:pt x="4530" y="5472"/>
                    </a:lnTo>
                    <a:lnTo>
                      <a:pt x="4347" y="5533"/>
                    </a:lnTo>
                    <a:cubicBezTo>
                      <a:pt x="4347" y="5543"/>
                      <a:pt x="4344" y="5546"/>
                      <a:pt x="4339" y="5546"/>
                    </a:cubicBezTo>
                    <a:cubicBezTo>
                      <a:pt x="4330" y="5546"/>
                      <a:pt x="4317" y="5533"/>
                      <a:pt x="4317" y="5533"/>
                    </a:cubicBezTo>
                    <a:cubicBezTo>
                      <a:pt x="4317" y="5533"/>
                      <a:pt x="4317" y="5503"/>
                      <a:pt x="4317" y="5503"/>
                    </a:cubicBezTo>
                    <a:lnTo>
                      <a:pt x="4530" y="5411"/>
                    </a:lnTo>
                    <a:lnTo>
                      <a:pt x="4439" y="5320"/>
                    </a:lnTo>
                    <a:lnTo>
                      <a:pt x="4256" y="5411"/>
                    </a:lnTo>
                    <a:cubicBezTo>
                      <a:pt x="4256" y="5411"/>
                      <a:pt x="4226" y="5411"/>
                      <a:pt x="4226" y="5381"/>
                    </a:cubicBezTo>
                    <a:cubicBezTo>
                      <a:pt x="4226" y="5381"/>
                      <a:pt x="4226" y="5381"/>
                      <a:pt x="4226" y="5351"/>
                    </a:cubicBezTo>
                    <a:lnTo>
                      <a:pt x="4408" y="5290"/>
                    </a:lnTo>
                    <a:lnTo>
                      <a:pt x="4347" y="5168"/>
                    </a:lnTo>
                    <a:lnTo>
                      <a:pt x="4165" y="5259"/>
                    </a:lnTo>
                    <a:cubicBezTo>
                      <a:pt x="4135" y="5259"/>
                      <a:pt x="4135" y="5259"/>
                      <a:pt x="4135" y="5229"/>
                    </a:cubicBezTo>
                    <a:lnTo>
                      <a:pt x="4317" y="5138"/>
                    </a:lnTo>
                    <a:lnTo>
                      <a:pt x="4256" y="5016"/>
                    </a:lnTo>
                    <a:lnTo>
                      <a:pt x="3983" y="5138"/>
                    </a:lnTo>
                    <a:cubicBezTo>
                      <a:pt x="3967" y="5153"/>
                      <a:pt x="3952" y="5161"/>
                      <a:pt x="3937" y="5161"/>
                    </a:cubicBezTo>
                    <a:cubicBezTo>
                      <a:pt x="3922" y="5161"/>
                      <a:pt x="3907" y="5153"/>
                      <a:pt x="3891" y="5138"/>
                    </a:cubicBezTo>
                    <a:cubicBezTo>
                      <a:pt x="3891" y="5107"/>
                      <a:pt x="3891" y="5077"/>
                      <a:pt x="3922" y="5077"/>
                    </a:cubicBezTo>
                    <a:lnTo>
                      <a:pt x="4195" y="4955"/>
                    </a:lnTo>
                    <a:lnTo>
                      <a:pt x="4135" y="4834"/>
                    </a:lnTo>
                    <a:lnTo>
                      <a:pt x="3922" y="4925"/>
                    </a:lnTo>
                    <a:cubicBezTo>
                      <a:pt x="3922" y="4925"/>
                      <a:pt x="3922" y="4925"/>
                      <a:pt x="3891" y="4895"/>
                    </a:cubicBezTo>
                    <a:lnTo>
                      <a:pt x="3922" y="4895"/>
                    </a:lnTo>
                    <a:lnTo>
                      <a:pt x="4104" y="4803"/>
                    </a:lnTo>
                    <a:lnTo>
                      <a:pt x="4043" y="4712"/>
                    </a:lnTo>
                    <a:lnTo>
                      <a:pt x="3861" y="4773"/>
                    </a:lnTo>
                    <a:cubicBezTo>
                      <a:pt x="3851" y="4783"/>
                      <a:pt x="3844" y="4787"/>
                      <a:pt x="3840" y="4787"/>
                    </a:cubicBezTo>
                    <a:cubicBezTo>
                      <a:pt x="3831" y="4787"/>
                      <a:pt x="3831" y="4773"/>
                      <a:pt x="3831" y="4773"/>
                    </a:cubicBezTo>
                    <a:cubicBezTo>
                      <a:pt x="3800" y="4773"/>
                      <a:pt x="3800" y="4743"/>
                      <a:pt x="3831" y="4743"/>
                    </a:cubicBezTo>
                    <a:lnTo>
                      <a:pt x="4013" y="4651"/>
                    </a:lnTo>
                    <a:lnTo>
                      <a:pt x="3952" y="4560"/>
                    </a:lnTo>
                    <a:lnTo>
                      <a:pt x="3770" y="4651"/>
                    </a:lnTo>
                    <a:lnTo>
                      <a:pt x="3739" y="4651"/>
                    </a:lnTo>
                    <a:cubicBezTo>
                      <a:pt x="3709" y="4621"/>
                      <a:pt x="3709" y="4621"/>
                      <a:pt x="3739" y="4621"/>
                    </a:cubicBezTo>
                    <a:lnTo>
                      <a:pt x="3922" y="4530"/>
                    </a:lnTo>
                    <a:lnTo>
                      <a:pt x="3831" y="4408"/>
                    </a:lnTo>
                    <a:lnTo>
                      <a:pt x="3648" y="4500"/>
                    </a:lnTo>
                    <a:lnTo>
                      <a:pt x="3618" y="4500"/>
                    </a:lnTo>
                    <a:cubicBezTo>
                      <a:pt x="3618" y="4500"/>
                      <a:pt x="3618" y="4469"/>
                      <a:pt x="3648" y="4469"/>
                    </a:cubicBezTo>
                    <a:lnTo>
                      <a:pt x="3831" y="4378"/>
                    </a:lnTo>
                    <a:lnTo>
                      <a:pt x="3739" y="4256"/>
                    </a:lnTo>
                    <a:lnTo>
                      <a:pt x="3557" y="4348"/>
                    </a:lnTo>
                    <a:lnTo>
                      <a:pt x="3527" y="4348"/>
                    </a:lnTo>
                    <a:cubicBezTo>
                      <a:pt x="3527" y="4348"/>
                      <a:pt x="3527" y="4317"/>
                      <a:pt x="3527" y="4317"/>
                    </a:cubicBezTo>
                    <a:lnTo>
                      <a:pt x="3709" y="4226"/>
                    </a:lnTo>
                    <a:lnTo>
                      <a:pt x="3648" y="4135"/>
                    </a:lnTo>
                    <a:lnTo>
                      <a:pt x="3375" y="4256"/>
                    </a:lnTo>
                    <a:cubicBezTo>
                      <a:pt x="3344" y="4256"/>
                      <a:pt x="3314" y="4256"/>
                      <a:pt x="3284" y="4226"/>
                    </a:cubicBezTo>
                    <a:cubicBezTo>
                      <a:pt x="3284" y="4226"/>
                      <a:pt x="3284" y="4196"/>
                      <a:pt x="3314" y="4165"/>
                    </a:cubicBezTo>
                    <a:lnTo>
                      <a:pt x="3587" y="4044"/>
                    </a:lnTo>
                    <a:lnTo>
                      <a:pt x="3527" y="3922"/>
                    </a:lnTo>
                    <a:lnTo>
                      <a:pt x="3344" y="4013"/>
                    </a:lnTo>
                    <a:lnTo>
                      <a:pt x="3314" y="4013"/>
                    </a:lnTo>
                    <a:cubicBezTo>
                      <a:pt x="3284" y="4013"/>
                      <a:pt x="3314" y="3983"/>
                      <a:pt x="3314" y="3983"/>
                    </a:cubicBezTo>
                    <a:lnTo>
                      <a:pt x="3496" y="3892"/>
                    </a:lnTo>
                    <a:lnTo>
                      <a:pt x="3436" y="3800"/>
                    </a:lnTo>
                    <a:lnTo>
                      <a:pt x="3253" y="3892"/>
                    </a:lnTo>
                    <a:lnTo>
                      <a:pt x="3223" y="3892"/>
                    </a:lnTo>
                    <a:cubicBezTo>
                      <a:pt x="3223" y="3861"/>
                      <a:pt x="3223" y="3861"/>
                      <a:pt x="3223" y="3861"/>
                    </a:cubicBezTo>
                    <a:lnTo>
                      <a:pt x="3405" y="3770"/>
                    </a:lnTo>
                    <a:lnTo>
                      <a:pt x="3344" y="3679"/>
                    </a:lnTo>
                    <a:lnTo>
                      <a:pt x="3162" y="3770"/>
                    </a:lnTo>
                    <a:cubicBezTo>
                      <a:pt x="3162" y="3770"/>
                      <a:pt x="3132" y="3770"/>
                      <a:pt x="3132" y="3740"/>
                    </a:cubicBezTo>
                    <a:lnTo>
                      <a:pt x="3314" y="3648"/>
                    </a:lnTo>
                    <a:lnTo>
                      <a:pt x="3253" y="3527"/>
                    </a:lnTo>
                    <a:lnTo>
                      <a:pt x="3071" y="3618"/>
                    </a:lnTo>
                    <a:cubicBezTo>
                      <a:pt x="3040" y="3618"/>
                      <a:pt x="3040" y="3618"/>
                      <a:pt x="3040" y="3588"/>
                    </a:cubicBezTo>
                    <a:lnTo>
                      <a:pt x="3223" y="3496"/>
                    </a:lnTo>
                    <a:lnTo>
                      <a:pt x="3162" y="3375"/>
                    </a:lnTo>
                    <a:lnTo>
                      <a:pt x="2949" y="3466"/>
                    </a:lnTo>
                    <a:cubicBezTo>
                      <a:pt x="2949" y="3466"/>
                      <a:pt x="2949" y="3466"/>
                      <a:pt x="2919" y="3436"/>
                    </a:cubicBezTo>
                    <a:lnTo>
                      <a:pt x="2949" y="3436"/>
                    </a:lnTo>
                    <a:lnTo>
                      <a:pt x="3132" y="3344"/>
                    </a:lnTo>
                    <a:lnTo>
                      <a:pt x="3071" y="3223"/>
                    </a:lnTo>
                    <a:lnTo>
                      <a:pt x="2767" y="3375"/>
                    </a:lnTo>
                    <a:cubicBezTo>
                      <a:pt x="2736" y="3375"/>
                      <a:pt x="2706" y="3375"/>
                      <a:pt x="2706" y="3344"/>
                    </a:cubicBezTo>
                    <a:cubicBezTo>
                      <a:pt x="2676" y="3314"/>
                      <a:pt x="2706" y="3284"/>
                      <a:pt x="2736" y="3284"/>
                    </a:cubicBezTo>
                    <a:lnTo>
                      <a:pt x="3010" y="3162"/>
                    </a:lnTo>
                    <a:lnTo>
                      <a:pt x="2919" y="3041"/>
                    </a:lnTo>
                    <a:lnTo>
                      <a:pt x="2736" y="3132"/>
                    </a:lnTo>
                    <a:lnTo>
                      <a:pt x="2706" y="3132"/>
                    </a:lnTo>
                    <a:cubicBezTo>
                      <a:pt x="2706" y="3101"/>
                      <a:pt x="2706" y="3101"/>
                      <a:pt x="2736" y="3101"/>
                    </a:cubicBezTo>
                    <a:lnTo>
                      <a:pt x="2919" y="3010"/>
                    </a:lnTo>
                    <a:lnTo>
                      <a:pt x="2858" y="2919"/>
                    </a:lnTo>
                    <a:lnTo>
                      <a:pt x="2645" y="3010"/>
                    </a:lnTo>
                    <a:cubicBezTo>
                      <a:pt x="2645" y="3010"/>
                      <a:pt x="2645" y="3010"/>
                      <a:pt x="2615" y="2980"/>
                    </a:cubicBezTo>
                    <a:cubicBezTo>
                      <a:pt x="2615" y="2980"/>
                      <a:pt x="2615" y="2980"/>
                      <a:pt x="2645" y="2949"/>
                    </a:cubicBezTo>
                    <a:lnTo>
                      <a:pt x="2828" y="2889"/>
                    </a:lnTo>
                    <a:lnTo>
                      <a:pt x="2767" y="2767"/>
                    </a:lnTo>
                    <a:lnTo>
                      <a:pt x="2554" y="2858"/>
                    </a:lnTo>
                    <a:lnTo>
                      <a:pt x="2524" y="2858"/>
                    </a:lnTo>
                    <a:cubicBezTo>
                      <a:pt x="2524" y="2828"/>
                      <a:pt x="2524" y="2828"/>
                      <a:pt x="2554" y="2828"/>
                    </a:cubicBezTo>
                    <a:lnTo>
                      <a:pt x="2736" y="2737"/>
                    </a:lnTo>
                    <a:lnTo>
                      <a:pt x="2645" y="2615"/>
                    </a:lnTo>
                    <a:lnTo>
                      <a:pt x="2463" y="2706"/>
                    </a:lnTo>
                    <a:lnTo>
                      <a:pt x="2432" y="2706"/>
                    </a:lnTo>
                    <a:cubicBezTo>
                      <a:pt x="2432" y="2706"/>
                      <a:pt x="2432" y="2676"/>
                      <a:pt x="2432" y="2676"/>
                    </a:cubicBezTo>
                    <a:lnTo>
                      <a:pt x="2645" y="2585"/>
                    </a:lnTo>
                    <a:lnTo>
                      <a:pt x="2554" y="2493"/>
                    </a:lnTo>
                    <a:lnTo>
                      <a:pt x="2372" y="2554"/>
                    </a:lnTo>
                    <a:cubicBezTo>
                      <a:pt x="2372" y="2564"/>
                      <a:pt x="2368" y="2568"/>
                      <a:pt x="2364" y="2568"/>
                    </a:cubicBezTo>
                    <a:cubicBezTo>
                      <a:pt x="2355" y="2568"/>
                      <a:pt x="2341" y="2554"/>
                      <a:pt x="2341" y="2554"/>
                    </a:cubicBezTo>
                    <a:cubicBezTo>
                      <a:pt x="2341" y="2554"/>
                      <a:pt x="2341" y="2524"/>
                      <a:pt x="2341" y="2524"/>
                    </a:cubicBezTo>
                    <a:lnTo>
                      <a:pt x="2524" y="2433"/>
                    </a:lnTo>
                    <a:lnTo>
                      <a:pt x="2463" y="2341"/>
                    </a:lnTo>
                    <a:lnTo>
                      <a:pt x="2189" y="2463"/>
                    </a:lnTo>
                    <a:cubicBezTo>
                      <a:pt x="2179" y="2473"/>
                      <a:pt x="2169" y="2477"/>
                      <a:pt x="2159" y="2477"/>
                    </a:cubicBezTo>
                    <a:cubicBezTo>
                      <a:pt x="2139" y="2477"/>
                      <a:pt x="2118" y="2463"/>
                      <a:pt x="2098" y="2463"/>
                    </a:cubicBezTo>
                    <a:cubicBezTo>
                      <a:pt x="2098" y="2433"/>
                      <a:pt x="2098" y="2402"/>
                      <a:pt x="2128" y="2402"/>
                    </a:cubicBezTo>
                    <a:lnTo>
                      <a:pt x="2402" y="2250"/>
                    </a:lnTo>
                    <a:lnTo>
                      <a:pt x="2341" y="2159"/>
                    </a:lnTo>
                    <a:lnTo>
                      <a:pt x="2159" y="2250"/>
                    </a:lnTo>
                    <a:cubicBezTo>
                      <a:pt x="2128" y="2250"/>
                      <a:pt x="2128" y="2250"/>
                      <a:pt x="2128" y="2220"/>
                    </a:cubicBezTo>
                    <a:cubicBezTo>
                      <a:pt x="2098" y="2220"/>
                      <a:pt x="2098" y="2220"/>
                      <a:pt x="2128" y="2189"/>
                    </a:cubicBezTo>
                    <a:lnTo>
                      <a:pt x="2311" y="2129"/>
                    </a:lnTo>
                    <a:lnTo>
                      <a:pt x="2250" y="2007"/>
                    </a:lnTo>
                    <a:lnTo>
                      <a:pt x="2068" y="2098"/>
                    </a:lnTo>
                    <a:lnTo>
                      <a:pt x="2037" y="2098"/>
                    </a:lnTo>
                    <a:cubicBezTo>
                      <a:pt x="2007" y="2098"/>
                      <a:pt x="2037" y="2068"/>
                      <a:pt x="2037" y="2068"/>
                    </a:cubicBezTo>
                    <a:lnTo>
                      <a:pt x="2220" y="1977"/>
                    </a:lnTo>
                    <a:lnTo>
                      <a:pt x="2159" y="1885"/>
                    </a:lnTo>
                    <a:lnTo>
                      <a:pt x="1977" y="1977"/>
                    </a:lnTo>
                    <a:lnTo>
                      <a:pt x="1946" y="1977"/>
                    </a:lnTo>
                    <a:cubicBezTo>
                      <a:pt x="1916" y="1946"/>
                      <a:pt x="1946" y="1946"/>
                      <a:pt x="1946" y="1946"/>
                    </a:cubicBezTo>
                    <a:lnTo>
                      <a:pt x="2128" y="1855"/>
                    </a:lnTo>
                    <a:lnTo>
                      <a:pt x="2068" y="1734"/>
                    </a:lnTo>
                    <a:lnTo>
                      <a:pt x="1855" y="1825"/>
                    </a:lnTo>
                    <a:lnTo>
                      <a:pt x="1825" y="1825"/>
                    </a:lnTo>
                    <a:cubicBezTo>
                      <a:pt x="1825" y="1794"/>
                      <a:pt x="1825" y="1794"/>
                      <a:pt x="1855" y="1794"/>
                    </a:cubicBezTo>
                    <a:lnTo>
                      <a:pt x="2037" y="1703"/>
                    </a:lnTo>
                    <a:lnTo>
                      <a:pt x="1946" y="1582"/>
                    </a:lnTo>
                    <a:lnTo>
                      <a:pt x="1764" y="1673"/>
                    </a:lnTo>
                    <a:lnTo>
                      <a:pt x="1733" y="1673"/>
                    </a:lnTo>
                    <a:cubicBezTo>
                      <a:pt x="1733" y="1673"/>
                      <a:pt x="1733" y="1642"/>
                      <a:pt x="1733" y="1642"/>
                    </a:cubicBezTo>
                    <a:lnTo>
                      <a:pt x="1946" y="1551"/>
                    </a:lnTo>
                    <a:lnTo>
                      <a:pt x="1855" y="1460"/>
                    </a:lnTo>
                    <a:lnTo>
                      <a:pt x="1581" y="1582"/>
                    </a:lnTo>
                    <a:cubicBezTo>
                      <a:pt x="1551" y="1582"/>
                      <a:pt x="1521" y="1582"/>
                      <a:pt x="1521" y="1551"/>
                    </a:cubicBezTo>
                    <a:cubicBezTo>
                      <a:pt x="1490" y="1551"/>
                      <a:pt x="1490" y="1521"/>
                      <a:pt x="1521" y="1490"/>
                    </a:cubicBezTo>
                    <a:lnTo>
                      <a:pt x="1825" y="1369"/>
                    </a:lnTo>
                    <a:lnTo>
                      <a:pt x="1733" y="1247"/>
                    </a:lnTo>
                    <a:lnTo>
                      <a:pt x="1551" y="1338"/>
                    </a:lnTo>
                    <a:lnTo>
                      <a:pt x="1521" y="1338"/>
                    </a:lnTo>
                    <a:cubicBezTo>
                      <a:pt x="1521" y="1338"/>
                      <a:pt x="1521" y="1308"/>
                      <a:pt x="1521" y="1308"/>
                    </a:cubicBezTo>
                    <a:lnTo>
                      <a:pt x="1703" y="1217"/>
                    </a:lnTo>
                    <a:lnTo>
                      <a:pt x="1642" y="1126"/>
                    </a:lnTo>
                    <a:lnTo>
                      <a:pt x="1460" y="1217"/>
                    </a:lnTo>
                    <a:lnTo>
                      <a:pt x="1429" y="1217"/>
                    </a:lnTo>
                    <a:cubicBezTo>
                      <a:pt x="1429" y="1217"/>
                      <a:pt x="1429" y="1186"/>
                      <a:pt x="1429" y="1186"/>
                    </a:cubicBezTo>
                    <a:lnTo>
                      <a:pt x="1612" y="1095"/>
                    </a:lnTo>
                    <a:lnTo>
                      <a:pt x="1551" y="1004"/>
                    </a:lnTo>
                    <a:lnTo>
                      <a:pt x="1369" y="1095"/>
                    </a:lnTo>
                    <a:cubicBezTo>
                      <a:pt x="1369" y="1095"/>
                      <a:pt x="1338" y="1095"/>
                      <a:pt x="1338" y="1065"/>
                    </a:cubicBezTo>
                    <a:cubicBezTo>
                      <a:pt x="1338" y="1065"/>
                      <a:pt x="1338" y="1065"/>
                      <a:pt x="1338" y="1034"/>
                    </a:cubicBezTo>
                    <a:lnTo>
                      <a:pt x="1521" y="974"/>
                    </a:lnTo>
                    <a:lnTo>
                      <a:pt x="1460" y="852"/>
                    </a:lnTo>
                    <a:lnTo>
                      <a:pt x="1277" y="943"/>
                    </a:lnTo>
                    <a:cubicBezTo>
                      <a:pt x="1247" y="943"/>
                      <a:pt x="1247" y="943"/>
                      <a:pt x="1247" y="913"/>
                    </a:cubicBezTo>
                    <a:lnTo>
                      <a:pt x="1429" y="822"/>
                    </a:lnTo>
                    <a:lnTo>
                      <a:pt x="1369" y="700"/>
                    </a:lnTo>
                    <a:lnTo>
                      <a:pt x="1186" y="791"/>
                    </a:lnTo>
                    <a:lnTo>
                      <a:pt x="1156" y="791"/>
                    </a:lnTo>
                    <a:cubicBezTo>
                      <a:pt x="1125" y="761"/>
                      <a:pt x="1125" y="761"/>
                      <a:pt x="1156" y="761"/>
                    </a:cubicBezTo>
                    <a:lnTo>
                      <a:pt x="1338" y="670"/>
                    </a:lnTo>
                    <a:lnTo>
                      <a:pt x="1277" y="548"/>
                    </a:lnTo>
                    <a:lnTo>
                      <a:pt x="973" y="700"/>
                    </a:lnTo>
                    <a:cubicBezTo>
                      <a:pt x="973" y="700"/>
                      <a:pt x="943" y="700"/>
                      <a:pt x="913" y="670"/>
                    </a:cubicBezTo>
                    <a:cubicBezTo>
                      <a:pt x="913" y="639"/>
                      <a:pt x="913" y="609"/>
                      <a:pt x="943" y="609"/>
                    </a:cubicBezTo>
                    <a:lnTo>
                      <a:pt x="1217" y="487"/>
                    </a:lnTo>
                    <a:lnTo>
                      <a:pt x="1156" y="396"/>
                    </a:lnTo>
                    <a:lnTo>
                      <a:pt x="973" y="487"/>
                    </a:lnTo>
                    <a:cubicBezTo>
                      <a:pt x="973" y="487"/>
                      <a:pt x="943" y="487"/>
                      <a:pt x="943" y="457"/>
                    </a:cubicBezTo>
                    <a:lnTo>
                      <a:pt x="1125" y="366"/>
                    </a:lnTo>
                    <a:lnTo>
                      <a:pt x="1065" y="275"/>
                    </a:lnTo>
                    <a:lnTo>
                      <a:pt x="882" y="335"/>
                    </a:lnTo>
                    <a:lnTo>
                      <a:pt x="852" y="335"/>
                    </a:lnTo>
                    <a:cubicBezTo>
                      <a:pt x="852" y="335"/>
                      <a:pt x="852" y="305"/>
                      <a:pt x="852" y="305"/>
                    </a:cubicBezTo>
                    <a:lnTo>
                      <a:pt x="1034" y="214"/>
                    </a:lnTo>
                    <a:lnTo>
                      <a:pt x="973" y="123"/>
                    </a:lnTo>
                    <a:lnTo>
                      <a:pt x="791" y="214"/>
                    </a:lnTo>
                    <a:lnTo>
                      <a:pt x="761" y="214"/>
                    </a:lnTo>
                    <a:cubicBezTo>
                      <a:pt x="761" y="183"/>
                      <a:pt x="761" y="183"/>
                      <a:pt x="761" y="183"/>
                    </a:cubicBezTo>
                    <a:lnTo>
                      <a:pt x="943" y="92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44;p55">
                <a:extLst>
                  <a:ext uri="{FF2B5EF4-FFF2-40B4-BE49-F238E27FC236}">
                    <a16:creationId xmlns:a16="http://schemas.microsoft.com/office/drawing/2014/main" xmlns="" id="{E83F47E4-B964-4C8D-9897-662B3A140772}"/>
                  </a:ext>
                </a:extLst>
              </p:cNvPr>
              <p:cNvSpPr/>
              <p:nvPr/>
            </p:nvSpPr>
            <p:spPr>
              <a:xfrm>
                <a:off x="6658881" y="2670877"/>
                <a:ext cx="19621" cy="122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8" extrusionOk="0">
                    <a:moveTo>
                      <a:pt x="335" y="1"/>
                    </a:moveTo>
                    <a:lnTo>
                      <a:pt x="31" y="153"/>
                    </a:lnTo>
                    <a:cubicBezTo>
                      <a:pt x="31" y="153"/>
                      <a:pt x="0" y="183"/>
                      <a:pt x="31" y="214"/>
                    </a:cubicBezTo>
                    <a:cubicBezTo>
                      <a:pt x="31" y="214"/>
                      <a:pt x="44" y="227"/>
                      <a:pt x="62" y="227"/>
                    </a:cubicBezTo>
                    <a:cubicBezTo>
                      <a:pt x="71" y="227"/>
                      <a:pt x="81" y="224"/>
                      <a:pt x="91" y="214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45;p55">
                <a:extLst>
                  <a:ext uri="{FF2B5EF4-FFF2-40B4-BE49-F238E27FC236}">
                    <a16:creationId xmlns:a16="http://schemas.microsoft.com/office/drawing/2014/main" xmlns="" id="{9A29FA5B-C6B7-4817-B930-7D2532A2941C}"/>
                  </a:ext>
                </a:extLst>
              </p:cNvPr>
              <p:cNvSpPr/>
              <p:nvPr/>
            </p:nvSpPr>
            <p:spPr>
              <a:xfrm>
                <a:off x="6691566" y="2719905"/>
                <a:ext cx="19621" cy="1107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06" extrusionOk="0">
                    <a:moveTo>
                      <a:pt x="304" y="1"/>
                    </a:moveTo>
                    <a:lnTo>
                      <a:pt x="31" y="122"/>
                    </a:lnTo>
                    <a:cubicBezTo>
                      <a:pt x="0" y="122"/>
                      <a:pt x="0" y="153"/>
                      <a:pt x="0" y="183"/>
                    </a:cubicBezTo>
                    <a:cubicBezTo>
                      <a:pt x="15" y="198"/>
                      <a:pt x="31" y="206"/>
                      <a:pt x="46" y="206"/>
                    </a:cubicBezTo>
                    <a:cubicBezTo>
                      <a:pt x="61" y="206"/>
                      <a:pt x="76" y="198"/>
                      <a:pt x="91" y="183"/>
                    </a:cubicBezTo>
                    <a:lnTo>
                      <a:pt x="365" y="62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46;p55">
                <a:extLst>
                  <a:ext uri="{FF2B5EF4-FFF2-40B4-BE49-F238E27FC236}">
                    <a16:creationId xmlns:a16="http://schemas.microsoft.com/office/drawing/2014/main" xmlns="" id="{203FEB2A-BF34-4710-8AA7-DF58C7317D44}"/>
                  </a:ext>
                </a:extLst>
              </p:cNvPr>
              <p:cNvSpPr/>
              <p:nvPr/>
            </p:nvSpPr>
            <p:spPr>
              <a:xfrm>
                <a:off x="6722585" y="2767320"/>
                <a:ext cx="196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3" extrusionOk="0">
                    <a:moveTo>
                      <a:pt x="335" y="0"/>
                    </a:moveTo>
                    <a:lnTo>
                      <a:pt x="61" y="122"/>
                    </a:lnTo>
                    <a:cubicBezTo>
                      <a:pt x="31" y="152"/>
                      <a:pt x="1" y="152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6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47;p55">
                <a:extLst>
                  <a:ext uri="{FF2B5EF4-FFF2-40B4-BE49-F238E27FC236}">
                    <a16:creationId xmlns:a16="http://schemas.microsoft.com/office/drawing/2014/main" xmlns="" id="{AAD161A1-B61B-4FCA-AD4C-BDCDBBF51751}"/>
                  </a:ext>
                </a:extLst>
              </p:cNvPr>
              <p:cNvSpPr/>
              <p:nvPr/>
            </p:nvSpPr>
            <p:spPr>
              <a:xfrm>
                <a:off x="6755270" y="2814681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05" y="1"/>
                    </a:moveTo>
                    <a:lnTo>
                      <a:pt x="31" y="122"/>
                    </a:lnTo>
                    <a:cubicBezTo>
                      <a:pt x="1" y="153"/>
                      <a:pt x="1" y="183"/>
                      <a:pt x="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48;p55">
                <a:extLst>
                  <a:ext uri="{FF2B5EF4-FFF2-40B4-BE49-F238E27FC236}">
                    <a16:creationId xmlns:a16="http://schemas.microsoft.com/office/drawing/2014/main" xmlns="" id="{EFD69100-F3DF-467D-B515-D872B2EDAF11}"/>
                  </a:ext>
                </a:extLst>
              </p:cNvPr>
              <p:cNvSpPr/>
              <p:nvPr/>
            </p:nvSpPr>
            <p:spPr>
              <a:xfrm>
                <a:off x="6786342" y="2863709"/>
                <a:ext cx="19621" cy="1059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97" extrusionOk="0">
                    <a:moveTo>
                      <a:pt x="334" y="1"/>
                    </a:moveTo>
                    <a:lnTo>
                      <a:pt x="61" y="122"/>
                    </a:lnTo>
                    <a:cubicBezTo>
                      <a:pt x="31" y="122"/>
                      <a:pt x="0" y="153"/>
                      <a:pt x="31" y="183"/>
                    </a:cubicBezTo>
                    <a:cubicBezTo>
                      <a:pt x="31" y="183"/>
                      <a:pt x="44" y="196"/>
                      <a:pt x="62" y="196"/>
                    </a:cubicBezTo>
                    <a:cubicBezTo>
                      <a:pt x="71" y="196"/>
                      <a:pt x="81" y="193"/>
                      <a:pt x="91" y="183"/>
                    </a:cubicBezTo>
                    <a:lnTo>
                      <a:pt x="365" y="61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49;p55">
                <a:extLst>
                  <a:ext uri="{FF2B5EF4-FFF2-40B4-BE49-F238E27FC236}">
                    <a16:creationId xmlns:a16="http://schemas.microsoft.com/office/drawing/2014/main" xmlns="" id="{C4DFDBAD-9F80-4145-84A9-4D47E81961F3}"/>
                  </a:ext>
                </a:extLst>
              </p:cNvPr>
              <p:cNvSpPr/>
              <p:nvPr/>
            </p:nvSpPr>
            <p:spPr>
              <a:xfrm>
                <a:off x="6819028" y="2911124"/>
                <a:ext cx="19621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13" extrusionOk="0">
                    <a:moveTo>
                      <a:pt x="304" y="0"/>
                    </a:moveTo>
                    <a:lnTo>
                      <a:pt x="30" y="122"/>
                    </a:lnTo>
                    <a:cubicBezTo>
                      <a:pt x="0" y="122"/>
                      <a:pt x="0" y="152"/>
                      <a:pt x="0" y="182"/>
                    </a:cubicBezTo>
                    <a:cubicBezTo>
                      <a:pt x="30" y="213"/>
                      <a:pt x="61" y="213"/>
                      <a:pt x="91" y="213"/>
                    </a:cubicBezTo>
                    <a:lnTo>
                      <a:pt x="365" y="6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50;p55">
                <a:extLst>
                  <a:ext uri="{FF2B5EF4-FFF2-40B4-BE49-F238E27FC236}">
                    <a16:creationId xmlns:a16="http://schemas.microsoft.com/office/drawing/2014/main" xmlns="" id="{9CC0EEB5-6E0C-4C34-A69B-9413455DA411}"/>
                  </a:ext>
                </a:extLst>
              </p:cNvPr>
              <p:cNvSpPr/>
              <p:nvPr/>
            </p:nvSpPr>
            <p:spPr>
              <a:xfrm>
                <a:off x="6850046" y="2958485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35" y="1"/>
                    </a:moveTo>
                    <a:lnTo>
                      <a:pt x="61" y="122"/>
                    </a:lnTo>
                    <a:cubicBezTo>
                      <a:pt x="31" y="153"/>
                      <a:pt x="1" y="183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51;p55">
                <a:extLst>
                  <a:ext uri="{FF2B5EF4-FFF2-40B4-BE49-F238E27FC236}">
                    <a16:creationId xmlns:a16="http://schemas.microsoft.com/office/drawing/2014/main" xmlns="" id="{BB076B0C-A510-415D-BC91-643354DE6F1E}"/>
                  </a:ext>
                </a:extLst>
              </p:cNvPr>
              <p:cNvSpPr/>
              <p:nvPr/>
            </p:nvSpPr>
            <p:spPr>
              <a:xfrm>
                <a:off x="6671944" y="268071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52;p55">
                <a:extLst>
                  <a:ext uri="{FF2B5EF4-FFF2-40B4-BE49-F238E27FC236}">
                    <a16:creationId xmlns:a16="http://schemas.microsoft.com/office/drawing/2014/main" xmlns="" id="{61983332-81A4-4E61-89C5-B9086348E298}"/>
                  </a:ext>
                </a:extLst>
              </p:cNvPr>
              <p:cNvSpPr/>
              <p:nvPr/>
            </p:nvSpPr>
            <p:spPr>
              <a:xfrm>
                <a:off x="6704629" y="2729742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53;p55">
                <a:extLst>
                  <a:ext uri="{FF2B5EF4-FFF2-40B4-BE49-F238E27FC236}">
                    <a16:creationId xmlns:a16="http://schemas.microsoft.com/office/drawing/2014/main" xmlns="" id="{FBB22861-F5F7-47B0-9927-26B9F233CBCC}"/>
                  </a:ext>
                </a:extLst>
              </p:cNvPr>
              <p:cNvSpPr/>
              <p:nvPr/>
            </p:nvSpPr>
            <p:spPr>
              <a:xfrm>
                <a:off x="6735648" y="277710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54;p55">
                <a:extLst>
                  <a:ext uri="{FF2B5EF4-FFF2-40B4-BE49-F238E27FC236}">
                    <a16:creationId xmlns:a16="http://schemas.microsoft.com/office/drawing/2014/main" xmlns="" id="{DD27F506-E5E8-494C-8E32-6E90B630CF0E}"/>
                  </a:ext>
                </a:extLst>
              </p:cNvPr>
              <p:cNvSpPr/>
              <p:nvPr/>
            </p:nvSpPr>
            <p:spPr>
              <a:xfrm>
                <a:off x="6768333" y="282451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55;p55">
                <a:extLst>
                  <a:ext uri="{FF2B5EF4-FFF2-40B4-BE49-F238E27FC236}">
                    <a16:creationId xmlns:a16="http://schemas.microsoft.com/office/drawing/2014/main" xmlns="" id="{FDCBCEFD-CB08-469D-B077-5D39C73296FE}"/>
                  </a:ext>
                </a:extLst>
              </p:cNvPr>
              <p:cNvSpPr/>
              <p:nvPr/>
            </p:nvSpPr>
            <p:spPr>
              <a:xfrm>
                <a:off x="6799406" y="287349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56;p55">
                <a:extLst>
                  <a:ext uri="{FF2B5EF4-FFF2-40B4-BE49-F238E27FC236}">
                    <a16:creationId xmlns:a16="http://schemas.microsoft.com/office/drawing/2014/main" xmlns="" id="{88B811DA-30C0-400B-8892-A6671CD7FB3F}"/>
                  </a:ext>
                </a:extLst>
              </p:cNvPr>
              <p:cNvSpPr/>
              <p:nvPr/>
            </p:nvSpPr>
            <p:spPr>
              <a:xfrm>
                <a:off x="6832091" y="292090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57;p55">
                <a:extLst>
                  <a:ext uri="{FF2B5EF4-FFF2-40B4-BE49-F238E27FC236}">
                    <a16:creationId xmlns:a16="http://schemas.microsoft.com/office/drawing/2014/main" xmlns="" id="{02CC55E7-0F62-4098-9FFD-66CD0B9FA9B4}"/>
                  </a:ext>
                </a:extLst>
              </p:cNvPr>
              <p:cNvSpPr/>
              <p:nvPr/>
            </p:nvSpPr>
            <p:spPr>
              <a:xfrm>
                <a:off x="6863110" y="2968269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58;p55">
                <a:extLst>
                  <a:ext uri="{FF2B5EF4-FFF2-40B4-BE49-F238E27FC236}">
                    <a16:creationId xmlns:a16="http://schemas.microsoft.com/office/drawing/2014/main" xmlns="" id="{DE13310C-F304-410D-971C-53BCD1EC7DC2}"/>
                  </a:ext>
                </a:extLst>
              </p:cNvPr>
              <p:cNvSpPr/>
              <p:nvPr/>
            </p:nvSpPr>
            <p:spPr>
              <a:xfrm>
                <a:off x="6676836" y="2688886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1" y="91"/>
                      <a:pt x="1" y="122"/>
                      <a:pt x="31" y="122"/>
                    </a:cubicBezTo>
                    <a:lnTo>
                      <a:pt x="61" y="122"/>
                    </a:lnTo>
                    <a:lnTo>
                      <a:pt x="244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59;p55">
                <a:extLst>
                  <a:ext uri="{FF2B5EF4-FFF2-40B4-BE49-F238E27FC236}">
                    <a16:creationId xmlns:a16="http://schemas.microsoft.com/office/drawing/2014/main" xmlns="" id="{CCAADA3F-8490-461B-9AB2-B8665B0DDA01}"/>
                  </a:ext>
                </a:extLst>
              </p:cNvPr>
              <p:cNvSpPr/>
              <p:nvPr/>
            </p:nvSpPr>
            <p:spPr>
              <a:xfrm>
                <a:off x="6709521" y="2737914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61"/>
                    </a:lnTo>
                    <a:cubicBezTo>
                      <a:pt x="1" y="91"/>
                      <a:pt x="1" y="91"/>
                      <a:pt x="1" y="91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60;p55">
                <a:extLst>
                  <a:ext uri="{FF2B5EF4-FFF2-40B4-BE49-F238E27FC236}">
                    <a16:creationId xmlns:a16="http://schemas.microsoft.com/office/drawing/2014/main" xmlns="" id="{E3236FB3-B049-48AE-9D49-A917F8C51441}"/>
                  </a:ext>
                </a:extLst>
              </p:cNvPr>
              <p:cNvSpPr/>
              <p:nvPr/>
            </p:nvSpPr>
            <p:spPr>
              <a:xfrm>
                <a:off x="6740594" y="2785275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0" y="92"/>
                    </a:lnTo>
                    <a:cubicBezTo>
                      <a:pt x="30" y="92"/>
                      <a:pt x="0" y="92"/>
                      <a:pt x="30" y="122"/>
                    </a:cubicBezTo>
                    <a:lnTo>
                      <a:pt x="61" y="122"/>
                    </a:ln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61;p55">
                <a:extLst>
                  <a:ext uri="{FF2B5EF4-FFF2-40B4-BE49-F238E27FC236}">
                    <a16:creationId xmlns:a16="http://schemas.microsoft.com/office/drawing/2014/main" xmlns="" id="{66BB7DD1-671E-44E0-B33D-5171D5592BDC}"/>
                  </a:ext>
                </a:extLst>
              </p:cNvPr>
              <p:cNvSpPr/>
              <p:nvPr/>
            </p:nvSpPr>
            <p:spPr>
              <a:xfrm>
                <a:off x="6773225" y="2832690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4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62;p55">
                <a:extLst>
                  <a:ext uri="{FF2B5EF4-FFF2-40B4-BE49-F238E27FC236}">
                    <a16:creationId xmlns:a16="http://schemas.microsoft.com/office/drawing/2014/main" xmlns="" id="{CB8270F4-C513-478D-9037-621B7647EC91}"/>
                  </a:ext>
                </a:extLst>
              </p:cNvPr>
              <p:cNvSpPr/>
              <p:nvPr/>
            </p:nvSpPr>
            <p:spPr>
              <a:xfrm>
                <a:off x="6804298" y="2880051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0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4" y="136"/>
                      <a:pt x="51" y="132"/>
                      <a:pt x="61" y="122"/>
                    </a:cubicBezTo>
                    <a:lnTo>
                      <a:pt x="244" y="6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63;p55">
                <a:extLst>
                  <a:ext uri="{FF2B5EF4-FFF2-40B4-BE49-F238E27FC236}">
                    <a16:creationId xmlns:a16="http://schemas.microsoft.com/office/drawing/2014/main" xmlns="" id="{8242E3B4-83CC-4426-82E6-E19AB5AABD5A}"/>
                  </a:ext>
                </a:extLst>
              </p:cNvPr>
              <p:cNvSpPr/>
              <p:nvPr/>
            </p:nvSpPr>
            <p:spPr>
              <a:xfrm>
                <a:off x="6836983" y="292907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4;p55">
                <a:extLst>
                  <a:ext uri="{FF2B5EF4-FFF2-40B4-BE49-F238E27FC236}">
                    <a16:creationId xmlns:a16="http://schemas.microsoft.com/office/drawing/2014/main" xmlns="" id="{D4E74FA5-BF32-4EF8-A600-EA4CAC00F7CA}"/>
                  </a:ext>
                </a:extLst>
              </p:cNvPr>
              <p:cNvSpPr/>
              <p:nvPr/>
            </p:nvSpPr>
            <p:spPr>
              <a:xfrm>
                <a:off x="6868002" y="2976441"/>
                <a:ext cx="13171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lnTo>
                      <a:pt x="62" y="122"/>
                    </a:lnTo>
                    <a:lnTo>
                      <a:pt x="24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65;p55">
                <a:extLst>
                  <a:ext uri="{FF2B5EF4-FFF2-40B4-BE49-F238E27FC236}">
                    <a16:creationId xmlns:a16="http://schemas.microsoft.com/office/drawing/2014/main" xmlns="" id="{175495CD-FDE8-4254-A683-D1FF8B5E280F}"/>
                  </a:ext>
                </a:extLst>
              </p:cNvPr>
              <p:cNvSpPr/>
              <p:nvPr/>
            </p:nvSpPr>
            <p:spPr>
              <a:xfrm>
                <a:off x="6683395" y="2697057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66;p55">
                <a:extLst>
                  <a:ext uri="{FF2B5EF4-FFF2-40B4-BE49-F238E27FC236}">
                    <a16:creationId xmlns:a16="http://schemas.microsoft.com/office/drawing/2014/main" xmlns="" id="{9A29DE32-C4D2-4989-80F2-89B661A29CCD}"/>
                  </a:ext>
                </a:extLst>
              </p:cNvPr>
              <p:cNvSpPr/>
              <p:nvPr/>
            </p:nvSpPr>
            <p:spPr>
              <a:xfrm>
                <a:off x="6714413" y="2744419"/>
                <a:ext cx="11504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cubicBezTo>
                      <a:pt x="21" y="122"/>
                      <a:pt x="28" y="136"/>
                      <a:pt x="30" y="136"/>
                    </a:cubicBezTo>
                    <a:cubicBezTo>
                      <a:pt x="31" y="136"/>
                      <a:pt x="31" y="13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67;p55">
                <a:extLst>
                  <a:ext uri="{FF2B5EF4-FFF2-40B4-BE49-F238E27FC236}">
                    <a16:creationId xmlns:a16="http://schemas.microsoft.com/office/drawing/2014/main" xmlns="" id="{111FED0D-F01D-492C-A04A-43C948B00610}"/>
                  </a:ext>
                </a:extLst>
              </p:cNvPr>
              <p:cNvSpPr/>
              <p:nvPr/>
            </p:nvSpPr>
            <p:spPr>
              <a:xfrm>
                <a:off x="6747099" y="2793446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61"/>
                    </a:lnTo>
                    <a:cubicBezTo>
                      <a:pt x="1" y="92"/>
                      <a:pt x="1" y="92"/>
                      <a:pt x="1" y="92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68;p55">
                <a:extLst>
                  <a:ext uri="{FF2B5EF4-FFF2-40B4-BE49-F238E27FC236}">
                    <a16:creationId xmlns:a16="http://schemas.microsoft.com/office/drawing/2014/main" xmlns="" id="{B84486C6-12EF-40F1-8C2F-505F63A0CD8B}"/>
                  </a:ext>
                </a:extLst>
              </p:cNvPr>
              <p:cNvSpPr/>
              <p:nvPr/>
            </p:nvSpPr>
            <p:spPr>
              <a:xfrm>
                <a:off x="6778171" y="2840861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91"/>
                      <a:pt x="0" y="122"/>
                    </a:cubicBezTo>
                    <a:lnTo>
                      <a:pt x="31" y="122"/>
                    </a:ln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69;p55">
                <a:extLst>
                  <a:ext uri="{FF2B5EF4-FFF2-40B4-BE49-F238E27FC236}">
                    <a16:creationId xmlns:a16="http://schemas.microsoft.com/office/drawing/2014/main" xmlns="" id="{06A0897D-46F8-43D9-8592-7A04C4D30352}"/>
                  </a:ext>
                </a:extLst>
              </p:cNvPr>
              <p:cNvSpPr/>
              <p:nvPr/>
            </p:nvSpPr>
            <p:spPr>
              <a:xfrm>
                <a:off x="6810856" y="2888223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2" y="1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6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70;p55">
                <a:extLst>
                  <a:ext uri="{FF2B5EF4-FFF2-40B4-BE49-F238E27FC236}">
                    <a16:creationId xmlns:a16="http://schemas.microsoft.com/office/drawing/2014/main" xmlns="" id="{449BA3C1-9928-43B3-BE58-F6455881C26E}"/>
                  </a:ext>
                </a:extLst>
              </p:cNvPr>
              <p:cNvSpPr/>
              <p:nvPr/>
            </p:nvSpPr>
            <p:spPr>
              <a:xfrm>
                <a:off x="6841875" y="2935584"/>
                <a:ext cx="13117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5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123"/>
                      <a:pt x="1" y="123"/>
                      <a:pt x="1" y="123"/>
                    </a:cubicBezTo>
                    <a:cubicBezTo>
                      <a:pt x="31" y="153"/>
                      <a:pt x="31" y="153"/>
                      <a:pt x="31" y="153"/>
                    </a:cubicBezTo>
                    <a:lnTo>
                      <a:pt x="244" y="62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71;p55">
                <a:extLst>
                  <a:ext uri="{FF2B5EF4-FFF2-40B4-BE49-F238E27FC236}">
                    <a16:creationId xmlns:a16="http://schemas.microsoft.com/office/drawing/2014/main" xmlns="" id="{1845C1E5-FE8F-4019-AB5D-0E9662E77FBD}"/>
                  </a:ext>
                </a:extLst>
              </p:cNvPr>
              <p:cNvSpPr/>
              <p:nvPr/>
            </p:nvSpPr>
            <p:spPr>
              <a:xfrm>
                <a:off x="6874560" y="2984612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72;p55">
                <a:extLst>
                  <a:ext uri="{FF2B5EF4-FFF2-40B4-BE49-F238E27FC236}">
                    <a16:creationId xmlns:a16="http://schemas.microsoft.com/office/drawing/2014/main" xmlns="" id="{3B08214F-B8B9-4202-A57F-F615018647C1}"/>
                  </a:ext>
                </a:extLst>
              </p:cNvPr>
              <p:cNvSpPr/>
              <p:nvPr/>
            </p:nvSpPr>
            <p:spPr>
              <a:xfrm>
                <a:off x="6688287" y="270522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73;p55">
                <a:extLst>
                  <a:ext uri="{FF2B5EF4-FFF2-40B4-BE49-F238E27FC236}">
                    <a16:creationId xmlns:a16="http://schemas.microsoft.com/office/drawing/2014/main" xmlns="" id="{959BB5A9-84C9-415F-BCD4-3A37308D9450}"/>
                  </a:ext>
                </a:extLst>
              </p:cNvPr>
              <p:cNvSpPr/>
              <p:nvPr/>
            </p:nvSpPr>
            <p:spPr>
              <a:xfrm>
                <a:off x="6719305" y="2752590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374;p55">
                <a:extLst>
                  <a:ext uri="{FF2B5EF4-FFF2-40B4-BE49-F238E27FC236}">
                    <a16:creationId xmlns:a16="http://schemas.microsoft.com/office/drawing/2014/main" xmlns="" id="{3F97630F-92C6-4CD2-8EB9-7988669DEB4A}"/>
                  </a:ext>
                </a:extLst>
              </p:cNvPr>
              <p:cNvSpPr/>
              <p:nvPr/>
            </p:nvSpPr>
            <p:spPr>
              <a:xfrm>
                <a:off x="6751991" y="280000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375;p55">
                <a:extLst>
                  <a:ext uri="{FF2B5EF4-FFF2-40B4-BE49-F238E27FC236}">
                    <a16:creationId xmlns:a16="http://schemas.microsoft.com/office/drawing/2014/main" xmlns="" id="{3833B2FD-2D95-4214-A624-B51B384FA220}"/>
                  </a:ext>
                </a:extLst>
              </p:cNvPr>
              <p:cNvSpPr/>
              <p:nvPr/>
            </p:nvSpPr>
            <p:spPr>
              <a:xfrm>
                <a:off x="6783063" y="2849033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61"/>
                    </a:lnTo>
                    <a:cubicBezTo>
                      <a:pt x="0" y="61"/>
                      <a:pt x="0" y="91"/>
                      <a:pt x="0" y="91"/>
                    </a:cubicBezTo>
                    <a:cubicBezTo>
                      <a:pt x="31" y="91"/>
                      <a:pt x="31" y="122"/>
                      <a:pt x="31" y="122"/>
                    </a:cubicBez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376;p55">
                <a:extLst>
                  <a:ext uri="{FF2B5EF4-FFF2-40B4-BE49-F238E27FC236}">
                    <a16:creationId xmlns:a16="http://schemas.microsoft.com/office/drawing/2014/main" xmlns="" id="{357FB381-7E12-4901-9C0A-0F2D38F3A270}"/>
                  </a:ext>
                </a:extLst>
              </p:cNvPr>
              <p:cNvSpPr/>
              <p:nvPr/>
            </p:nvSpPr>
            <p:spPr>
              <a:xfrm>
                <a:off x="6815748" y="2896394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377;p55">
                <a:extLst>
                  <a:ext uri="{FF2B5EF4-FFF2-40B4-BE49-F238E27FC236}">
                    <a16:creationId xmlns:a16="http://schemas.microsoft.com/office/drawing/2014/main" xmlns="" id="{999586FF-2540-4B8D-BDBC-C7C5C977161A}"/>
                  </a:ext>
                </a:extLst>
              </p:cNvPr>
              <p:cNvSpPr/>
              <p:nvPr/>
            </p:nvSpPr>
            <p:spPr>
              <a:xfrm>
                <a:off x="6846767" y="2943755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3"/>
                    </a:cubicBezTo>
                    <a:lnTo>
                      <a:pt x="31" y="123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378;p55">
                <a:extLst>
                  <a:ext uri="{FF2B5EF4-FFF2-40B4-BE49-F238E27FC236}">
                    <a16:creationId xmlns:a16="http://schemas.microsoft.com/office/drawing/2014/main" xmlns="" id="{932AFFF0-8B95-46EE-BD42-784C733D9A73}"/>
                  </a:ext>
                </a:extLst>
              </p:cNvPr>
              <p:cNvSpPr/>
              <p:nvPr/>
            </p:nvSpPr>
            <p:spPr>
              <a:xfrm>
                <a:off x="6691566" y="271173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31" y="92"/>
                    </a:cubicBezTo>
                    <a:cubicBezTo>
                      <a:pt x="31" y="122"/>
                      <a:pt x="31" y="122"/>
                      <a:pt x="61" y="122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379;p55">
                <a:extLst>
                  <a:ext uri="{FF2B5EF4-FFF2-40B4-BE49-F238E27FC236}">
                    <a16:creationId xmlns:a16="http://schemas.microsoft.com/office/drawing/2014/main" xmlns="" id="{8FCD9815-45EC-4966-9B2A-41618C12C896}"/>
                  </a:ext>
                </a:extLst>
              </p:cNvPr>
              <p:cNvSpPr/>
              <p:nvPr/>
            </p:nvSpPr>
            <p:spPr>
              <a:xfrm>
                <a:off x="6652322" y="265130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91"/>
                      <a:pt x="1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380;p55">
                <a:extLst>
                  <a:ext uri="{FF2B5EF4-FFF2-40B4-BE49-F238E27FC236}">
                    <a16:creationId xmlns:a16="http://schemas.microsoft.com/office/drawing/2014/main" xmlns="" id="{0FAA3D62-5221-49FF-AD28-0B22DDFBD99C}"/>
                  </a:ext>
                </a:extLst>
              </p:cNvPr>
              <p:cNvSpPr/>
              <p:nvPr/>
            </p:nvSpPr>
            <p:spPr>
              <a:xfrm>
                <a:off x="6657214" y="26578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381;p55">
                <a:extLst>
                  <a:ext uri="{FF2B5EF4-FFF2-40B4-BE49-F238E27FC236}">
                    <a16:creationId xmlns:a16="http://schemas.microsoft.com/office/drawing/2014/main" xmlns="" id="{09A86537-9169-4655-B645-999AD60B9646}"/>
                  </a:ext>
                </a:extLst>
              </p:cNvPr>
              <p:cNvSpPr/>
              <p:nvPr/>
            </p:nvSpPr>
            <p:spPr>
              <a:xfrm>
                <a:off x="6662160" y="2664372"/>
                <a:ext cx="11450" cy="779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45" extrusionOk="0">
                    <a:moveTo>
                      <a:pt x="182" y="0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cubicBezTo>
                      <a:pt x="0" y="137"/>
                      <a:pt x="0" y="145"/>
                      <a:pt x="4" y="145"/>
                    </a:cubicBezTo>
                    <a:cubicBezTo>
                      <a:pt x="8" y="145"/>
                      <a:pt x="15" y="137"/>
                      <a:pt x="30" y="122"/>
                    </a:cubicBezTo>
                    <a:lnTo>
                      <a:pt x="213" y="6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382;p55">
                <a:extLst>
                  <a:ext uri="{FF2B5EF4-FFF2-40B4-BE49-F238E27FC236}">
                    <a16:creationId xmlns:a16="http://schemas.microsoft.com/office/drawing/2014/main" xmlns="" id="{CF8C34E6-775F-4C59-AB81-80AC7793A8FE}"/>
                  </a:ext>
                </a:extLst>
              </p:cNvPr>
              <p:cNvSpPr/>
              <p:nvPr/>
            </p:nvSpPr>
            <p:spPr>
              <a:xfrm>
                <a:off x="6724251" y="275914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2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3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383;p55">
                <a:extLst>
                  <a:ext uri="{FF2B5EF4-FFF2-40B4-BE49-F238E27FC236}">
                    <a16:creationId xmlns:a16="http://schemas.microsoft.com/office/drawing/2014/main" xmlns="" id="{4E015CEC-8B15-4F80-ACA8-9636903D47C4}"/>
                  </a:ext>
                </a:extLst>
              </p:cNvPr>
              <p:cNvSpPr/>
              <p:nvPr/>
            </p:nvSpPr>
            <p:spPr>
              <a:xfrm>
                <a:off x="6755270" y="2806510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5" y="136"/>
                      <a:pt x="51" y="132"/>
                      <a:pt x="61" y="122"/>
                    </a:cubicBez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384;p55">
                <a:extLst>
                  <a:ext uri="{FF2B5EF4-FFF2-40B4-BE49-F238E27FC236}">
                    <a16:creationId xmlns:a16="http://schemas.microsoft.com/office/drawing/2014/main" xmlns="" id="{AF809710-02BF-4853-9FBF-767B7FBDB8B9}"/>
                  </a:ext>
                </a:extLst>
              </p:cNvPr>
              <p:cNvSpPr/>
              <p:nvPr/>
            </p:nvSpPr>
            <p:spPr>
              <a:xfrm>
                <a:off x="6787955" y="2855538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3" y="1"/>
                    </a:moveTo>
                    <a:lnTo>
                      <a:pt x="1" y="92"/>
                    </a:ln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385;p55">
                <a:extLst>
                  <a:ext uri="{FF2B5EF4-FFF2-40B4-BE49-F238E27FC236}">
                    <a16:creationId xmlns:a16="http://schemas.microsoft.com/office/drawing/2014/main" xmlns="" id="{10A9ED1F-B70E-4D9B-B30D-83C9F02F7855}"/>
                  </a:ext>
                </a:extLst>
              </p:cNvPr>
              <p:cNvSpPr/>
              <p:nvPr/>
            </p:nvSpPr>
            <p:spPr>
              <a:xfrm>
                <a:off x="6819028" y="2902953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0" y="91"/>
                    </a:lnTo>
                    <a:cubicBezTo>
                      <a:pt x="30" y="91"/>
                      <a:pt x="0" y="91"/>
                      <a:pt x="30" y="122"/>
                    </a:cubicBezTo>
                    <a:lnTo>
                      <a:pt x="61" y="122"/>
                    </a:lnTo>
                    <a:lnTo>
                      <a:pt x="24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386;p55">
                <a:extLst>
                  <a:ext uri="{FF2B5EF4-FFF2-40B4-BE49-F238E27FC236}">
                    <a16:creationId xmlns:a16="http://schemas.microsoft.com/office/drawing/2014/main" xmlns="" id="{C45FE8BE-AD3A-443D-A7F8-F1322BCFD990}"/>
                  </a:ext>
                </a:extLst>
              </p:cNvPr>
              <p:cNvSpPr/>
              <p:nvPr/>
            </p:nvSpPr>
            <p:spPr>
              <a:xfrm>
                <a:off x="6851659" y="29503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387;p55">
                <a:extLst>
                  <a:ext uri="{FF2B5EF4-FFF2-40B4-BE49-F238E27FC236}">
                    <a16:creationId xmlns:a16="http://schemas.microsoft.com/office/drawing/2014/main" xmlns="" id="{F147363D-FFF5-4D3E-9DE8-528A862DE2EF}"/>
                  </a:ext>
                </a:extLst>
              </p:cNvPr>
              <p:cNvSpPr/>
              <p:nvPr/>
            </p:nvSpPr>
            <p:spPr>
              <a:xfrm>
                <a:off x="7268342" y="2902953"/>
                <a:ext cx="18063" cy="2290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6" extrusionOk="0">
                    <a:moveTo>
                      <a:pt x="244" y="0"/>
                    </a:moveTo>
                    <a:cubicBezTo>
                      <a:pt x="153" y="122"/>
                      <a:pt x="31" y="243"/>
                      <a:pt x="1" y="426"/>
                    </a:cubicBezTo>
                    <a:cubicBezTo>
                      <a:pt x="153" y="426"/>
                      <a:pt x="274" y="395"/>
                      <a:pt x="305" y="334"/>
                    </a:cubicBezTo>
                    <a:cubicBezTo>
                      <a:pt x="335" y="274"/>
                      <a:pt x="305" y="152"/>
                      <a:pt x="2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388;p55">
                <a:extLst>
                  <a:ext uri="{FF2B5EF4-FFF2-40B4-BE49-F238E27FC236}">
                    <a16:creationId xmlns:a16="http://schemas.microsoft.com/office/drawing/2014/main" xmlns="" id="{45C0894E-D288-488C-986B-B79E8E29D34A}"/>
                  </a:ext>
                </a:extLst>
              </p:cNvPr>
              <p:cNvSpPr/>
              <p:nvPr/>
            </p:nvSpPr>
            <p:spPr>
              <a:xfrm>
                <a:off x="7070618" y="2777104"/>
                <a:ext cx="170035" cy="147134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737" extrusionOk="0">
                    <a:moveTo>
                      <a:pt x="487" y="1"/>
                    </a:moveTo>
                    <a:lnTo>
                      <a:pt x="1" y="821"/>
                    </a:lnTo>
                    <a:lnTo>
                      <a:pt x="3071" y="2706"/>
                    </a:lnTo>
                    <a:cubicBezTo>
                      <a:pt x="3071" y="2706"/>
                      <a:pt x="3071" y="2706"/>
                      <a:pt x="3101" y="2736"/>
                    </a:cubicBezTo>
                    <a:cubicBezTo>
                      <a:pt x="3132" y="2675"/>
                      <a:pt x="3162" y="2645"/>
                      <a:pt x="3162" y="2615"/>
                    </a:cubicBezTo>
                    <a:cubicBezTo>
                      <a:pt x="2372" y="2159"/>
                      <a:pt x="1308" y="1581"/>
                      <a:pt x="700" y="852"/>
                    </a:cubicBezTo>
                    <a:cubicBezTo>
                      <a:pt x="518" y="609"/>
                      <a:pt x="548" y="335"/>
                      <a:pt x="639" y="92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389;p55">
                <a:extLst>
                  <a:ext uri="{FF2B5EF4-FFF2-40B4-BE49-F238E27FC236}">
                    <a16:creationId xmlns:a16="http://schemas.microsoft.com/office/drawing/2014/main" xmlns="" id="{772E70A4-4686-45E1-804A-F17705DADE84}"/>
                  </a:ext>
                </a:extLst>
              </p:cNvPr>
              <p:cNvSpPr/>
              <p:nvPr/>
            </p:nvSpPr>
            <p:spPr>
              <a:xfrm>
                <a:off x="7098411" y="2781996"/>
                <a:ext cx="165089" cy="135684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524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31" y="244"/>
                      <a:pt x="1" y="518"/>
                      <a:pt x="183" y="761"/>
                    </a:cubicBezTo>
                    <a:cubicBezTo>
                      <a:pt x="791" y="1490"/>
                      <a:pt x="1855" y="2098"/>
                      <a:pt x="2676" y="2524"/>
                    </a:cubicBezTo>
                    <a:cubicBezTo>
                      <a:pt x="2736" y="2463"/>
                      <a:pt x="2797" y="2432"/>
                      <a:pt x="2797" y="2432"/>
                    </a:cubicBezTo>
                    <a:cubicBezTo>
                      <a:pt x="2645" y="2128"/>
                      <a:pt x="3010" y="2037"/>
                      <a:pt x="3010" y="2037"/>
                    </a:cubicBezTo>
                    <a:cubicBezTo>
                      <a:pt x="2949" y="1916"/>
                      <a:pt x="3010" y="1825"/>
                      <a:pt x="3071" y="1794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390;p55">
                <a:extLst>
                  <a:ext uri="{FF2B5EF4-FFF2-40B4-BE49-F238E27FC236}">
                    <a16:creationId xmlns:a16="http://schemas.microsoft.com/office/drawing/2014/main" xmlns="" id="{AB078879-B73F-4F26-8BA8-A457888E9B34}"/>
                  </a:ext>
                </a:extLst>
              </p:cNvPr>
              <p:cNvSpPr/>
              <p:nvPr/>
            </p:nvSpPr>
            <p:spPr>
              <a:xfrm>
                <a:off x="7237323" y="2917629"/>
                <a:ext cx="18009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53" extrusionOk="0">
                    <a:moveTo>
                      <a:pt x="92" y="1"/>
                    </a:moveTo>
                    <a:cubicBezTo>
                      <a:pt x="61" y="31"/>
                      <a:pt x="31" y="61"/>
                      <a:pt x="0" y="122"/>
                    </a:cubicBezTo>
                    <a:cubicBezTo>
                      <a:pt x="61" y="122"/>
                      <a:pt x="183" y="122"/>
                      <a:pt x="335" y="153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FFD4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391;p55">
                <a:extLst>
                  <a:ext uri="{FF2B5EF4-FFF2-40B4-BE49-F238E27FC236}">
                    <a16:creationId xmlns:a16="http://schemas.microsoft.com/office/drawing/2014/main" xmlns="" id="{DA4194CB-02C5-490C-A7D0-7F6C2B15019E}"/>
                  </a:ext>
                </a:extLst>
              </p:cNvPr>
              <p:cNvSpPr/>
              <p:nvPr/>
            </p:nvSpPr>
            <p:spPr>
              <a:xfrm>
                <a:off x="7240602" y="2878439"/>
                <a:ext cx="40856" cy="4741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82" extrusionOk="0">
                    <a:moveTo>
                      <a:pt x="426" y="0"/>
                    </a:moveTo>
                    <a:cubicBezTo>
                      <a:pt x="365" y="31"/>
                      <a:pt x="304" y="122"/>
                      <a:pt x="365" y="243"/>
                    </a:cubicBezTo>
                    <a:cubicBezTo>
                      <a:pt x="365" y="243"/>
                      <a:pt x="0" y="334"/>
                      <a:pt x="152" y="638"/>
                    </a:cubicBezTo>
                    <a:cubicBezTo>
                      <a:pt x="152" y="638"/>
                      <a:pt x="91" y="669"/>
                      <a:pt x="31" y="730"/>
                    </a:cubicBezTo>
                    <a:lnTo>
                      <a:pt x="274" y="882"/>
                    </a:lnTo>
                    <a:lnTo>
                      <a:pt x="517" y="882"/>
                    </a:lnTo>
                    <a:cubicBezTo>
                      <a:pt x="547" y="699"/>
                      <a:pt x="669" y="547"/>
                      <a:pt x="760" y="456"/>
                    </a:cubicBezTo>
                    <a:cubicBezTo>
                      <a:pt x="699" y="334"/>
                      <a:pt x="486" y="31"/>
                      <a:pt x="426" y="0"/>
                    </a:cubicBezTo>
                    <a:close/>
                  </a:path>
                </a:pathLst>
              </a:custGeom>
              <a:solidFill>
                <a:srgbClr val="FFE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392;p55">
                <a:extLst>
                  <a:ext uri="{FF2B5EF4-FFF2-40B4-BE49-F238E27FC236}">
                    <a16:creationId xmlns:a16="http://schemas.microsoft.com/office/drawing/2014/main" xmlns="" id="{578D1E2F-E0C3-4FB3-AF11-0DCEB90A00C7}"/>
                  </a:ext>
                </a:extLst>
              </p:cNvPr>
              <p:cNvSpPr/>
              <p:nvPr/>
            </p:nvSpPr>
            <p:spPr>
              <a:xfrm>
                <a:off x="7046158" y="2785275"/>
                <a:ext cx="27793" cy="334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22" extrusionOk="0">
                    <a:moveTo>
                      <a:pt x="213" y="1"/>
                    </a:moveTo>
                    <a:lnTo>
                      <a:pt x="91" y="183"/>
                    </a:lnTo>
                    <a:cubicBezTo>
                      <a:pt x="91" y="213"/>
                      <a:pt x="0" y="396"/>
                      <a:pt x="122" y="457"/>
                    </a:cubicBezTo>
                    <a:lnTo>
                      <a:pt x="334" y="609"/>
                    </a:lnTo>
                    <a:cubicBezTo>
                      <a:pt x="343" y="617"/>
                      <a:pt x="352" y="621"/>
                      <a:pt x="361" y="621"/>
                    </a:cubicBezTo>
                    <a:cubicBezTo>
                      <a:pt x="383" y="621"/>
                      <a:pt x="404" y="600"/>
                      <a:pt x="426" y="578"/>
                    </a:cubicBezTo>
                    <a:lnTo>
                      <a:pt x="517" y="457"/>
                    </a:lnTo>
                    <a:cubicBezTo>
                      <a:pt x="334" y="335"/>
                      <a:pt x="243" y="183"/>
                      <a:pt x="213" y="1"/>
                    </a:cubicBezTo>
                    <a:close/>
                  </a:path>
                </a:pathLst>
              </a:custGeom>
              <a:solidFill>
                <a:srgbClr val="F95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393;p55">
                <a:extLst>
                  <a:ext uri="{FF2B5EF4-FFF2-40B4-BE49-F238E27FC236}">
                    <a16:creationId xmlns:a16="http://schemas.microsoft.com/office/drawing/2014/main" xmlns="" id="{54F65668-B4F5-4184-AE6E-76C2B9257D8A}"/>
                  </a:ext>
                </a:extLst>
              </p:cNvPr>
              <p:cNvSpPr/>
              <p:nvPr/>
            </p:nvSpPr>
            <p:spPr>
              <a:xfrm>
                <a:off x="7057554" y="2764793"/>
                <a:ext cx="36018" cy="4504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838" extrusionOk="0">
                    <a:moveTo>
                      <a:pt x="341" y="0"/>
                    </a:moveTo>
                    <a:cubicBezTo>
                      <a:pt x="262" y="0"/>
                      <a:pt x="177" y="89"/>
                      <a:pt x="153" y="138"/>
                    </a:cubicBezTo>
                    <a:lnTo>
                      <a:pt x="31" y="351"/>
                    </a:lnTo>
                    <a:lnTo>
                      <a:pt x="1" y="351"/>
                    </a:lnTo>
                    <a:lnTo>
                      <a:pt x="1" y="382"/>
                    </a:lnTo>
                    <a:cubicBezTo>
                      <a:pt x="31" y="564"/>
                      <a:pt x="122" y="716"/>
                      <a:pt x="305" y="838"/>
                    </a:cubicBezTo>
                    <a:lnTo>
                      <a:pt x="396" y="625"/>
                    </a:lnTo>
                    <a:lnTo>
                      <a:pt x="426" y="564"/>
                    </a:lnTo>
                    <a:lnTo>
                      <a:pt x="639" y="260"/>
                    </a:lnTo>
                    <a:cubicBezTo>
                      <a:pt x="670" y="199"/>
                      <a:pt x="670" y="169"/>
                      <a:pt x="639" y="138"/>
                    </a:cubicBezTo>
                    <a:lnTo>
                      <a:pt x="396" y="17"/>
                    </a:lnTo>
                    <a:cubicBezTo>
                      <a:pt x="379" y="5"/>
                      <a:pt x="360" y="0"/>
                      <a:pt x="341" y="0"/>
                    </a:cubicBezTo>
                    <a:close/>
                  </a:path>
                </a:pathLst>
              </a:custGeom>
              <a:solidFill>
                <a:srgbClr val="FA7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394;p55">
                <a:extLst>
                  <a:ext uri="{FF2B5EF4-FFF2-40B4-BE49-F238E27FC236}">
                    <a16:creationId xmlns:a16="http://schemas.microsoft.com/office/drawing/2014/main" xmlns="" id="{3E394EC9-BF45-4D5B-B2EF-FEA4D690B72D}"/>
                  </a:ext>
                </a:extLst>
              </p:cNvPr>
              <p:cNvSpPr/>
              <p:nvPr/>
            </p:nvSpPr>
            <p:spPr>
              <a:xfrm>
                <a:off x="7064113" y="2806510"/>
                <a:ext cx="13117" cy="147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75" extrusionOk="0">
                    <a:moveTo>
                      <a:pt x="122" y="1"/>
                    </a:moveTo>
                    <a:lnTo>
                      <a:pt x="0" y="214"/>
                    </a:lnTo>
                    <a:lnTo>
                      <a:pt x="122" y="274"/>
                    </a:lnTo>
                    <a:lnTo>
                      <a:pt x="244" y="92"/>
                    </a:lnTo>
                    <a:cubicBezTo>
                      <a:pt x="183" y="62"/>
                      <a:pt x="152" y="31"/>
                      <a:pt x="122" y="1"/>
                    </a:cubicBezTo>
                    <a:close/>
                  </a:path>
                </a:pathLst>
              </a:custGeom>
              <a:solidFill>
                <a:srgbClr val="E3E5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395;p55">
                <a:extLst>
                  <a:ext uri="{FF2B5EF4-FFF2-40B4-BE49-F238E27FC236}">
                    <a16:creationId xmlns:a16="http://schemas.microsoft.com/office/drawing/2014/main" xmlns="" id="{659DF79A-EB7A-42DC-B11B-32E9FBB2AEE8}"/>
                  </a:ext>
                </a:extLst>
              </p:cNvPr>
              <p:cNvSpPr/>
              <p:nvPr/>
            </p:nvSpPr>
            <p:spPr>
              <a:xfrm>
                <a:off x="7070618" y="2772212"/>
                <a:ext cx="27846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0" extrusionOk="0">
                    <a:moveTo>
                      <a:pt x="366" y="0"/>
                    </a:moveTo>
                    <a:lnTo>
                      <a:pt x="1" y="639"/>
                    </a:lnTo>
                    <a:cubicBezTo>
                      <a:pt x="31" y="669"/>
                      <a:pt x="62" y="700"/>
                      <a:pt x="123" y="730"/>
                    </a:cubicBezTo>
                    <a:lnTo>
                      <a:pt x="518" y="9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1F3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396;p55">
                <a:extLst>
                  <a:ext uri="{FF2B5EF4-FFF2-40B4-BE49-F238E27FC236}">
                    <a16:creationId xmlns:a16="http://schemas.microsoft.com/office/drawing/2014/main" xmlns="" id="{361C3CD8-CAD8-42BA-BC9A-C8B65FB32BEA}"/>
                  </a:ext>
                </a:extLst>
              </p:cNvPr>
              <p:cNvSpPr/>
              <p:nvPr/>
            </p:nvSpPr>
            <p:spPr>
              <a:xfrm>
                <a:off x="6711134" y="2399665"/>
                <a:ext cx="297440" cy="267175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70" extrusionOk="0">
                    <a:moveTo>
                      <a:pt x="882" y="0"/>
                    </a:moveTo>
                    <a:cubicBezTo>
                      <a:pt x="366" y="1581"/>
                      <a:pt x="1" y="2918"/>
                      <a:pt x="1" y="3374"/>
                    </a:cubicBezTo>
                    <a:cubicBezTo>
                      <a:pt x="38" y="4262"/>
                      <a:pt x="1223" y="4970"/>
                      <a:pt x="2523" y="4970"/>
                    </a:cubicBezTo>
                    <a:cubicBezTo>
                      <a:pt x="3358" y="4970"/>
                      <a:pt x="4240" y="4677"/>
                      <a:pt x="4895" y="3952"/>
                    </a:cubicBezTo>
                    <a:cubicBezTo>
                      <a:pt x="5168" y="3648"/>
                      <a:pt x="5381" y="3131"/>
                      <a:pt x="5533" y="2493"/>
                    </a:cubicBezTo>
                    <a:cubicBezTo>
                      <a:pt x="3800" y="1946"/>
                      <a:pt x="2189" y="1125"/>
                      <a:pt x="88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397;p55">
                <a:extLst>
                  <a:ext uri="{FF2B5EF4-FFF2-40B4-BE49-F238E27FC236}">
                    <a16:creationId xmlns:a16="http://schemas.microsoft.com/office/drawing/2014/main" xmlns="" id="{4EDC2EF3-2236-434F-98B1-B4C81534726C}"/>
                  </a:ext>
                </a:extLst>
              </p:cNvPr>
              <p:cNvSpPr/>
              <p:nvPr/>
            </p:nvSpPr>
            <p:spPr>
              <a:xfrm>
                <a:off x="6758549" y="1786817"/>
                <a:ext cx="294161" cy="746853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3893" extrusionOk="0">
                    <a:moveTo>
                      <a:pt x="1500" y="1"/>
                    </a:moveTo>
                    <a:cubicBezTo>
                      <a:pt x="1487" y="1"/>
                      <a:pt x="1483" y="29"/>
                      <a:pt x="1490" y="93"/>
                    </a:cubicBezTo>
                    <a:cubicBezTo>
                      <a:pt x="1490" y="93"/>
                      <a:pt x="1277" y="2616"/>
                      <a:pt x="2766" y="3710"/>
                    </a:cubicBezTo>
                    <a:cubicBezTo>
                      <a:pt x="2766" y="3710"/>
                      <a:pt x="1095" y="8118"/>
                      <a:pt x="0" y="11400"/>
                    </a:cubicBezTo>
                    <a:cubicBezTo>
                      <a:pt x="1307" y="12525"/>
                      <a:pt x="2918" y="13346"/>
                      <a:pt x="4651" y="13893"/>
                    </a:cubicBezTo>
                    <a:cubicBezTo>
                      <a:pt x="5472" y="10580"/>
                      <a:pt x="5046" y="3832"/>
                      <a:pt x="5046" y="3832"/>
                    </a:cubicBezTo>
                    <a:cubicBezTo>
                      <a:pt x="5046" y="3832"/>
                      <a:pt x="4621" y="1400"/>
                      <a:pt x="3891" y="1279"/>
                    </a:cubicBezTo>
                    <a:cubicBezTo>
                      <a:pt x="3833" y="1269"/>
                      <a:pt x="3781" y="1264"/>
                      <a:pt x="3734" y="1264"/>
                    </a:cubicBezTo>
                    <a:cubicBezTo>
                      <a:pt x="3199" y="1264"/>
                      <a:pt x="3405" y="1856"/>
                      <a:pt x="3405" y="1856"/>
                    </a:cubicBezTo>
                    <a:cubicBezTo>
                      <a:pt x="3405" y="1856"/>
                      <a:pt x="2626" y="326"/>
                      <a:pt x="2319" y="326"/>
                    </a:cubicBezTo>
                    <a:cubicBezTo>
                      <a:pt x="2305" y="326"/>
                      <a:pt x="2292" y="330"/>
                      <a:pt x="2280" y="336"/>
                    </a:cubicBezTo>
                    <a:cubicBezTo>
                      <a:pt x="2007" y="488"/>
                      <a:pt x="2189" y="1613"/>
                      <a:pt x="2189" y="1613"/>
                    </a:cubicBezTo>
                    <a:cubicBezTo>
                      <a:pt x="2189" y="1613"/>
                      <a:pt x="1596" y="1"/>
                      <a:pt x="150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398;p55">
                <a:extLst>
                  <a:ext uri="{FF2B5EF4-FFF2-40B4-BE49-F238E27FC236}">
                    <a16:creationId xmlns:a16="http://schemas.microsoft.com/office/drawing/2014/main" xmlns="" id="{EBA49B6D-D84C-4B15-BE9B-5EA67ED62714}"/>
                  </a:ext>
                </a:extLst>
              </p:cNvPr>
              <p:cNvSpPr/>
              <p:nvPr/>
            </p:nvSpPr>
            <p:spPr>
              <a:xfrm>
                <a:off x="7724268" y="2412728"/>
                <a:ext cx="268035" cy="22228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135" extrusionOk="0">
                    <a:moveTo>
                      <a:pt x="3587" y="0"/>
                    </a:moveTo>
                    <a:cubicBezTo>
                      <a:pt x="2584" y="973"/>
                      <a:pt x="0" y="2402"/>
                      <a:pt x="0" y="2402"/>
                    </a:cubicBezTo>
                    <a:cubicBezTo>
                      <a:pt x="0" y="2402"/>
                      <a:pt x="0" y="3101"/>
                      <a:pt x="183" y="4134"/>
                    </a:cubicBezTo>
                    <a:cubicBezTo>
                      <a:pt x="1824" y="3678"/>
                      <a:pt x="3374" y="2888"/>
                      <a:pt x="4985" y="2645"/>
                    </a:cubicBezTo>
                    <a:cubicBezTo>
                      <a:pt x="4468" y="1247"/>
                      <a:pt x="3587" y="0"/>
                      <a:pt x="3587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399;p55">
                <a:extLst>
                  <a:ext uri="{FF2B5EF4-FFF2-40B4-BE49-F238E27FC236}">
                    <a16:creationId xmlns:a16="http://schemas.microsoft.com/office/drawing/2014/main" xmlns="" id="{27EFEA3C-B8E1-497F-9985-A2D38E842C2C}"/>
                  </a:ext>
                </a:extLst>
              </p:cNvPr>
              <p:cNvSpPr/>
              <p:nvPr/>
            </p:nvSpPr>
            <p:spPr>
              <a:xfrm>
                <a:off x="7268342" y="2710121"/>
                <a:ext cx="764808" cy="162831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3029" extrusionOk="0">
                    <a:moveTo>
                      <a:pt x="1" y="2645"/>
                    </a:moveTo>
                    <a:cubicBezTo>
                      <a:pt x="4" y="2645"/>
                      <a:pt x="7" y="2645"/>
                      <a:pt x="10" y="2646"/>
                    </a:cubicBezTo>
                    <a:lnTo>
                      <a:pt x="10" y="2646"/>
                    </a:lnTo>
                    <a:cubicBezTo>
                      <a:pt x="7" y="2645"/>
                      <a:pt x="4" y="2645"/>
                      <a:pt x="1" y="2645"/>
                    </a:cubicBezTo>
                    <a:close/>
                    <a:moveTo>
                      <a:pt x="14196" y="0"/>
                    </a:moveTo>
                    <a:cubicBezTo>
                      <a:pt x="10818" y="1948"/>
                      <a:pt x="6781" y="2776"/>
                      <a:pt x="2781" y="2776"/>
                    </a:cubicBezTo>
                    <a:cubicBezTo>
                      <a:pt x="1852" y="2776"/>
                      <a:pt x="926" y="2731"/>
                      <a:pt x="10" y="2646"/>
                    </a:cubicBezTo>
                    <a:lnTo>
                      <a:pt x="10" y="2646"/>
                    </a:lnTo>
                    <a:cubicBezTo>
                      <a:pt x="37" y="2651"/>
                      <a:pt x="65" y="2678"/>
                      <a:pt x="92" y="2706"/>
                    </a:cubicBezTo>
                    <a:cubicBezTo>
                      <a:pt x="484" y="2883"/>
                      <a:pt x="2545" y="3028"/>
                      <a:pt x="4958" y="3028"/>
                    </a:cubicBezTo>
                    <a:cubicBezTo>
                      <a:pt x="8343" y="3028"/>
                      <a:pt x="12422" y="2742"/>
                      <a:pt x="13557" y="1855"/>
                    </a:cubicBezTo>
                    <a:cubicBezTo>
                      <a:pt x="14074" y="1459"/>
                      <a:pt x="14226" y="791"/>
                      <a:pt x="14196" y="0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400;p55">
                <a:extLst>
                  <a:ext uri="{FF2B5EF4-FFF2-40B4-BE49-F238E27FC236}">
                    <a16:creationId xmlns:a16="http://schemas.microsoft.com/office/drawing/2014/main" xmlns="" id="{F8B19E93-6791-4FE6-AF19-21B04F3EFF9F}"/>
                  </a:ext>
                </a:extLst>
              </p:cNvPr>
              <p:cNvSpPr/>
              <p:nvPr/>
            </p:nvSpPr>
            <p:spPr>
              <a:xfrm>
                <a:off x="7213293" y="2554866"/>
                <a:ext cx="818189" cy="30437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5662" extrusionOk="0">
                    <a:moveTo>
                      <a:pt x="14490" y="1"/>
                    </a:moveTo>
                    <a:cubicBezTo>
                      <a:pt x="12879" y="244"/>
                      <a:pt x="11299" y="1034"/>
                      <a:pt x="9688" y="1521"/>
                    </a:cubicBezTo>
                    <a:cubicBezTo>
                      <a:pt x="9688" y="1551"/>
                      <a:pt x="9688" y="1612"/>
                      <a:pt x="9688" y="1673"/>
                    </a:cubicBezTo>
                    <a:cubicBezTo>
                      <a:pt x="9701" y="2084"/>
                      <a:pt x="8573" y="2200"/>
                      <a:pt x="7297" y="2200"/>
                    </a:cubicBezTo>
                    <a:cubicBezTo>
                      <a:pt x="5651" y="2200"/>
                      <a:pt x="3760" y="2007"/>
                      <a:pt x="3760" y="2007"/>
                    </a:cubicBezTo>
                    <a:cubicBezTo>
                      <a:pt x="3760" y="2007"/>
                      <a:pt x="3396" y="1399"/>
                      <a:pt x="2514" y="1004"/>
                    </a:cubicBezTo>
                    <a:cubicBezTo>
                      <a:pt x="2420" y="965"/>
                      <a:pt x="2344" y="947"/>
                      <a:pt x="2283" y="947"/>
                    </a:cubicBezTo>
                    <a:cubicBezTo>
                      <a:pt x="1775" y="947"/>
                      <a:pt x="2332" y="2159"/>
                      <a:pt x="2332" y="2159"/>
                    </a:cubicBezTo>
                    <a:cubicBezTo>
                      <a:pt x="2332" y="2159"/>
                      <a:pt x="2314" y="2159"/>
                      <a:pt x="2282" y="2159"/>
                    </a:cubicBezTo>
                    <a:cubicBezTo>
                      <a:pt x="1941" y="2159"/>
                      <a:pt x="1" y="2184"/>
                      <a:pt x="417" y="2767"/>
                    </a:cubicBezTo>
                    <a:cubicBezTo>
                      <a:pt x="805" y="3350"/>
                      <a:pt x="1574" y="3375"/>
                      <a:pt x="1705" y="3375"/>
                    </a:cubicBezTo>
                    <a:cubicBezTo>
                      <a:pt x="1717" y="3375"/>
                      <a:pt x="1724" y="3375"/>
                      <a:pt x="1724" y="3375"/>
                    </a:cubicBezTo>
                    <a:lnTo>
                      <a:pt x="1724" y="3375"/>
                    </a:lnTo>
                    <a:cubicBezTo>
                      <a:pt x="1724" y="3375"/>
                      <a:pt x="143" y="3800"/>
                      <a:pt x="508" y="4195"/>
                    </a:cubicBezTo>
                    <a:cubicBezTo>
                      <a:pt x="903" y="4560"/>
                      <a:pt x="1663" y="4743"/>
                      <a:pt x="1663" y="4743"/>
                    </a:cubicBezTo>
                    <a:cubicBezTo>
                      <a:pt x="1663" y="4743"/>
                      <a:pt x="265" y="5107"/>
                      <a:pt x="1025" y="5533"/>
                    </a:cubicBezTo>
                    <a:cubicBezTo>
                      <a:pt x="1928" y="5617"/>
                      <a:pt x="2840" y="5661"/>
                      <a:pt x="3754" y="5661"/>
                    </a:cubicBezTo>
                    <a:cubicBezTo>
                      <a:pt x="7763" y="5661"/>
                      <a:pt x="11804" y="4819"/>
                      <a:pt x="15220" y="2888"/>
                    </a:cubicBezTo>
                    <a:cubicBezTo>
                      <a:pt x="15159" y="1977"/>
                      <a:pt x="14855" y="913"/>
                      <a:pt x="1449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370AFBA-B456-4D6C-825E-B70EA602CF74}"/>
                </a:ext>
              </a:extLst>
            </p:cNvPr>
            <p:cNvGrpSpPr/>
            <p:nvPr/>
          </p:nvGrpSpPr>
          <p:grpSpPr>
            <a:xfrm>
              <a:off x="8382000" y="2725031"/>
              <a:ext cx="3981946" cy="2380369"/>
              <a:chOff x="6430229" y="1923591"/>
              <a:chExt cx="3981946" cy="2380369"/>
            </a:xfrm>
          </p:grpSpPr>
          <p:sp>
            <p:nvSpPr>
              <p:cNvPr id="12" name="Round Same Side Corner Rectangle 14">
                <a:extLst>
                  <a:ext uri="{FF2B5EF4-FFF2-40B4-BE49-F238E27FC236}">
                    <a16:creationId xmlns:a16="http://schemas.microsoft.com/office/drawing/2014/main" xmlns="" id="{41414B96-DC65-478F-867B-C06E47138935}"/>
                  </a:ext>
                </a:extLst>
              </p:cNvPr>
              <p:cNvSpPr/>
              <p:nvPr/>
            </p:nvSpPr>
            <p:spPr>
              <a:xfrm>
                <a:off x="6430229" y="1923591"/>
                <a:ext cx="3981946" cy="2380369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 Same Side Corner Rectangle 16">
                <a:extLst>
                  <a:ext uri="{FF2B5EF4-FFF2-40B4-BE49-F238E27FC236}">
                    <a16:creationId xmlns:a16="http://schemas.microsoft.com/office/drawing/2014/main" xmlns="" id="{ADDA3FC7-30B7-435E-9BBF-CB9E241E1AFD}"/>
                  </a:ext>
                </a:extLst>
              </p:cNvPr>
              <p:cNvSpPr/>
              <p:nvPr/>
            </p:nvSpPr>
            <p:spPr>
              <a:xfrm>
                <a:off x="6582629" y="2079849"/>
                <a:ext cx="3736120" cy="2086065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7348D78-2EB9-4DCE-B924-327D8B342272}"/>
                  </a:ext>
                </a:extLst>
              </p:cNvPr>
              <p:cNvSpPr txBox="1"/>
              <p:nvPr/>
            </p:nvSpPr>
            <p:spPr>
              <a:xfrm>
                <a:off x="6596629" y="2133319"/>
                <a:ext cx="365526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173" name="Table 173">
            <a:extLst>
              <a:ext uri="{FF2B5EF4-FFF2-40B4-BE49-F238E27FC236}">
                <a16:creationId xmlns:a16="http://schemas.microsoft.com/office/drawing/2014/main" xmlns="" id="{54199432-D91A-4F10-A4F1-C3F42DED8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575"/>
              </p:ext>
            </p:extLst>
          </p:nvPr>
        </p:nvGraphicFramePr>
        <p:xfrm>
          <a:off x="456277" y="2074991"/>
          <a:ext cx="4129719" cy="1188720"/>
        </p:xfrm>
        <a:graphic>
          <a:graphicData uri="http://schemas.openxmlformats.org/drawingml/2006/table">
            <a:tbl>
              <a:tblPr firstRow="1" bandRow="1">
                <a:tableStyleId>{0A0010F9-A540-4365-A674-49318B6ACA38}</a:tableStyleId>
              </a:tblPr>
              <a:tblGrid>
                <a:gridCol w="1376573">
                  <a:extLst>
                    <a:ext uri="{9D8B030D-6E8A-4147-A177-3AD203B41FA5}">
                      <a16:colId xmlns:a16="http://schemas.microsoft.com/office/drawing/2014/main" xmlns="" val="3454394514"/>
                    </a:ext>
                  </a:extLst>
                </a:gridCol>
                <a:gridCol w="1376573">
                  <a:extLst>
                    <a:ext uri="{9D8B030D-6E8A-4147-A177-3AD203B41FA5}">
                      <a16:colId xmlns:a16="http://schemas.microsoft.com/office/drawing/2014/main" xmlns="" val="3444359373"/>
                    </a:ext>
                  </a:extLst>
                </a:gridCol>
                <a:gridCol w="1376573">
                  <a:extLst>
                    <a:ext uri="{9D8B030D-6E8A-4147-A177-3AD203B41FA5}">
                      <a16:colId xmlns:a16="http://schemas.microsoft.com/office/drawing/2014/main" xmlns="" val="1854812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66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490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7238609"/>
                  </a:ext>
                </a:extLst>
              </a:tr>
            </a:tbl>
          </a:graphicData>
        </a:graphic>
      </p:graphicFrame>
      <p:graphicFrame>
        <p:nvGraphicFramePr>
          <p:cNvPr id="175" name="Table 174">
            <a:extLst>
              <a:ext uri="{FF2B5EF4-FFF2-40B4-BE49-F238E27FC236}">
                <a16:creationId xmlns:a16="http://schemas.microsoft.com/office/drawing/2014/main" xmlns="" id="{CEB4A1CF-09AB-4259-BA46-FAAA58AE1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76568"/>
              </p:ext>
            </p:extLst>
          </p:nvPr>
        </p:nvGraphicFramePr>
        <p:xfrm>
          <a:off x="452767" y="3606876"/>
          <a:ext cx="4129719" cy="1188720"/>
        </p:xfrm>
        <a:graphic>
          <a:graphicData uri="http://schemas.openxmlformats.org/drawingml/2006/table">
            <a:tbl>
              <a:tblPr firstRow="1" bandRow="1">
                <a:tableStyleId>{0A0010F9-A540-4365-A674-49318B6ACA38}</a:tableStyleId>
              </a:tblPr>
              <a:tblGrid>
                <a:gridCol w="1376573">
                  <a:extLst>
                    <a:ext uri="{9D8B030D-6E8A-4147-A177-3AD203B41FA5}">
                      <a16:colId xmlns:a16="http://schemas.microsoft.com/office/drawing/2014/main" xmlns="" val="4188200573"/>
                    </a:ext>
                  </a:extLst>
                </a:gridCol>
                <a:gridCol w="1376573">
                  <a:extLst>
                    <a:ext uri="{9D8B030D-6E8A-4147-A177-3AD203B41FA5}">
                      <a16:colId xmlns:a16="http://schemas.microsoft.com/office/drawing/2014/main" xmlns="" val="43699382"/>
                    </a:ext>
                  </a:extLst>
                </a:gridCol>
                <a:gridCol w="1376573">
                  <a:extLst>
                    <a:ext uri="{9D8B030D-6E8A-4147-A177-3AD203B41FA5}">
                      <a16:colId xmlns:a16="http://schemas.microsoft.com/office/drawing/2014/main" xmlns="" val="2297418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117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37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0514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56057" y="1608637"/>
            <a:ext cx="6850660" cy="24944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30000"/>
              </a:lnSpc>
              <a:buNone/>
            </a:pPr>
            <a:r>
              <a:rPr lang="en-US" sz="2200" b="1" dirty="0">
                <a:solidFill>
                  <a:srgbClr val="006600"/>
                </a:solidFill>
              </a:rPr>
              <a:t>Sao </a:t>
            </a:r>
            <a:r>
              <a:rPr lang="en-US" sz="2200" b="1" dirty="0" err="1">
                <a:solidFill>
                  <a:srgbClr val="006600"/>
                </a:solidFill>
              </a:rPr>
              <a:t>chép</a:t>
            </a:r>
            <a:r>
              <a:rPr lang="en-US" sz="2200" b="1" dirty="0">
                <a:solidFill>
                  <a:srgbClr val="006600"/>
                </a:solidFill>
              </a:rPr>
              <a:t>, </a:t>
            </a:r>
            <a:r>
              <a:rPr lang="en-US" sz="2200" b="1" dirty="0" err="1">
                <a:solidFill>
                  <a:srgbClr val="006600"/>
                </a:solidFill>
              </a:rPr>
              <a:t>xóa</a:t>
            </a:r>
            <a:r>
              <a:rPr lang="en-US" sz="2200" b="1" dirty="0">
                <a:solidFill>
                  <a:srgbClr val="006600"/>
                </a:solidFill>
              </a:rPr>
              <a:t>, </a:t>
            </a:r>
            <a:r>
              <a:rPr lang="en-US" sz="2200" b="1" dirty="0" err="1">
                <a:solidFill>
                  <a:srgbClr val="006600"/>
                </a:solidFill>
              </a:rPr>
              <a:t>cắt</a:t>
            </a:r>
            <a:r>
              <a:rPr lang="en-US" sz="2200" b="1" dirty="0">
                <a:solidFill>
                  <a:srgbClr val="006600"/>
                </a:solidFill>
              </a:rPr>
              <a:t>, di </a:t>
            </a:r>
            <a:r>
              <a:rPr lang="en-US" sz="2200" b="1" dirty="0" err="1">
                <a:solidFill>
                  <a:srgbClr val="006600"/>
                </a:solidFill>
              </a:rPr>
              <a:t>chuyển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một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phần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văn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bản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hoặc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tranh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ảnh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trong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trang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soạn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thảo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theo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các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bước</a:t>
            </a:r>
            <a:r>
              <a:rPr lang="en-US" sz="2200" b="1" dirty="0">
                <a:solidFill>
                  <a:srgbClr val="006600"/>
                </a:solidFill>
              </a:rPr>
              <a:t>:</a:t>
            </a:r>
          </a:p>
          <a:p>
            <a:pPr marL="342900" lvl="0" indent="-342900">
              <a:lnSpc>
                <a:spcPct val="130000"/>
              </a:lnSpc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</a:rPr>
              <a:t>Chọn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tranh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ảnh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hoặc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phần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văn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bản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cần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xử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lí</a:t>
            </a:r>
            <a:r>
              <a:rPr lang="en-US" sz="2200" b="1" dirty="0">
                <a:solidFill>
                  <a:srgbClr val="006600"/>
                </a:solidFill>
              </a:rPr>
              <a:t>.</a:t>
            </a:r>
          </a:p>
          <a:p>
            <a:pPr marL="342900" lvl="0" indent="-342900">
              <a:lnSpc>
                <a:spcPct val="130000"/>
              </a:lnSpc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</a:rPr>
              <a:t>Sử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dụng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phím</a:t>
            </a:r>
            <a:r>
              <a:rPr lang="en-US" sz="2200" b="1" dirty="0">
                <a:solidFill>
                  <a:srgbClr val="006600"/>
                </a:solidFill>
              </a:rPr>
              <a:t> Delete </a:t>
            </a:r>
            <a:r>
              <a:rPr lang="en-US" sz="2200" b="1" dirty="0" err="1">
                <a:solidFill>
                  <a:srgbClr val="006600"/>
                </a:solidFill>
              </a:rPr>
              <a:t>và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các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nút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lệnh</a:t>
            </a:r>
            <a:r>
              <a:rPr lang="en-US" sz="2200" b="1" dirty="0">
                <a:solidFill>
                  <a:srgbClr val="006600"/>
                </a:solidFill>
              </a:rPr>
              <a:t>          (</a:t>
            </a:r>
            <a:r>
              <a:rPr lang="en-US" sz="2200" b="1" dirty="0" err="1">
                <a:solidFill>
                  <a:srgbClr val="006600"/>
                </a:solidFill>
              </a:rPr>
              <a:t>cắt</a:t>
            </a:r>
            <a:r>
              <a:rPr lang="en-US" sz="2200" b="1" dirty="0">
                <a:solidFill>
                  <a:srgbClr val="006600"/>
                </a:solidFill>
              </a:rPr>
              <a:t>),   (</a:t>
            </a:r>
            <a:r>
              <a:rPr lang="en-US" sz="2200" b="1" dirty="0" err="1">
                <a:solidFill>
                  <a:srgbClr val="006600"/>
                </a:solidFill>
              </a:rPr>
              <a:t>sao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chép</a:t>
            </a:r>
            <a:r>
              <a:rPr lang="en-US" sz="2200" b="1" dirty="0">
                <a:solidFill>
                  <a:srgbClr val="006600"/>
                </a:solidFill>
              </a:rPr>
              <a:t>),        (</a:t>
            </a:r>
            <a:r>
              <a:rPr lang="en-US" sz="2200" b="1" dirty="0" err="1">
                <a:solidFill>
                  <a:srgbClr val="006600"/>
                </a:solidFill>
              </a:rPr>
              <a:t>dán</a:t>
            </a:r>
            <a:r>
              <a:rPr lang="en-US" sz="2200" b="1" dirty="0">
                <a:solidFill>
                  <a:srgbClr val="006600"/>
                </a:solidFill>
              </a:rPr>
              <a:t>) </a:t>
            </a:r>
            <a:r>
              <a:rPr lang="en-US" sz="2200" b="1" dirty="0" err="1">
                <a:solidFill>
                  <a:srgbClr val="006600"/>
                </a:solidFill>
              </a:rPr>
              <a:t>để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xử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lí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văn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bản</a:t>
            </a:r>
            <a:r>
              <a:rPr lang="en-US" sz="2200" b="1" dirty="0">
                <a:solidFill>
                  <a:srgbClr val="006600"/>
                </a:solidFill>
              </a:rPr>
              <a:t>.</a:t>
            </a:r>
            <a:endParaRPr lang="vi-VN" sz="2200" b="1" dirty="0">
              <a:solidFill>
                <a:srgbClr val="006600"/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1600" y="746720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/>
              <a:t>Em cần ghi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191F0B-5E5E-4052-9161-6AE724B4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334" y="3093759"/>
            <a:ext cx="819444" cy="34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7AF51E-9131-49FC-A522-2B6F3AFAC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65" y="3442782"/>
            <a:ext cx="409632" cy="647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221BD1-7EF4-44DA-A322-05D7B9994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568" y="3070068"/>
            <a:ext cx="638939" cy="372714"/>
          </a:xfrm>
          <a:prstGeom prst="rect">
            <a:avLst/>
          </a:prstGeom>
        </p:spPr>
      </p:pic>
      <p:pic>
        <p:nvPicPr>
          <p:cNvPr id="7" name="Graphic 6" descr="Apple">
            <a:extLst>
              <a:ext uri="{FF2B5EF4-FFF2-40B4-BE49-F238E27FC236}">
                <a16:creationId xmlns:a16="http://schemas.microsoft.com/office/drawing/2014/main" xmlns="" id="{1B2CF96F-66B9-4F4A-BB1D-FDCEB80ED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79503" y="1805353"/>
            <a:ext cx="256316" cy="2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4085"/>
      </p:ext>
    </p:extLst>
  </p:cSld>
  <p:clrMapOvr>
    <a:masterClrMapping/>
  </p:clrMapOvr>
  <p:transition spd="slow" advTm="1891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040585" y="1872693"/>
            <a:ext cx="7415662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thao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sao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chép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ảnh</a:t>
            </a:r>
            <a:r>
              <a:rPr lang="en" sz="3200" b="1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.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556400" y="708114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Mục tiêu bài học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2E3DF52-A332-4743-8A66-6B2DAEBF2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971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480" y="160253"/>
            <a:ext cx="6640799" cy="953999"/>
          </a:xfrm>
        </p:spPr>
        <p:txBody>
          <a:bodyPr/>
          <a:lstStyle/>
          <a:p>
            <a:r>
              <a:rPr lang="en-US" dirty="0"/>
              <a:t>A. HOẠT ĐỘNG CƠ BẢN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8586" y="765002"/>
            <a:ext cx="7478713" cy="698500"/>
          </a:xfrm>
        </p:spPr>
        <p:txBody>
          <a:bodyPr/>
          <a:lstStyle/>
          <a:p>
            <a:r>
              <a:rPr lang="en-US" sz="2200" b="1" dirty="0"/>
              <a:t>1. </a:t>
            </a:r>
            <a:r>
              <a:rPr lang="en-US" sz="2200" dirty="0" err="1"/>
              <a:t>Xử</a:t>
            </a:r>
            <a:r>
              <a:rPr lang="en-US" sz="2200" dirty="0"/>
              <a:t> </a:t>
            </a:r>
            <a:r>
              <a:rPr lang="en-US" sz="2200" dirty="0" err="1"/>
              <a:t>lý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:</a:t>
            </a:r>
          </a:p>
          <a:p>
            <a:endParaRPr lang="en-US" sz="2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8587" y="1221697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b="1" dirty="0"/>
              <a:t>a) </a:t>
            </a:r>
            <a:r>
              <a:rPr lang="en-US" sz="2200" b="1" dirty="0" err="1"/>
              <a:t>Chọn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văn</a:t>
            </a:r>
            <a:r>
              <a:rPr lang="en-US" sz="2200" b="1" dirty="0"/>
              <a:t> </a:t>
            </a:r>
            <a:r>
              <a:rPr lang="en-US" sz="2200" b="1" dirty="0" err="1"/>
              <a:t>bản</a:t>
            </a:r>
            <a:endParaRPr lang="en-US" sz="2200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5F743F4-247C-4879-B55F-9A84BCE2D4FC}"/>
              </a:ext>
            </a:extLst>
          </p:cNvPr>
          <p:cNvSpPr txBox="1">
            <a:spLocks/>
          </p:cNvSpPr>
          <p:nvPr/>
        </p:nvSpPr>
        <p:spPr>
          <a:xfrm>
            <a:off x="408586" y="1735325"/>
            <a:ext cx="8188779" cy="976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>
              <a:lnSpc>
                <a:spcPct val="120000"/>
              </a:lnSpc>
            </a:pPr>
            <a:r>
              <a:rPr lang="vi-VN" sz="2200" dirty="0"/>
              <a:t>Em hãy mở văn bản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sẵn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soạn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ngắn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cách</a:t>
            </a:r>
            <a:r>
              <a:rPr lang="en-US" sz="2200" dirty="0"/>
              <a:t> </a:t>
            </a:r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.</a:t>
            </a:r>
            <a:endParaRPr lang="vi-VN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315821" y="541419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b="1" dirty="0"/>
              <a:t>b) </a:t>
            </a:r>
            <a:r>
              <a:rPr lang="en-US" sz="2200" b="1" dirty="0" err="1"/>
              <a:t>Xóa</a:t>
            </a:r>
            <a:r>
              <a:rPr lang="en-US" sz="2200" b="1" dirty="0"/>
              <a:t>, </a:t>
            </a:r>
            <a:r>
              <a:rPr lang="en-US" sz="2200" b="1" dirty="0" err="1"/>
              <a:t>cắt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văn</a:t>
            </a:r>
            <a:r>
              <a:rPr lang="en-US" sz="2200" b="1" dirty="0"/>
              <a:t> </a:t>
            </a:r>
            <a:r>
              <a:rPr lang="en-US" sz="2200" b="1" dirty="0" err="1"/>
              <a:t>bản</a:t>
            </a:r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B45081-413F-4A6A-B443-852B8DCB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2" y="1920197"/>
            <a:ext cx="4887007" cy="2534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A8FD8D-E769-46A6-BD4F-D2E88776458F}"/>
              </a:ext>
            </a:extLst>
          </p:cNvPr>
          <p:cNvSpPr/>
          <p:nvPr/>
        </p:nvSpPr>
        <p:spPr>
          <a:xfrm>
            <a:off x="641968" y="2528021"/>
            <a:ext cx="557048" cy="252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5185FF5-D824-44BE-80C7-8F3069E6881A}"/>
              </a:ext>
            </a:extLst>
          </p:cNvPr>
          <p:cNvSpPr txBox="1">
            <a:spLocks/>
          </p:cNvSpPr>
          <p:nvPr/>
        </p:nvSpPr>
        <p:spPr>
          <a:xfrm>
            <a:off x="5293972" y="1837145"/>
            <a:ext cx="3850028" cy="1350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i="1" dirty="0" err="1"/>
              <a:t>Bước</a:t>
            </a:r>
            <a:r>
              <a:rPr lang="en-US" sz="2200" i="1" dirty="0"/>
              <a:t> 1:</a:t>
            </a:r>
          </a:p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muốn</a:t>
            </a:r>
            <a:r>
              <a:rPr lang="en-US" sz="2200" dirty="0"/>
              <a:t> </a:t>
            </a:r>
            <a:r>
              <a:rPr lang="en-US" sz="2200" dirty="0" err="1"/>
              <a:t>xóa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cắt</a:t>
            </a:r>
            <a:r>
              <a:rPr lang="en-US" sz="2200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507B3A8-1E0F-4618-880B-33FEC337DFDB}"/>
              </a:ext>
            </a:extLst>
          </p:cNvPr>
          <p:cNvSpPr txBox="1">
            <a:spLocks/>
          </p:cNvSpPr>
          <p:nvPr/>
        </p:nvSpPr>
        <p:spPr>
          <a:xfrm>
            <a:off x="5313372" y="3335831"/>
            <a:ext cx="3715014" cy="1350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i="1" dirty="0" err="1"/>
              <a:t>Bước</a:t>
            </a:r>
            <a:r>
              <a:rPr lang="en-US" sz="2200" i="1" dirty="0"/>
              <a:t> 2:</a:t>
            </a:r>
          </a:p>
          <a:p>
            <a:r>
              <a:rPr lang="en-US" sz="2200" dirty="0" err="1"/>
              <a:t>Nhấn</a:t>
            </a:r>
            <a:r>
              <a:rPr lang="en-US" sz="2200" dirty="0"/>
              <a:t> </a:t>
            </a:r>
            <a:r>
              <a:rPr lang="en-US" sz="2200" dirty="0" err="1"/>
              <a:t>phím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Delete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xóa</a:t>
            </a:r>
            <a:r>
              <a:rPr lang="en-US" sz="2200" dirty="0"/>
              <a:t>, </a:t>
            </a:r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Cut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9257AAD-B7D4-41DB-9F43-FE93C949DE59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1199016" y="2654146"/>
            <a:ext cx="4192791" cy="1018158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129B4-9886-428F-9D50-AB8AAB66195A}"/>
              </a:ext>
            </a:extLst>
          </p:cNvPr>
          <p:cNvSpPr/>
          <p:nvPr/>
        </p:nvSpPr>
        <p:spPr>
          <a:xfrm>
            <a:off x="1211365" y="3852495"/>
            <a:ext cx="382348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phần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bản</a:t>
            </a:r>
            <a:r>
              <a:rPr lang="en-US" sz="1600" dirty="0"/>
              <a:t> </a:t>
            </a:r>
            <a:r>
              <a:rPr lang="en-US" sz="1600" dirty="0" err="1"/>
              <a:t>muốn</a:t>
            </a:r>
            <a:r>
              <a:rPr lang="en-US" sz="1600" dirty="0"/>
              <a:t> </a:t>
            </a:r>
            <a:r>
              <a:rPr lang="en-US" sz="1600" dirty="0" err="1"/>
              <a:t>xóa</a:t>
            </a:r>
            <a:r>
              <a:rPr lang="en-US" sz="1600" dirty="0"/>
              <a:t>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cắt</a:t>
            </a:r>
            <a:r>
              <a:rPr lang="en-US" sz="1600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8A22B84-6712-4326-BB6A-434874D7C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1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324657" y="497245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b="1" dirty="0"/>
              <a:t>c) Sao </a:t>
            </a:r>
            <a:r>
              <a:rPr lang="en-US" sz="2200" b="1" dirty="0" err="1"/>
              <a:t>chép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dán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văn</a:t>
            </a:r>
            <a:r>
              <a:rPr lang="en-US" sz="2200" b="1" dirty="0"/>
              <a:t> </a:t>
            </a:r>
            <a:r>
              <a:rPr lang="en-US" sz="2200" b="1" dirty="0" err="1"/>
              <a:t>bản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vị</a:t>
            </a:r>
            <a:r>
              <a:rPr lang="en-US" sz="2200" b="1" dirty="0"/>
              <a:t> </a:t>
            </a:r>
            <a:r>
              <a:rPr lang="en-US" sz="2200" b="1" err="1"/>
              <a:t>trí</a:t>
            </a:r>
            <a:r>
              <a:rPr lang="en-US" sz="2200" b="1"/>
              <a:t> khác</a:t>
            </a:r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B45081-413F-4A6A-B443-852B8DCB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2" y="1920197"/>
            <a:ext cx="4887007" cy="2534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A8FD8D-E769-46A6-BD4F-D2E88776458F}"/>
              </a:ext>
            </a:extLst>
          </p:cNvPr>
          <p:cNvSpPr/>
          <p:nvPr/>
        </p:nvSpPr>
        <p:spPr>
          <a:xfrm>
            <a:off x="654317" y="2757465"/>
            <a:ext cx="557048" cy="252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5185FF5-D824-44BE-80C7-8F3069E6881A}"/>
              </a:ext>
            </a:extLst>
          </p:cNvPr>
          <p:cNvSpPr txBox="1">
            <a:spLocks/>
          </p:cNvSpPr>
          <p:nvPr/>
        </p:nvSpPr>
        <p:spPr>
          <a:xfrm>
            <a:off x="5248122" y="1582950"/>
            <a:ext cx="3850028" cy="1350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i="1" dirty="0" err="1"/>
              <a:t>Bước</a:t>
            </a:r>
            <a:r>
              <a:rPr lang="en-US" sz="2200" i="1" dirty="0"/>
              <a:t> 1:</a:t>
            </a:r>
          </a:p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muốn</a:t>
            </a:r>
            <a:r>
              <a:rPr lang="en-US" sz="2200" dirty="0"/>
              <a:t> </a:t>
            </a:r>
            <a:r>
              <a:rPr lang="en-US" sz="2200" dirty="0" err="1"/>
              <a:t>xóa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cắt</a:t>
            </a:r>
            <a:r>
              <a:rPr lang="en-US" sz="2200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507B3A8-1E0F-4618-880B-33FEC337DFDB}"/>
              </a:ext>
            </a:extLst>
          </p:cNvPr>
          <p:cNvSpPr txBox="1">
            <a:spLocks/>
          </p:cNvSpPr>
          <p:nvPr/>
        </p:nvSpPr>
        <p:spPr>
          <a:xfrm>
            <a:off x="5248122" y="2781463"/>
            <a:ext cx="3715014" cy="968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i="1" dirty="0" err="1"/>
              <a:t>Bước</a:t>
            </a:r>
            <a:r>
              <a:rPr lang="en-US" sz="2200" i="1" dirty="0"/>
              <a:t> 2:</a:t>
            </a:r>
          </a:p>
          <a:p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Home </a:t>
            </a:r>
            <a:r>
              <a:rPr lang="en-US" sz="2200" dirty="0" err="1"/>
              <a:t>chọn</a:t>
            </a:r>
            <a:r>
              <a:rPr lang="en-US" sz="2200" dirty="0"/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9257AAD-B7D4-41DB-9F43-FE93C949DE59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1211365" y="2883590"/>
            <a:ext cx="4070192" cy="339288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129B4-9886-428F-9D50-AB8AAB66195A}"/>
              </a:ext>
            </a:extLst>
          </p:cNvPr>
          <p:cNvSpPr/>
          <p:nvPr/>
        </p:nvSpPr>
        <p:spPr>
          <a:xfrm>
            <a:off x="1211365" y="3852495"/>
            <a:ext cx="382348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phần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bản</a:t>
            </a:r>
            <a:r>
              <a:rPr lang="en-US" sz="1600" dirty="0"/>
              <a:t> </a:t>
            </a:r>
            <a:r>
              <a:rPr lang="en-US" sz="1600" dirty="0" err="1"/>
              <a:t>muốn</a:t>
            </a:r>
            <a:r>
              <a:rPr lang="en-US" sz="1600" dirty="0"/>
              <a:t> </a:t>
            </a:r>
            <a:r>
              <a:rPr lang="en-US" sz="1600" dirty="0" err="1"/>
              <a:t>xóa</a:t>
            </a:r>
            <a:r>
              <a:rPr lang="en-US" sz="1600" dirty="0"/>
              <a:t>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cắt</a:t>
            </a:r>
            <a:r>
              <a:rPr lang="en-US" sz="1600" dirty="0"/>
              <a:t>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8ADBE680-0C6F-411C-B804-CF2C98B8DD52}"/>
              </a:ext>
            </a:extLst>
          </p:cNvPr>
          <p:cNvSpPr txBox="1">
            <a:spLocks/>
          </p:cNvSpPr>
          <p:nvPr/>
        </p:nvSpPr>
        <p:spPr>
          <a:xfrm>
            <a:off x="5248122" y="3670288"/>
            <a:ext cx="3715014" cy="968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i="1" dirty="0" err="1"/>
              <a:t>Bước</a:t>
            </a:r>
            <a:r>
              <a:rPr lang="en-US" sz="2200" i="1" dirty="0"/>
              <a:t> 3:</a:t>
            </a:r>
          </a:p>
          <a:p>
            <a:r>
              <a:rPr lang="en-US" sz="2200" dirty="0" err="1"/>
              <a:t>Đưa</a:t>
            </a:r>
            <a:r>
              <a:rPr lang="en-US" sz="2200" dirty="0"/>
              <a:t> con </a:t>
            </a:r>
            <a:r>
              <a:rPr lang="en-US" sz="2200" dirty="0" err="1"/>
              <a:t>trỏ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 </a:t>
            </a:r>
            <a:r>
              <a:rPr lang="en-US" sz="2200" dirty="0" err="1"/>
              <a:t>trí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dán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rồi</a:t>
            </a:r>
            <a:r>
              <a:rPr lang="en-US" sz="2200" dirty="0"/>
              <a:t> </a:t>
            </a:r>
            <a:r>
              <a:rPr lang="en-US" sz="2200" dirty="0" err="1"/>
              <a:t>chọn</a:t>
            </a:r>
            <a:r>
              <a:rPr lang="en-US" sz="2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17D9DC-949E-43E0-B45B-2E6A90A99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299" y="3265916"/>
            <a:ext cx="819444" cy="349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705E0B7-EE4F-47A0-9D51-BAD787AC1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391" y="4486658"/>
            <a:ext cx="409632" cy="64779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426C137-C8B2-43E9-879C-E1E50B733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3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17422" y="523750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b="1" dirty="0"/>
              <a:t>d) Di </a:t>
            </a:r>
            <a:r>
              <a:rPr lang="en-US" sz="2200" b="1" dirty="0" err="1"/>
              <a:t>chuyển</a:t>
            </a:r>
            <a:r>
              <a:rPr lang="en-US" sz="2200" b="1" dirty="0"/>
              <a:t> </a:t>
            </a:r>
            <a:r>
              <a:rPr lang="en-US" sz="2200" b="1" dirty="0" err="1"/>
              <a:t>vị</a:t>
            </a:r>
            <a:r>
              <a:rPr lang="en-US" sz="2200" b="1" dirty="0"/>
              <a:t> </a:t>
            </a:r>
            <a:r>
              <a:rPr lang="en-US" sz="2200" b="1" dirty="0" err="1"/>
              <a:t>trí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văn</a:t>
            </a:r>
            <a:r>
              <a:rPr lang="en-US" sz="2200" b="1" dirty="0"/>
              <a:t> </a:t>
            </a:r>
            <a:r>
              <a:rPr lang="en-US" sz="2200" b="1" dirty="0" err="1"/>
              <a:t>bản</a:t>
            </a:r>
            <a:endParaRPr lang="en-US" sz="22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5185FF5-D824-44BE-80C7-8F3069E6881A}"/>
              </a:ext>
            </a:extLst>
          </p:cNvPr>
          <p:cNvSpPr txBox="1">
            <a:spLocks/>
          </p:cNvSpPr>
          <p:nvPr/>
        </p:nvSpPr>
        <p:spPr>
          <a:xfrm>
            <a:off x="454436" y="1224215"/>
            <a:ext cx="8689564" cy="1350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i="1" dirty="0" err="1"/>
              <a:t>Bước</a:t>
            </a:r>
            <a:r>
              <a:rPr lang="en-US" sz="2200" i="1" dirty="0"/>
              <a:t> 1:</a:t>
            </a:r>
          </a:p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di </a:t>
            </a:r>
            <a:r>
              <a:rPr lang="en-US" sz="2200" dirty="0" err="1"/>
              <a:t>chuyển</a:t>
            </a:r>
            <a:r>
              <a:rPr lang="en-US" sz="2200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507B3A8-1E0F-4618-880B-33FEC337DFDB}"/>
              </a:ext>
            </a:extLst>
          </p:cNvPr>
          <p:cNvSpPr txBox="1">
            <a:spLocks/>
          </p:cNvSpPr>
          <p:nvPr/>
        </p:nvSpPr>
        <p:spPr>
          <a:xfrm>
            <a:off x="421837" y="2492051"/>
            <a:ext cx="8097694" cy="968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i="1" dirty="0" err="1"/>
              <a:t>Bước</a:t>
            </a:r>
            <a:r>
              <a:rPr lang="en-US" sz="2200" i="1" dirty="0"/>
              <a:t> 2:</a:t>
            </a:r>
          </a:p>
          <a:p>
            <a:r>
              <a:rPr lang="en-US" sz="2200" dirty="0" err="1"/>
              <a:t>Kéo</a:t>
            </a:r>
            <a:r>
              <a:rPr lang="en-US" sz="2200" dirty="0"/>
              <a:t> </a:t>
            </a:r>
            <a:r>
              <a:rPr lang="en-US" sz="2200" dirty="0" err="1"/>
              <a:t>thả</a:t>
            </a:r>
            <a:r>
              <a:rPr lang="en-US" sz="2200" dirty="0"/>
              <a:t> </a:t>
            </a:r>
            <a:r>
              <a:rPr lang="en-US" sz="2200" dirty="0" err="1"/>
              <a:t>chuột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di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 </a:t>
            </a:r>
            <a:r>
              <a:rPr lang="en-US" sz="2200" dirty="0" err="1"/>
              <a:t>trí</a:t>
            </a:r>
            <a:r>
              <a:rPr lang="en-US" sz="2200" dirty="0"/>
              <a:t> </a:t>
            </a:r>
            <a:r>
              <a:rPr lang="en-US" sz="2200" dirty="0" err="1"/>
              <a:t>mới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506" y="142283"/>
            <a:ext cx="7478713" cy="698500"/>
          </a:xfrm>
        </p:spPr>
        <p:txBody>
          <a:bodyPr/>
          <a:lstStyle/>
          <a:p>
            <a:r>
              <a:rPr lang="en-US" sz="2200" b="1" dirty="0"/>
              <a:t>2. </a:t>
            </a:r>
            <a:r>
              <a:rPr lang="en-US" sz="2200" b="1" dirty="0" err="1"/>
              <a:t>Xử</a:t>
            </a:r>
            <a:r>
              <a:rPr lang="en-US" sz="2200" b="1" dirty="0"/>
              <a:t> </a:t>
            </a:r>
            <a:r>
              <a:rPr lang="en-US" sz="2200" b="1" dirty="0" err="1"/>
              <a:t>lý</a:t>
            </a:r>
            <a:r>
              <a:rPr lang="en-US" sz="2200" b="1" dirty="0"/>
              <a:t> </a:t>
            </a:r>
            <a:r>
              <a:rPr lang="en-US" sz="2200" b="1" dirty="0" err="1"/>
              <a:t>hình</a:t>
            </a:r>
            <a:r>
              <a:rPr lang="en-US" sz="2200" b="1" dirty="0"/>
              <a:t>, </a:t>
            </a:r>
            <a:r>
              <a:rPr lang="en-US" sz="2200" b="1" dirty="0" err="1"/>
              <a:t>tranh</a:t>
            </a:r>
            <a:r>
              <a:rPr lang="en-US" sz="2200" b="1" dirty="0"/>
              <a:t> </a:t>
            </a:r>
            <a:r>
              <a:rPr lang="en-US" sz="2200" b="1" dirty="0" err="1"/>
              <a:t>ảnh</a:t>
            </a:r>
            <a:r>
              <a:rPr lang="en-US" sz="2200" b="1" dirty="0"/>
              <a:t>:</a:t>
            </a:r>
          </a:p>
          <a:p>
            <a:endParaRPr lang="en-US" sz="2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9046" y="622395"/>
            <a:ext cx="5937288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 err="1"/>
              <a:t>Chèn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, </a:t>
            </a:r>
            <a:r>
              <a:rPr lang="en-US" sz="2200" dirty="0" err="1"/>
              <a:t>tranh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trang</a:t>
            </a:r>
            <a:r>
              <a:rPr lang="en-US" sz="2200" dirty="0"/>
              <a:t> </a:t>
            </a:r>
            <a:r>
              <a:rPr lang="en-US" sz="2200" dirty="0" err="1"/>
              <a:t>soạn</a:t>
            </a:r>
            <a:r>
              <a:rPr lang="en-US" sz="2200" dirty="0"/>
              <a:t> </a:t>
            </a:r>
            <a:r>
              <a:rPr lang="en-US" sz="2200" dirty="0" err="1"/>
              <a:t>thảo</a:t>
            </a:r>
            <a:r>
              <a:rPr lang="en-US" sz="2200" dirty="0"/>
              <a:t>,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yêu</a:t>
            </a:r>
            <a:r>
              <a:rPr lang="en-US" sz="2200" dirty="0"/>
              <a:t> </a:t>
            </a:r>
            <a:r>
              <a:rPr lang="en-US" sz="2200" dirty="0" err="1"/>
              <a:t>cầu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5185FF5-D824-44BE-80C7-8F3069E6881A}"/>
              </a:ext>
            </a:extLst>
          </p:cNvPr>
          <p:cNvSpPr txBox="1">
            <a:spLocks/>
          </p:cNvSpPr>
          <p:nvPr/>
        </p:nvSpPr>
        <p:spPr>
          <a:xfrm>
            <a:off x="397908" y="1537056"/>
            <a:ext cx="4912646" cy="656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/>
              <a:t>a) </a:t>
            </a:r>
            <a:r>
              <a:rPr lang="en-US" sz="2200" dirty="0" err="1"/>
              <a:t>Xóa</a:t>
            </a:r>
            <a:r>
              <a:rPr lang="en-US" sz="2200" dirty="0"/>
              <a:t>, </a:t>
            </a: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, </a:t>
            </a:r>
            <a:r>
              <a:rPr lang="en-US" sz="2200" dirty="0" err="1"/>
              <a:t>tranh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trang</a:t>
            </a:r>
            <a:r>
              <a:rPr lang="en-US" sz="2200" dirty="0"/>
              <a:t> </a:t>
            </a:r>
            <a:r>
              <a:rPr lang="en-US" sz="2200" dirty="0" err="1"/>
              <a:t>soạn</a:t>
            </a:r>
            <a:r>
              <a:rPr lang="en-US" sz="2200" dirty="0"/>
              <a:t> </a:t>
            </a:r>
            <a:r>
              <a:rPr lang="en-US" sz="2200" dirty="0" err="1"/>
              <a:t>thảo</a:t>
            </a:r>
            <a:endParaRPr lang="en-US" sz="2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409FA7F0-E3D3-456F-88C6-078452B3CB79}"/>
              </a:ext>
            </a:extLst>
          </p:cNvPr>
          <p:cNvSpPr txBox="1">
            <a:spLocks/>
          </p:cNvSpPr>
          <p:nvPr/>
        </p:nvSpPr>
        <p:spPr>
          <a:xfrm>
            <a:off x="408585" y="2336915"/>
            <a:ext cx="5042646" cy="656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/>
              <a:t>b) Sao </a:t>
            </a:r>
            <a:r>
              <a:rPr lang="en-US" sz="2200" dirty="0" err="1"/>
              <a:t>chép</a:t>
            </a:r>
            <a:r>
              <a:rPr lang="en-US" sz="2200" dirty="0"/>
              <a:t>, </a:t>
            </a:r>
            <a:r>
              <a:rPr lang="en-US" sz="2200" dirty="0" err="1"/>
              <a:t>dán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, </a:t>
            </a:r>
            <a:r>
              <a:rPr lang="en-US" sz="2200" dirty="0" err="1"/>
              <a:t>tranh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trang</a:t>
            </a:r>
            <a:r>
              <a:rPr lang="en-US" sz="2200" dirty="0"/>
              <a:t> </a:t>
            </a:r>
            <a:r>
              <a:rPr lang="en-US" sz="2200" dirty="0" err="1"/>
              <a:t>soạn</a:t>
            </a:r>
            <a:r>
              <a:rPr lang="en-US" sz="2200" dirty="0"/>
              <a:t> </a:t>
            </a:r>
            <a:r>
              <a:rPr lang="en-US" sz="2200" dirty="0" err="1"/>
              <a:t>thảo</a:t>
            </a:r>
            <a:endParaRPr lang="en-US" sz="22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35700F1E-A0BC-4237-AF8A-AAA5FA2349D3}"/>
              </a:ext>
            </a:extLst>
          </p:cNvPr>
          <p:cNvSpPr txBox="1">
            <a:spLocks/>
          </p:cNvSpPr>
          <p:nvPr/>
        </p:nvSpPr>
        <p:spPr>
          <a:xfrm>
            <a:off x="401140" y="3134449"/>
            <a:ext cx="5687414" cy="656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/>
              <a:t>c) Di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, </a:t>
            </a:r>
            <a:r>
              <a:rPr lang="en-US" sz="2200" dirty="0" err="1"/>
              <a:t>tranh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vị</a:t>
            </a:r>
            <a:r>
              <a:rPr lang="en-US" sz="2200" dirty="0"/>
              <a:t> </a:t>
            </a:r>
            <a:r>
              <a:rPr lang="en-US" sz="2200" dirty="0" err="1"/>
              <a:t>trí</a:t>
            </a:r>
            <a:r>
              <a:rPr lang="en-US" sz="2200" dirty="0"/>
              <a:t> </a:t>
            </a:r>
            <a:r>
              <a:rPr lang="en-US" sz="2200" dirty="0" err="1"/>
              <a:t>mới</a:t>
            </a:r>
            <a:endParaRPr lang="en-US" sz="22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D2B15172-A382-4E80-8404-8700497BE36D}"/>
              </a:ext>
            </a:extLst>
          </p:cNvPr>
          <p:cNvSpPr txBox="1">
            <a:spLocks/>
          </p:cNvSpPr>
          <p:nvPr/>
        </p:nvSpPr>
        <p:spPr>
          <a:xfrm>
            <a:off x="392506" y="3774905"/>
            <a:ext cx="8334276" cy="656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/>
              <a:t>d) </a:t>
            </a:r>
            <a:r>
              <a:rPr lang="en-US" sz="2200" dirty="0" err="1"/>
              <a:t>Chèn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ngôi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,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 </a:t>
            </a:r>
            <a:r>
              <a:rPr lang="en-US" sz="2200" dirty="0" err="1"/>
              <a:t>chép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ngôi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endParaRPr lang="en-US" sz="22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2EE91A77-F44A-45C0-A966-168156B9EB64}"/>
              </a:ext>
            </a:extLst>
          </p:cNvPr>
          <p:cNvSpPr/>
          <p:nvPr/>
        </p:nvSpPr>
        <p:spPr>
          <a:xfrm>
            <a:off x="2967267" y="4427350"/>
            <a:ext cx="457200" cy="4572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8F367468-8B6A-41BE-AE23-2F3464566283}"/>
              </a:ext>
            </a:extLst>
          </p:cNvPr>
          <p:cNvSpPr/>
          <p:nvPr/>
        </p:nvSpPr>
        <p:spPr>
          <a:xfrm>
            <a:off x="3642855" y="4428289"/>
            <a:ext cx="457200" cy="4572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28F87935-7E73-41F6-BAF0-E5F7F66D9696}"/>
              </a:ext>
            </a:extLst>
          </p:cNvPr>
          <p:cNvSpPr/>
          <p:nvPr/>
        </p:nvSpPr>
        <p:spPr>
          <a:xfrm>
            <a:off x="4318443" y="4429228"/>
            <a:ext cx="457200" cy="4572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5B31F1DC-61C8-45F2-ACB8-D520CA33FD4E}"/>
              </a:ext>
            </a:extLst>
          </p:cNvPr>
          <p:cNvSpPr/>
          <p:nvPr/>
        </p:nvSpPr>
        <p:spPr>
          <a:xfrm>
            <a:off x="4994031" y="4430167"/>
            <a:ext cx="457200" cy="4572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2D3E74-2C6A-442D-9D41-B1AFF26ECA12}"/>
              </a:ext>
            </a:extLst>
          </p:cNvPr>
          <p:cNvGrpSpPr/>
          <p:nvPr/>
        </p:nvGrpSpPr>
        <p:grpSpPr>
          <a:xfrm>
            <a:off x="5391285" y="45196"/>
            <a:ext cx="3742811" cy="3822609"/>
            <a:chOff x="8382000" y="1282791"/>
            <a:chExt cx="3742811" cy="3822609"/>
          </a:xfrm>
        </p:grpSpPr>
        <p:grpSp>
          <p:nvGrpSpPr>
            <p:cNvPr id="16" name="Google Shape;1242;p55">
              <a:extLst>
                <a:ext uri="{FF2B5EF4-FFF2-40B4-BE49-F238E27FC236}">
                  <a16:creationId xmlns:a16="http://schemas.microsoft.com/office/drawing/2014/main" xmlns="" id="{8BC408CE-DACA-4A7D-A9D9-4654AB305C04}"/>
                </a:ext>
              </a:extLst>
            </p:cNvPr>
            <p:cNvGrpSpPr/>
            <p:nvPr/>
          </p:nvGrpSpPr>
          <p:grpSpPr>
            <a:xfrm>
              <a:off x="9125120" y="1282791"/>
              <a:ext cx="1905000" cy="2819400"/>
              <a:chOff x="6093502" y="731375"/>
              <a:chExt cx="2104606" cy="3691204"/>
            </a:xfrm>
          </p:grpSpPr>
          <p:sp>
            <p:nvSpPr>
              <p:cNvPr id="21" name="Google Shape;1243;p55">
                <a:extLst>
                  <a:ext uri="{FF2B5EF4-FFF2-40B4-BE49-F238E27FC236}">
                    <a16:creationId xmlns:a16="http://schemas.microsoft.com/office/drawing/2014/main" xmlns="" id="{011B4D80-F6BF-4D00-80C9-2E9AF68414DD}"/>
                  </a:ext>
                </a:extLst>
              </p:cNvPr>
              <p:cNvSpPr/>
              <p:nvPr/>
            </p:nvSpPr>
            <p:spPr>
              <a:xfrm>
                <a:off x="6930093" y="2056524"/>
                <a:ext cx="893880" cy="544133"/>
              </a:xfrm>
              <a:custGeom>
                <a:avLst/>
                <a:gdLst/>
                <a:ahLst/>
                <a:cxnLst/>
                <a:rect l="l" t="t" r="r" b="b"/>
                <a:pathLst>
                  <a:path w="16628" h="10122" extrusionOk="0">
                    <a:moveTo>
                      <a:pt x="16627" y="0"/>
                    </a:moveTo>
                    <a:lnTo>
                      <a:pt x="1" y="61"/>
                    </a:lnTo>
                    <a:lnTo>
                      <a:pt x="1" y="10122"/>
                    </a:lnTo>
                    <a:lnTo>
                      <a:pt x="16019" y="10091"/>
                    </a:lnTo>
                    <a:lnTo>
                      <a:pt x="16627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44;p55">
                <a:extLst>
                  <a:ext uri="{FF2B5EF4-FFF2-40B4-BE49-F238E27FC236}">
                    <a16:creationId xmlns:a16="http://schemas.microsoft.com/office/drawing/2014/main" xmlns="" id="{3A6C45DE-3BE0-45FC-80BC-6D47E3822F2A}"/>
                  </a:ext>
                </a:extLst>
              </p:cNvPr>
              <p:cNvSpPr/>
              <p:nvPr/>
            </p:nvSpPr>
            <p:spPr>
              <a:xfrm>
                <a:off x="6766720" y="1791817"/>
                <a:ext cx="125846" cy="106703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9849" extrusionOk="0">
                    <a:moveTo>
                      <a:pt x="2189" y="0"/>
                    </a:moveTo>
                    <a:lnTo>
                      <a:pt x="304" y="91"/>
                    </a:lnTo>
                    <a:lnTo>
                      <a:pt x="0" y="19848"/>
                    </a:lnTo>
                    <a:lnTo>
                      <a:pt x="2341" y="19757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45;p55">
                <a:extLst>
                  <a:ext uri="{FF2B5EF4-FFF2-40B4-BE49-F238E27FC236}">
                    <a16:creationId xmlns:a16="http://schemas.microsoft.com/office/drawing/2014/main" xmlns="" id="{6155F3B9-10E8-488C-ABFC-CD5E659AF3BD}"/>
                  </a:ext>
                </a:extLst>
              </p:cNvPr>
              <p:cNvSpPr/>
              <p:nvPr/>
            </p:nvSpPr>
            <p:spPr>
              <a:xfrm>
                <a:off x="6884344" y="1791817"/>
                <a:ext cx="73594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9758" extrusionOk="0">
                    <a:moveTo>
                      <a:pt x="1" y="0"/>
                    </a:moveTo>
                    <a:lnTo>
                      <a:pt x="153" y="19757"/>
                    </a:lnTo>
                    <a:lnTo>
                      <a:pt x="1369" y="19727"/>
                    </a:lnTo>
                    <a:lnTo>
                      <a:pt x="1338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46;p55">
                <a:extLst>
                  <a:ext uri="{FF2B5EF4-FFF2-40B4-BE49-F238E27FC236}">
                    <a16:creationId xmlns:a16="http://schemas.microsoft.com/office/drawing/2014/main" xmlns="" id="{ADDB2F72-B9B1-4149-A104-48EA06EE0F72}"/>
                  </a:ext>
                </a:extLst>
              </p:cNvPr>
              <p:cNvSpPr/>
              <p:nvPr/>
            </p:nvSpPr>
            <p:spPr>
              <a:xfrm>
                <a:off x="7734052" y="1819556"/>
                <a:ext cx="152026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758" extrusionOk="0">
                    <a:moveTo>
                      <a:pt x="973" y="1"/>
                    </a:moveTo>
                    <a:lnTo>
                      <a:pt x="1" y="19758"/>
                    </a:lnTo>
                    <a:lnTo>
                      <a:pt x="2311" y="19758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47;p55">
                <a:extLst>
                  <a:ext uri="{FF2B5EF4-FFF2-40B4-BE49-F238E27FC236}">
                    <a16:creationId xmlns:a16="http://schemas.microsoft.com/office/drawing/2014/main" xmlns="" id="{BE464D03-6FAC-4C11-8DED-529DB727DCDE}"/>
                  </a:ext>
                </a:extLst>
              </p:cNvPr>
              <p:cNvSpPr/>
              <p:nvPr/>
            </p:nvSpPr>
            <p:spPr>
              <a:xfrm>
                <a:off x="7858235" y="1819556"/>
                <a:ext cx="98107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9758" extrusionOk="0">
                    <a:moveTo>
                      <a:pt x="517" y="1"/>
                    </a:moveTo>
                    <a:lnTo>
                      <a:pt x="1" y="19758"/>
                    </a:lnTo>
                    <a:lnTo>
                      <a:pt x="1247" y="19758"/>
                    </a:lnTo>
                    <a:lnTo>
                      <a:pt x="1824" y="1034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48;p55">
                <a:extLst>
                  <a:ext uri="{FF2B5EF4-FFF2-40B4-BE49-F238E27FC236}">
                    <a16:creationId xmlns:a16="http://schemas.microsoft.com/office/drawing/2014/main" xmlns="" id="{629A42D2-92F5-4531-807F-0BC68C0B891B}"/>
                  </a:ext>
                </a:extLst>
              </p:cNvPr>
              <p:cNvSpPr/>
              <p:nvPr/>
            </p:nvSpPr>
            <p:spPr>
              <a:xfrm>
                <a:off x="6926867" y="2925800"/>
                <a:ext cx="124234" cy="104251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9393" extrusionOk="0">
                    <a:moveTo>
                      <a:pt x="0" y="1"/>
                    </a:moveTo>
                    <a:lnTo>
                      <a:pt x="517" y="19332"/>
                    </a:lnTo>
                    <a:lnTo>
                      <a:pt x="2310" y="19393"/>
                    </a:lnTo>
                    <a:lnTo>
                      <a:pt x="2249" y="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49;p55">
                <a:extLst>
                  <a:ext uri="{FF2B5EF4-FFF2-40B4-BE49-F238E27FC236}">
                    <a16:creationId xmlns:a16="http://schemas.microsoft.com/office/drawing/2014/main" xmlns="" id="{332E7C2A-8CE0-45D6-ACE0-7257DA1CB13C}"/>
                  </a:ext>
                </a:extLst>
              </p:cNvPr>
              <p:cNvSpPr/>
              <p:nvPr/>
            </p:nvSpPr>
            <p:spPr>
              <a:xfrm>
                <a:off x="7047770" y="2929079"/>
                <a:ext cx="75207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332" extrusionOk="0">
                    <a:moveTo>
                      <a:pt x="0" y="0"/>
                    </a:moveTo>
                    <a:lnTo>
                      <a:pt x="61" y="19332"/>
                    </a:lnTo>
                    <a:lnTo>
                      <a:pt x="1399" y="18359"/>
                    </a:lnTo>
                    <a:lnTo>
                      <a:pt x="1186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50;p55">
                <a:extLst>
                  <a:ext uri="{FF2B5EF4-FFF2-40B4-BE49-F238E27FC236}">
                    <a16:creationId xmlns:a16="http://schemas.microsoft.com/office/drawing/2014/main" xmlns="" id="{236C8574-3C3A-4615-9332-A155E3CBFAB7}"/>
                  </a:ext>
                </a:extLst>
              </p:cNvPr>
              <p:cNvSpPr/>
              <p:nvPr/>
            </p:nvSpPr>
            <p:spPr>
              <a:xfrm>
                <a:off x="7771629" y="2978107"/>
                <a:ext cx="145468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332" extrusionOk="0">
                    <a:moveTo>
                      <a:pt x="1" y="0"/>
                    </a:moveTo>
                    <a:lnTo>
                      <a:pt x="882" y="19332"/>
                    </a:lnTo>
                    <a:lnTo>
                      <a:pt x="2706" y="19332"/>
                    </a:lnTo>
                    <a:lnTo>
                      <a:pt x="2280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51;p55">
                <a:extLst>
                  <a:ext uri="{FF2B5EF4-FFF2-40B4-BE49-F238E27FC236}">
                    <a16:creationId xmlns:a16="http://schemas.microsoft.com/office/drawing/2014/main" xmlns="" id="{18D2C0C8-25B1-4E51-B6FF-1A3E690ABEDD}"/>
                  </a:ext>
                </a:extLst>
              </p:cNvPr>
              <p:cNvSpPr/>
              <p:nvPr/>
            </p:nvSpPr>
            <p:spPr>
              <a:xfrm>
                <a:off x="7894199" y="2979720"/>
                <a:ext cx="93162" cy="1037627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9302" extrusionOk="0">
                    <a:moveTo>
                      <a:pt x="0" y="1"/>
                    </a:moveTo>
                    <a:lnTo>
                      <a:pt x="426" y="19302"/>
                    </a:lnTo>
                    <a:lnTo>
                      <a:pt x="1733" y="18299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52;p55">
                <a:extLst>
                  <a:ext uri="{FF2B5EF4-FFF2-40B4-BE49-F238E27FC236}">
                    <a16:creationId xmlns:a16="http://schemas.microsoft.com/office/drawing/2014/main" xmlns="" id="{3BC3B541-FBCF-4748-BB50-0AFB8A95BABC}"/>
                  </a:ext>
                </a:extLst>
              </p:cNvPr>
              <p:cNvSpPr/>
              <p:nvPr/>
            </p:nvSpPr>
            <p:spPr>
              <a:xfrm>
                <a:off x="6864776" y="1965027"/>
                <a:ext cx="919952" cy="575205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0700" extrusionOk="0">
                    <a:moveTo>
                      <a:pt x="0" y="0"/>
                    </a:moveTo>
                    <a:lnTo>
                      <a:pt x="456" y="10699"/>
                    </a:lnTo>
                    <a:lnTo>
                      <a:pt x="16475" y="10638"/>
                    </a:lnTo>
                    <a:lnTo>
                      <a:pt x="17113" y="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53;p55">
                <a:extLst>
                  <a:ext uri="{FF2B5EF4-FFF2-40B4-BE49-F238E27FC236}">
                    <a16:creationId xmlns:a16="http://schemas.microsoft.com/office/drawing/2014/main" xmlns="" id="{5AAFB0A5-D26C-4B12-A13A-5D49A70A5ECA}"/>
                  </a:ext>
                </a:extLst>
              </p:cNvPr>
              <p:cNvSpPr/>
              <p:nvPr/>
            </p:nvSpPr>
            <p:spPr>
              <a:xfrm>
                <a:off x="6766720" y="2177427"/>
                <a:ext cx="1055582" cy="256047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63" extrusionOk="0">
                    <a:moveTo>
                      <a:pt x="18147" y="0"/>
                    </a:moveTo>
                    <a:cubicBezTo>
                      <a:pt x="15097" y="776"/>
                      <a:pt x="11990" y="1180"/>
                      <a:pt x="8879" y="1180"/>
                    </a:cubicBezTo>
                    <a:cubicBezTo>
                      <a:pt x="6501" y="1180"/>
                      <a:pt x="4121" y="944"/>
                      <a:pt x="1763" y="456"/>
                    </a:cubicBezTo>
                    <a:cubicBezTo>
                      <a:pt x="1490" y="730"/>
                      <a:pt x="1247" y="1034"/>
                      <a:pt x="1034" y="1368"/>
                    </a:cubicBezTo>
                    <a:cubicBezTo>
                      <a:pt x="548" y="2159"/>
                      <a:pt x="244" y="2858"/>
                      <a:pt x="0" y="3496"/>
                    </a:cubicBezTo>
                    <a:cubicBezTo>
                      <a:pt x="2381" y="4380"/>
                      <a:pt x="4765" y="4763"/>
                      <a:pt x="7138" y="4763"/>
                    </a:cubicBezTo>
                    <a:cubicBezTo>
                      <a:pt x="11370" y="4763"/>
                      <a:pt x="15566" y="3547"/>
                      <a:pt x="19636" y="1794"/>
                    </a:cubicBezTo>
                    <a:cubicBezTo>
                      <a:pt x="19241" y="1186"/>
                      <a:pt x="18755" y="578"/>
                      <a:pt x="18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54;p55">
                <a:extLst>
                  <a:ext uri="{FF2B5EF4-FFF2-40B4-BE49-F238E27FC236}">
                    <a16:creationId xmlns:a16="http://schemas.microsoft.com/office/drawing/2014/main" xmlns="" id="{D35BFD21-AB60-4373-828F-920510E12190}"/>
                  </a:ext>
                </a:extLst>
              </p:cNvPr>
              <p:cNvSpPr/>
              <p:nvPr/>
            </p:nvSpPr>
            <p:spPr>
              <a:xfrm>
                <a:off x="6738927" y="2273816"/>
                <a:ext cx="1138960" cy="280990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5227" extrusionOk="0">
                    <a:moveTo>
                      <a:pt x="20153" y="1"/>
                    </a:moveTo>
                    <a:cubicBezTo>
                      <a:pt x="16083" y="1754"/>
                      <a:pt x="11887" y="2970"/>
                      <a:pt x="7655" y="2970"/>
                    </a:cubicBezTo>
                    <a:cubicBezTo>
                      <a:pt x="5282" y="2970"/>
                      <a:pt x="2898" y="2587"/>
                      <a:pt x="517" y="1703"/>
                    </a:cubicBezTo>
                    <a:cubicBezTo>
                      <a:pt x="1" y="3162"/>
                      <a:pt x="31" y="4165"/>
                      <a:pt x="31" y="4165"/>
                    </a:cubicBezTo>
                    <a:cubicBezTo>
                      <a:pt x="31" y="4165"/>
                      <a:pt x="274" y="4347"/>
                      <a:pt x="761" y="4560"/>
                    </a:cubicBezTo>
                    <a:cubicBezTo>
                      <a:pt x="2772" y="5012"/>
                      <a:pt x="4806" y="5226"/>
                      <a:pt x="6837" y="5226"/>
                    </a:cubicBezTo>
                    <a:cubicBezTo>
                      <a:pt x="11773" y="5226"/>
                      <a:pt x="16685" y="3960"/>
                      <a:pt x="21186" y="1764"/>
                    </a:cubicBezTo>
                    <a:cubicBezTo>
                      <a:pt x="20943" y="1277"/>
                      <a:pt x="20639" y="669"/>
                      <a:pt x="20153" y="1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55;p55">
                <a:extLst>
                  <a:ext uri="{FF2B5EF4-FFF2-40B4-BE49-F238E27FC236}">
                    <a16:creationId xmlns:a16="http://schemas.microsoft.com/office/drawing/2014/main" xmlns="" id="{F416AED3-E781-4EA1-84B0-0524AF3BAB1B}"/>
                  </a:ext>
                </a:extLst>
              </p:cNvPr>
              <p:cNvSpPr/>
              <p:nvPr/>
            </p:nvSpPr>
            <p:spPr>
              <a:xfrm>
                <a:off x="6903966" y="2803230"/>
                <a:ext cx="826844" cy="284162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5286" extrusionOk="0">
                    <a:moveTo>
                      <a:pt x="15138" y="1"/>
                    </a:moveTo>
                    <a:cubicBezTo>
                      <a:pt x="11571" y="1441"/>
                      <a:pt x="7781" y="2194"/>
                      <a:pt x="3910" y="2194"/>
                    </a:cubicBezTo>
                    <a:cubicBezTo>
                      <a:pt x="2634" y="2194"/>
                      <a:pt x="1350" y="2112"/>
                      <a:pt x="61" y="1946"/>
                    </a:cubicBezTo>
                    <a:lnTo>
                      <a:pt x="1" y="4499"/>
                    </a:lnTo>
                    <a:cubicBezTo>
                      <a:pt x="1" y="4499"/>
                      <a:pt x="3550" y="5286"/>
                      <a:pt x="7915" y="5286"/>
                    </a:cubicBezTo>
                    <a:cubicBezTo>
                      <a:pt x="10309" y="5286"/>
                      <a:pt x="12948" y="5049"/>
                      <a:pt x="15381" y="4317"/>
                    </a:cubicBezTo>
                    <a:lnTo>
                      <a:pt x="15350" y="3800"/>
                    </a:lnTo>
                    <a:lnTo>
                      <a:pt x="15138" y="1"/>
                    </a:ln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56;p55">
                <a:extLst>
                  <a:ext uri="{FF2B5EF4-FFF2-40B4-BE49-F238E27FC236}">
                    <a16:creationId xmlns:a16="http://schemas.microsoft.com/office/drawing/2014/main" xmlns="" id="{E17DB567-9C80-4387-9CA0-8FB2982EC60C}"/>
                  </a:ext>
                </a:extLst>
              </p:cNvPr>
              <p:cNvSpPr/>
              <p:nvPr/>
            </p:nvSpPr>
            <p:spPr>
              <a:xfrm>
                <a:off x="6907245" y="2646363"/>
                <a:ext cx="810502" cy="274808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5112" extrusionOk="0">
                    <a:moveTo>
                      <a:pt x="14925" y="1"/>
                    </a:moveTo>
                    <a:cubicBezTo>
                      <a:pt x="11643" y="1292"/>
                      <a:pt x="8081" y="1979"/>
                      <a:pt x="4588" y="1979"/>
                    </a:cubicBezTo>
                    <a:cubicBezTo>
                      <a:pt x="3067" y="1979"/>
                      <a:pt x="1558" y="1849"/>
                      <a:pt x="92" y="1582"/>
                    </a:cubicBezTo>
                    <a:lnTo>
                      <a:pt x="0" y="4864"/>
                    </a:lnTo>
                    <a:cubicBezTo>
                      <a:pt x="1289" y="5030"/>
                      <a:pt x="2573" y="5112"/>
                      <a:pt x="3849" y="5112"/>
                    </a:cubicBezTo>
                    <a:cubicBezTo>
                      <a:pt x="7720" y="5112"/>
                      <a:pt x="11510" y="4359"/>
                      <a:pt x="15077" y="2919"/>
                    </a:cubicBezTo>
                    <a:lnTo>
                      <a:pt x="14925" y="1"/>
                    </a:ln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57;p55">
                <a:extLst>
                  <a:ext uri="{FF2B5EF4-FFF2-40B4-BE49-F238E27FC236}">
                    <a16:creationId xmlns:a16="http://schemas.microsoft.com/office/drawing/2014/main" xmlns="" id="{29282753-4FEC-4990-A196-182417DF4060}"/>
                  </a:ext>
                </a:extLst>
              </p:cNvPr>
              <p:cNvSpPr/>
              <p:nvPr/>
            </p:nvSpPr>
            <p:spPr>
              <a:xfrm>
                <a:off x="6779784" y="2368592"/>
                <a:ext cx="1116059" cy="384205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7147" extrusionOk="0">
                    <a:moveTo>
                      <a:pt x="20426" y="1"/>
                    </a:moveTo>
                    <a:cubicBezTo>
                      <a:pt x="15925" y="2197"/>
                      <a:pt x="11013" y="3463"/>
                      <a:pt x="6077" y="3463"/>
                    </a:cubicBezTo>
                    <a:cubicBezTo>
                      <a:pt x="4046" y="3463"/>
                      <a:pt x="2012" y="3249"/>
                      <a:pt x="1" y="2797"/>
                    </a:cubicBezTo>
                    <a:lnTo>
                      <a:pt x="1" y="2797"/>
                    </a:lnTo>
                    <a:cubicBezTo>
                      <a:pt x="517" y="3010"/>
                      <a:pt x="1277" y="3253"/>
                      <a:pt x="2280" y="3314"/>
                    </a:cubicBezTo>
                    <a:cubicBezTo>
                      <a:pt x="2371" y="3314"/>
                      <a:pt x="2463" y="3344"/>
                      <a:pt x="2523" y="3344"/>
                    </a:cubicBezTo>
                    <a:lnTo>
                      <a:pt x="2493" y="4682"/>
                    </a:lnTo>
                    <a:lnTo>
                      <a:pt x="2463" y="6749"/>
                    </a:lnTo>
                    <a:cubicBezTo>
                      <a:pt x="3929" y="7016"/>
                      <a:pt x="5438" y="7146"/>
                      <a:pt x="6958" y="7146"/>
                    </a:cubicBezTo>
                    <a:cubicBezTo>
                      <a:pt x="10449" y="7146"/>
                      <a:pt x="14005" y="6459"/>
                      <a:pt x="17265" y="5168"/>
                    </a:cubicBezTo>
                    <a:lnTo>
                      <a:pt x="17174" y="3223"/>
                    </a:lnTo>
                    <a:cubicBezTo>
                      <a:pt x="17174" y="3223"/>
                      <a:pt x="19150" y="2828"/>
                      <a:pt x="20761" y="852"/>
                    </a:cubicBezTo>
                    <a:cubicBezTo>
                      <a:pt x="20761" y="852"/>
                      <a:pt x="20639" y="517"/>
                      <a:pt x="20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58;p55">
                <a:extLst>
                  <a:ext uri="{FF2B5EF4-FFF2-40B4-BE49-F238E27FC236}">
                    <a16:creationId xmlns:a16="http://schemas.microsoft.com/office/drawing/2014/main" xmlns="" id="{C3A6228D-566F-4300-866A-B706F9C7CF66}"/>
                  </a:ext>
                </a:extLst>
              </p:cNvPr>
              <p:cNvSpPr/>
              <p:nvPr/>
            </p:nvSpPr>
            <p:spPr>
              <a:xfrm>
                <a:off x="6861497" y="2044374"/>
                <a:ext cx="880763" cy="196484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3655" extrusionOk="0">
                    <a:moveTo>
                      <a:pt x="8270" y="0"/>
                    </a:moveTo>
                    <a:cubicBezTo>
                      <a:pt x="5379" y="0"/>
                      <a:pt x="3952" y="591"/>
                      <a:pt x="3952" y="591"/>
                    </a:cubicBezTo>
                    <a:cubicBezTo>
                      <a:pt x="3952" y="591"/>
                      <a:pt x="1702" y="1199"/>
                      <a:pt x="0" y="2931"/>
                    </a:cubicBezTo>
                    <a:cubicBezTo>
                      <a:pt x="2358" y="3419"/>
                      <a:pt x="4738" y="3655"/>
                      <a:pt x="7116" y="3655"/>
                    </a:cubicBezTo>
                    <a:cubicBezTo>
                      <a:pt x="10227" y="3655"/>
                      <a:pt x="13334" y="3251"/>
                      <a:pt x="16384" y="2475"/>
                    </a:cubicBezTo>
                    <a:cubicBezTo>
                      <a:pt x="15289" y="1442"/>
                      <a:pt x="13830" y="561"/>
                      <a:pt x="11976" y="287"/>
                    </a:cubicBezTo>
                    <a:cubicBezTo>
                      <a:pt x="10549" y="77"/>
                      <a:pt x="9314" y="0"/>
                      <a:pt x="8270" y="0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59;p55">
                <a:extLst>
                  <a:ext uri="{FF2B5EF4-FFF2-40B4-BE49-F238E27FC236}">
                    <a16:creationId xmlns:a16="http://schemas.microsoft.com/office/drawing/2014/main" xmlns="" id="{A7F47197-6F84-4DAF-99A5-9A9E2578216D}"/>
                  </a:ext>
                </a:extLst>
              </p:cNvPr>
              <p:cNvSpPr/>
              <p:nvPr/>
            </p:nvSpPr>
            <p:spPr>
              <a:xfrm>
                <a:off x="6524861" y="1663710"/>
                <a:ext cx="248413" cy="15294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845" extrusionOk="0">
                    <a:moveTo>
                      <a:pt x="3198" y="0"/>
                    </a:moveTo>
                    <a:cubicBezTo>
                      <a:pt x="1993" y="0"/>
                      <a:pt x="796" y="501"/>
                      <a:pt x="1" y="1441"/>
                    </a:cubicBezTo>
                    <a:cubicBezTo>
                      <a:pt x="337" y="2206"/>
                      <a:pt x="1107" y="2845"/>
                      <a:pt x="2201" y="2845"/>
                    </a:cubicBezTo>
                    <a:cubicBezTo>
                      <a:pt x="2889" y="2845"/>
                      <a:pt x="3705" y="2592"/>
                      <a:pt x="4621" y="1958"/>
                    </a:cubicBezTo>
                    <a:lnTo>
                      <a:pt x="4135" y="103"/>
                    </a:lnTo>
                    <a:cubicBezTo>
                      <a:pt x="3827" y="34"/>
                      <a:pt x="3512" y="0"/>
                      <a:pt x="3198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60;p55">
                <a:extLst>
                  <a:ext uri="{FF2B5EF4-FFF2-40B4-BE49-F238E27FC236}">
                    <a16:creationId xmlns:a16="http://schemas.microsoft.com/office/drawing/2014/main" xmlns="" id="{64A623C7-B5C6-41D2-8191-5DC0C2F60DFE}"/>
                  </a:ext>
                </a:extLst>
              </p:cNvPr>
              <p:cNvSpPr/>
              <p:nvPr/>
            </p:nvSpPr>
            <p:spPr>
              <a:xfrm>
                <a:off x="6508518" y="1587803"/>
                <a:ext cx="238630" cy="15337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53" extrusionOk="0">
                    <a:moveTo>
                      <a:pt x="2668" y="0"/>
                    </a:moveTo>
                    <a:cubicBezTo>
                      <a:pt x="2016" y="0"/>
                      <a:pt x="1248" y="177"/>
                      <a:pt x="609" y="816"/>
                    </a:cubicBezTo>
                    <a:cubicBezTo>
                      <a:pt x="62" y="1333"/>
                      <a:pt x="1" y="2154"/>
                      <a:pt x="305" y="2853"/>
                    </a:cubicBezTo>
                    <a:cubicBezTo>
                      <a:pt x="1100" y="1913"/>
                      <a:pt x="2297" y="1412"/>
                      <a:pt x="3502" y="1412"/>
                    </a:cubicBezTo>
                    <a:cubicBezTo>
                      <a:pt x="3816" y="1412"/>
                      <a:pt x="4131" y="1446"/>
                      <a:pt x="4439" y="1515"/>
                    </a:cubicBezTo>
                    <a:lnTo>
                      <a:pt x="4104" y="269"/>
                    </a:lnTo>
                    <a:cubicBezTo>
                      <a:pt x="4104" y="269"/>
                      <a:pt x="3474" y="0"/>
                      <a:pt x="266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61;p55">
                <a:extLst>
                  <a:ext uri="{FF2B5EF4-FFF2-40B4-BE49-F238E27FC236}">
                    <a16:creationId xmlns:a16="http://schemas.microsoft.com/office/drawing/2014/main" xmlns="" id="{DCCD88BE-A256-4AE2-8C85-9AA2C9114107}"/>
                  </a:ext>
                </a:extLst>
              </p:cNvPr>
              <p:cNvSpPr/>
              <p:nvPr/>
            </p:nvSpPr>
            <p:spPr>
              <a:xfrm>
                <a:off x="6586952" y="1672849"/>
                <a:ext cx="166756" cy="102354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904" extrusionOk="0">
                    <a:moveTo>
                      <a:pt x="1542" y="0"/>
                    </a:moveTo>
                    <a:cubicBezTo>
                      <a:pt x="1009" y="0"/>
                      <a:pt x="458" y="271"/>
                      <a:pt x="1" y="511"/>
                    </a:cubicBezTo>
                    <a:cubicBezTo>
                      <a:pt x="1" y="511"/>
                      <a:pt x="1" y="572"/>
                      <a:pt x="31" y="572"/>
                    </a:cubicBezTo>
                    <a:cubicBezTo>
                      <a:pt x="512" y="441"/>
                      <a:pt x="1040" y="121"/>
                      <a:pt x="1558" y="121"/>
                    </a:cubicBezTo>
                    <a:cubicBezTo>
                      <a:pt x="1761" y="121"/>
                      <a:pt x="1962" y="170"/>
                      <a:pt x="2159" y="298"/>
                    </a:cubicBezTo>
                    <a:cubicBezTo>
                      <a:pt x="2645" y="633"/>
                      <a:pt x="2767" y="1301"/>
                      <a:pt x="2949" y="1848"/>
                    </a:cubicBezTo>
                    <a:cubicBezTo>
                      <a:pt x="2949" y="1887"/>
                      <a:pt x="2976" y="1903"/>
                      <a:pt x="3007" y="1903"/>
                    </a:cubicBezTo>
                    <a:cubicBezTo>
                      <a:pt x="3050" y="1903"/>
                      <a:pt x="3101" y="1871"/>
                      <a:pt x="3101" y="1818"/>
                    </a:cubicBezTo>
                    <a:cubicBezTo>
                      <a:pt x="2949" y="1210"/>
                      <a:pt x="2736" y="481"/>
                      <a:pt x="2159" y="146"/>
                    </a:cubicBezTo>
                    <a:cubicBezTo>
                      <a:pt x="1961" y="43"/>
                      <a:pt x="1753" y="0"/>
                      <a:pt x="1542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62;p55">
                <a:extLst>
                  <a:ext uri="{FF2B5EF4-FFF2-40B4-BE49-F238E27FC236}">
                    <a16:creationId xmlns:a16="http://schemas.microsoft.com/office/drawing/2014/main" xmlns="" id="{7680A5A6-C790-4576-9B6C-B1B3E5F2341E}"/>
                  </a:ext>
                </a:extLst>
              </p:cNvPr>
              <p:cNvSpPr/>
              <p:nvPr/>
            </p:nvSpPr>
            <p:spPr>
              <a:xfrm>
                <a:off x="6654580" y="1700696"/>
                <a:ext cx="90313" cy="3811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9" extrusionOk="0">
                    <a:moveTo>
                      <a:pt x="649" y="1"/>
                    </a:moveTo>
                    <a:cubicBezTo>
                      <a:pt x="433" y="1"/>
                      <a:pt x="224" y="96"/>
                      <a:pt x="50" y="327"/>
                    </a:cubicBezTo>
                    <a:cubicBezTo>
                      <a:pt x="0" y="377"/>
                      <a:pt x="52" y="427"/>
                      <a:pt x="106" y="427"/>
                    </a:cubicBezTo>
                    <a:cubicBezTo>
                      <a:pt x="118" y="427"/>
                      <a:pt x="130" y="424"/>
                      <a:pt x="141" y="418"/>
                    </a:cubicBezTo>
                    <a:cubicBezTo>
                      <a:pt x="315" y="263"/>
                      <a:pt x="477" y="170"/>
                      <a:pt x="659" y="170"/>
                    </a:cubicBezTo>
                    <a:cubicBezTo>
                      <a:pt x="762" y="170"/>
                      <a:pt x="871" y="200"/>
                      <a:pt x="992" y="266"/>
                    </a:cubicBezTo>
                    <a:cubicBezTo>
                      <a:pt x="1205" y="388"/>
                      <a:pt x="1357" y="540"/>
                      <a:pt x="1539" y="692"/>
                    </a:cubicBezTo>
                    <a:cubicBezTo>
                      <a:pt x="1551" y="704"/>
                      <a:pt x="1564" y="709"/>
                      <a:pt x="1576" y="709"/>
                    </a:cubicBezTo>
                    <a:cubicBezTo>
                      <a:pt x="1629" y="709"/>
                      <a:pt x="1680" y="620"/>
                      <a:pt x="1630" y="570"/>
                    </a:cubicBezTo>
                    <a:cubicBezTo>
                      <a:pt x="1367" y="251"/>
                      <a:pt x="999" y="1"/>
                      <a:pt x="64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63;p55">
                <a:extLst>
                  <a:ext uri="{FF2B5EF4-FFF2-40B4-BE49-F238E27FC236}">
                    <a16:creationId xmlns:a16="http://schemas.microsoft.com/office/drawing/2014/main" xmlns="" id="{751347B1-4610-4ED3-83F1-59A44AE27717}"/>
                  </a:ext>
                </a:extLst>
              </p:cNvPr>
              <p:cNvSpPr/>
              <p:nvPr/>
            </p:nvSpPr>
            <p:spPr>
              <a:xfrm>
                <a:off x="7765125" y="1341911"/>
                <a:ext cx="234705" cy="159068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959" extrusionOk="0">
                    <a:moveTo>
                      <a:pt x="2836" y="0"/>
                    </a:moveTo>
                    <a:cubicBezTo>
                      <a:pt x="1803" y="0"/>
                      <a:pt x="773" y="395"/>
                      <a:pt x="0" y="1105"/>
                    </a:cubicBezTo>
                    <a:lnTo>
                      <a:pt x="486" y="2928"/>
                    </a:lnTo>
                    <a:cubicBezTo>
                      <a:pt x="706" y="2949"/>
                      <a:pt x="914" y="2959"/>
                      <a:pt x="1112" y="2959"/>
                    </a:cubicBezTo>
                    <a:cubicBezTo>
                      <a:pt x="3520" y="2959"/>
                      <a:pt x="4366" y="1489"/>
                      <a:pt x="4225" y="253"/>
                    </a:cubicBezTo>
                    <a:cubicBezTo>
                      <a:pt x="3778" y="82"/>
                      <a:pt x="3307" y="0"/>
                      <a:pt x="2836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64;p55">
                <a:extLst>
                  <a:ext uri="{FF2B5EF4-FFF2-40B4-BE49-F238E27FC236}">
                    <a16:creationId xmlns:a16="http://schemas.microsoft.com/office/drawing/2014/main" xmlns="" id="{8A47D190-9253-4F68-A198-D314C6BBB9B9}"/>
                  </a:ext>
                </a:extLst>
              </p:cNvPr>
              <p:cNvSpPr/>
              <p:nvPr/>
            </p:nvSpPr>
            <p:spPr>
              <a:xfrm>
                <a:off x="7747116" y="1283637"/>
                <a:ext cx="245188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2189" extrusionOk="0">
                    <a:moveTo>
                      <a:pt x="2007" y="1"/>
                    </a:moveTo>
                    <a:cubicBezTo>
                      <a:pt x="658" y="1"/>
                      <a:pt x="1" y="912"/>
                      <a:pt x="1" y="912"/>
                    </a:cubicBezTo>
                    <a:lnTo>
                      <a:pt x="335" y="2189"/>
                    </a:lnTo>
                    <a:cubicBezTo>
                      <a:pt x="1108" y="1479"/>
                      <a:pt x="2138" y="1084"/>
                      <a:pt x="3171" y="1084"/>
                    </a:cubicBezTo>
                    <a:cubicBezTo>
                      <a:pt x="3642" y="1084"/>
                      <a:pt x="4113" y="1166"/>
                      <a:pt x="4560" y="1337"/>
                    </a:cubicBezTo>
                    <a:cubicBezTo>
                      <a:pt x="4499" y="547"/>
                      <a:pt x="3618" y="334"/>
                      <a:pt x="2888" y="122"/>
                    </a:cubicBezTo>
                    <a:cubicBezTo>
                      <a:pt x="2567" y="36"/>
                      <a:pt x="2274" y="1"/>
                      <a:pt x="2007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65;p55">
                <a:extLst>
                  <a:ext uri="{FF2B5EF4-FFF2-40B4-BE49-F238E27FC236}">
                    <a16:creationId xmlns:a16="http://schemas.microsoft.com/office/drawing/2014/main" xmlns="" id="{F207932C-1EDD-4982-97B2-3E1BC597E73E}"/>
                  </a:ext>
                </a:extLst>
              </p:cNvPr>
              <p:cNvSpPr/>
              <p:nvPr/>
            </p:nvSpPr>
            <p:spPr>
              <a:xfrm>
                <a:off x="7789639" y="1348954"/>
                <a:ext cx="130738" cy="145898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714" extrusionOk="0">
                    <a:moveTo>
                      <a:pt x="2401" y="1"/>
                    </a:moveTo>
                    <a:cubicBezTo>
                      <a:pt x="1702" y="31"/>
                      <a:pt x="760" y="92"/>
                      <a:pt x="334" y="761"/>
                    </a:cubicBezTo>
                    <a:cubicBezTo>
                      <a:pt x="0" y="1308"/>
                      <a:pt x="182" y="2068"/>
                      <a:pt x="365" y="2645"/>
                    </a:cubicBezTo>
                    <a:cubicBezTo>
                      <a:pt x="377" y="2694"/>
                      <a:pt x="409" y="2713"/>
                      <a:pt x="440" y="2713"/>
                    </a:cubicBezTo>
                    <a:cubicBezTo>
                      <a:pt x="488" y="2713"/>
                      <a:pt x="535" y="2670"/>
                      <a:pt x="517" y="2615"/>
                    </a:cubicBezTo>
                    <a:cubicBezTo>
                      <a:pt x="395" y="2068"/>
                      <a:pt x="182" y="1460"/>
                      <a:pt x="426" y="913"/>
                    </a:cubicBezTo>
                    <a:cubicBezTo>
                      <a:pt x="760" y="153"/>
                      <a:pt x="1702" y="244"/>
                      <a:pt x="2401" y="62"/>
                    </a:cubicBezTo>
                    <a:cubicBezTo>
                      <a:pt x="2432" y="62"/>
                      <a:pt x="2432" y="1"/>
                      <a:pt x="24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66;p55">
                <a:extLst>
                  <a:ext uri="{FF2B5EF4-FFF2-40B4-BE49-F238E27FC236}">
                    <a16:creationId xmlns:a16="http://schemas.microsoft.com/office/drawing/2014/main" xmlns="" id="{978AAF70-916D-4BC0-977A-3953A183C932}"/>
                  </a:ext>
                </a:extLst>
              </p:cNvPr>
              <p:cNvSpPr/>
              <p:nvPr/>
            </p:nvSpPr>
            <p:spPr>
              <a:xfrm>
                <a:off x="7798347" y="1395455"/>
                <a:ext cx="73003" cy="621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7" extrusionOk="0">
                    <a:moveTo>
                      <a:pt x="947" y="0"/>
                    </a:moveTo>
                    <a:cubicBezTo>
                      <a:pt x="438" y="0"/>
                      <a:pt x="96" y="525"/>
                      <a:pt x="20" y="1051"/>
                    </a:cubicBezTo>
                    <a:cubicBezTo>
                      <a:pt x="1" y="1110"/>
                      <a:pt x="45" y="1157"/>
                      <a:pt x="96" y="1157"/>
                    </a:cubicBezTo>
                    <a:cubicBezTo>
                      <a:pt x="123" y="1157"/>
                      <a:pt x="151" y="1143"/>
                      <a:pt x="172" y="1112"/>
                    </a:cubicBezTo>
                    <a:cubicBezTo>
                      <a:pt x="264" y="899"/>
                      <a:pt x="324" y="656"/>
                      <a:pt x="476" y="443"/>
                    </a:cubicBezTo>
                    <a:cubicBezTo>
                      <a:pt x="609" y="244"/>
                      <a:pt x="790" y="173"/>
                      <a:pt x="996" y="173"/>
                    </a:cubicBezTo>
                    <a:cubicBezTo>
                      <a:pt x="1073" y="173"/>
                      <a:pt x="1154" y="183"/>
                      <a:pt x="1236" y="200"/>
                    </a:cubicBezTo>
                    <a:cubicBezTo>
                      <a:pt x="1297" y="200"/>
                      <a:pt x="1358" y="109"/>
                      <a:pt x="1297" y="78"/>
                    </a:cubicBezTo>
                    <a:cubicBezTo>
                      <a:pt x="1173" y="24"/>
                      <a:pt x="1056" y="0"/>
                      <a:pt x="94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67;p55">
                <a:extLst>
                  <a:ext uri="{FF2B5EF4-FFF2-40B4-BE49-F238E27FC236}">
                    <a16:creationId xmlns:a16="http://schemas.microsoft.com/office/drawing/2014/main" xmlns="" id="{8EA756D8-F374-49CA-BA3E-A5D5DBFBCCDF}"/>
                  </a:ext>
                </a:extLst>
              </p:cNvPr>
              <p:cNvSpPr/>
              <p:nvPr/>
            </p:nvSpPr>
            <p:spPr>
              <a:xfrm>
                <a:off x="7175232" y="2025451"/>
                <a:ext cx="271260" cy="139071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587" extrusionOk="0">
                    <a:moveTo>
                      <a:pt x="5046" y="1"/>
                    </a:moveTo>
                    <a:lnTo>
                      <a:pt x="5046" y="1"/>
                    </a:lnTo>
                    <a:cubicBezTo>
                      <a:pt x="3374" y="122"/>
                      <a:pt x="1763" y="396"/>
                      <a:pt x="183" y="943"/>
                    </a:cubicBezTo>
                    <a:cubicBezTo>
                      <a:pt x="122" y="1095"/>
                      <a:pt x="91" y="1277"/>
                      <a:pt x="0" y="1429"/>
                    </a:cubicBezTo>
                    <a:cubicBezTo>
                      <a:pt x="0" y="1429"/>
                      <a:pt x="1082" y="2587"/>
                      <a:pt x="2708" y="2587"/>
                    </a:cubicBezTo>
                    <a:cubicBezTo>
                      <a:pt x="3394" y="2587"/>
                      <a:pt x="4177" y="2380"/>
                      <a:pt x="5016" y="1794"/>
                    </a:cubicBezTo>
                    <a:cubicBezTo>
                      <a:pt x="5016" y="1794"/>
                      <a:pt x="4955" y="973"/>
                      <a:pt x="504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68;p55">
                <a:extLst>
                  <a:ext uri="{FF2B5EF4-FFF2-40B4-BE49-F238E27FC236}">
                    <a16:creationId xmlns:a16="http://schemas.microsoft.com/office/drawing/2014/main" xmlns="" id="{A724B34A-EEDF-4912-A339-84E48777C321}"/>
                  </a:ext>
                </a:extLst>
              </p:cNvPr>
              <p:cNvSpPr/>
              <p:nvPr/>
            </p:nvSpPr>
            <p:spPr>
              <a:xfrm>
                <a:off x="7175232" y="1878422"/>
                <a:ext cx="320287" cy="19772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678" extrusionOk="0">
                    <a:moveTo>
                      <a:pt x="5958" y="0"/>
                    </a:moveTo>
                    <a:lnTo>
                      <a:pt x="0" y="1277"/>
                    </a:lnTo>
                    <a:cubicBezTo>
                      <a:pt x="0" y="1277"/>
                      <a:pt x="426" y="2614"/>
                      <a:pt x="183" y="3678"/>
                    </a:cubicBezTo>
                    <a:cubicBezTo>
                      <a:pt x="1763" y="3131"/>
                      <a:pt x="3374" y="2857"/>
                      <a:pt x="5046" y="2736"/>
                    </a:cubicBezTo>
                    <a:cubicBezTo>
                      <a:pt x="5076" y="2128"/>
                      <a:pt x="5745" y="578"/>
                      <a:pt x="595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69;p55">
                <a:extLst>
                  <a:ext uri="{FF2B5EF4-FFF2-40B4-BE49-F238E27FC236}">
                    <a16:creationId xmlns:a16="http://schemas.microsoft.com/office/drawing/2014/main" xmlns="" id="{68D85BB1-E733-48A3-87BF-F71F214575C0}"/>
                  </a:ext>
                </a:extLst>
              </p:cNvPr>
              <p:cNvSpPr/>
              <p:nvPr/>
            </p:nvSpPr>
            <p:spPr>
              <a:xfrm>
                <a:off x="6546149" y="923186"/>
                <a:ext cx="1253302" cy="975430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18145" extrusionOk="0">
                    <a:moveTo>
                      <a:pt x="12186" y="1"/>
                    </a:moveTo>
                    <a:cubicBezTo>
                      <a:pt x="6769" y="1"/>
                      <a:pt x="0" y="1862"/>
                      <a:pt x="2948" y="12055"/>
                    </a:cubicBezTo>
                    <a:cubicBezTo>
                      <a:pt x="2948" y="12055"/>
                      <a:pt x="3070" y="12602"/>
                      <a:pt x="3313" y="13362"/>
                    </a:cubicBezTo>
                    <a:cubicBezTo>
                      <a:pt x="6688" y="16628"/>
                      <a:pt x="11214" y="18145"/>
                      <a:pt x="15868" y="18145"/>
                    </a:cubicBezTo>
                    <a:cubicBezTo>
                      <a:pt x="16454" y="18145"/>
                      <a:pt x="17042" y="18121"/>
                      <a:pt x="17629" y="18073"/>
                    </a:cubicBezTo>
                    <a:cubicBezTo>
                      <a:pt x="20304" y="16888"/>
                      <a:pt x="22584" y="15003"/>
                      <a:pt x="22888" y="12936"/>
                    </a:cubicBezTo>
                    <a:cubicBezTo>
                      <a:pt x="23313" y="9836"/>
                      <a:pt x="23253" y="7799"/>
                      <a:pt x="22158" y="5064"/>
                    </a:cubicBezTo>
                    <a:cubicBezTo>
                      <a:pt x="21064" y="2328"/>
                      <a:pt x="20578" y="1112"/>
                      <a:pt x="17629" y="535"/>
                    </a:cubicBezTo>
                    <a:cubicBezTo>
                      <a:pt x="16724" y="367"/>
                      <a:pt x="14588" y="1"/>
                      <a:pt x="1218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70;p55">
                <a:extLst>
                  <a:ext uri="{FF2B5EF4-FFF2-40B4-BE49-F238E27FC236}">
                    <a16:creationId xmlns:a16="http://schemas.microsoft.com/office/drawing/2014/main" xmlns="" id="{D433402E-32ED-4474-9264-7AB5ED4FFAFB}"/>
                  </a:ext>
                </a:extLst>
              </p:cNvPr>
              <p:cNvSpPr/>
              <p:nvPr/>
            </p:nvSpPr>
            <p:spPr>
              <a:xfrm>
                <a:off x="6724251" y="1641454"/>
                <a:ext cx="769646" cy="327168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60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5" y="1186"/>
                      <a:pt x="1003" y="2888"/>
                      <a:pt x="1793" y="3800"/>
                    </a:cubicBezTo>
                    <a:cubicBezTo>
                      <a:pt x="2873" y="5052"/>
                      <a:pt x="5300" y="6085"/>
                      <a:pt x="8258" y="6085"/>
                    </a:cubicBezTo>
                    <a:cubicBezTo>
                      <a:pt x="8964" y="6085"/>
                      <a:pt x="9701" y="6026"/>
                      <a:pt x="10456" y="5897"/>
                    </a:cubicBezTo>
                    <a:cubicBezTo>
                      <a:pt x="11702" y="5685"/>
                      <a:pt x="13040" y="5290"/>
                      <a:pt x="14316" y="4712"/>
                    </a:cubicBezTo>
                    <a:lnTo>
                      <a:pt x="14316" y="4712"/>
                    </a:lnTo>
                    <a:cubicBezTo>
                      <a:pt x="13729" y="4760"/>
                      <a:pt x="13141" y="4784"/>
                      <a:pt x="12555" y="4784"/>
                    </a:cubicBezTo>
                    <a:cubicBezTo>
                      <a:pt x="7901" y="4784"/>
                      <a:pt x="3375" y="3267"/>
                      <a:pt x="0" y="1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71;p55">
                <a:extLst>
                  <a:ext uri="{FF2B5EF4-FFF2-40B4-BE49-F238E27FC236}">
                    <a16:creationId xmlns:a16="http://schemas.microsoft.com/office/drawing/2014/main" xmlns="" id="{4546522F-A992-4BAE-992C-EEBDCAED2B26}"/>
                  </a:ext>
                </a:extLst>
              </p:cNvPr>
              <p:cNvSpPr/>
              <p:nvPr/>
            </p:nvSpPr>
            <p:spPr>
              <a:xfrm>
                <a:off x="6957886" y="1531464"/>
                <a:ext cx="71981" cy="7515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98" extrusionOk="0">
                    <a:moveTo>
                      <a:pt x="590" y="1"/>
                    </a:moveTo>
                    <a:cubicBezTo>
                      <a:pt x="556" y="1"/>
                      <a:pt x="522" y="4"/>
                      <a:pt x="487" y="10"/>
                    </a:cubicBezTo>
                    <a:cubicBezTo>
                      <a:pt x="183" y="101"/>
                      <a:pt x="1" y="466"/>
                      <a:pt x="92" y="861"/>
                    </a:cubicBezTo>
                    <a:cubicBezTo>
                      <a:pt x="196" y="1174"/>
                      <a:pt x="457" y="1397"/>
                      <a:pt x="720" y="1397"/>
                    </a:cubicBezTo>
                    <a:cubicBezTo>
                      <a:pt x="764" y="1397"/>
                      <a:pt x="808" y="1391"/>
                      <a:pt x="852" y="1378"/>
                    </a:cubicBezTo>
                    <a:cubicBezTo>
                      <a:pt x="1156" y="1317"/>
                      <a:pt x="1338" y="922"/>
                      <a:pt x="1247" y="557"/>
                    </a:cubicBezTo>
                    <a:cubicBezTo>
                      <a:pt x="1165" y="230"/>
                      <a:pt x="888" y="1"/>
                      <a:pt x="59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72;p55">
                <a:extLst>
                  <a:ext uri="{FF2B5EF4-FFF2-40B4-BE49-F238E27FC236}">
                    <a16:creationId xmlns:a16="http://schemas.microsoft.com/office/drawing/2014/main" xmlns="" id="{4706BA59-86F7-47C4-883D-4ADF4C7953AB}"/>
                  </a:ext>
                </a:extLst>
              </p:cNvPr>
              <p:cNvSpPr/>
              <p:nvPr/>
            </p:nvSpPr>
            <p:spPr>
              <a:xfrm>
                <a:off x="7459561" y="1400239"/>
                <a:ext cx="70315" cy="75099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97" extrusionOk="0">
                    <a:moveTo>
                      <a:pt x="618" y="0"/>
                    </a:moveTo>
                    <a:cubicBezTo>
                      <a:pt x="574" y="0"/>
                      <a:pt x="530" y="7"/>
                      <a:pt x="486" y="20"/>
                    </a:cubicBezTo>
                    <a:cubicBezTo>
                      <a:pt x="152" y="80"/>
                      <a:pt x="0" y="475"/>
                      <a:pt x="91" y="840"/>
                    </a:cubicBezTo>
                    <a:cubicBezTo>
                      <a:pt x="173" y="1167"/>
                      <a:pt x="450" y="1397"/>
                      <a:pt x="726" y="1397"/>
                    </a:cubicBezTo>
                    <a:cubicBezTo>
                      <a:pt x="758" y="1397"/>
                      <a:pt x="789" y="1394"/>
                      <a:pt x="821" y="1387"/>
                    </a:cubicBezTo>
                    <a:cubicBezTo>
                      <a:pt x="1155" y="1296"/>
                      <a:pt x="1307" y="931"/>
                      <a:pt x="1216" y="536"/>
                    </a:cubicBezTo>
                    <a:cubicBezTo>
                      <a:pt x="1138" y="224"/>
                      <a:pt x="881" y="0"/>
                      <a:pt x="61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73;p55">
                <a:extLst>
                  <a:ext uri="{FF2B5EF4-FFF2-40B4-BE49-F238E27FC236}">
                    <a16:creationId xmlns:a16="http://schemas.microsoft.com/office/drawing/2014/main" xmlns="" id="{6700C19E-19BC-486D-9BEC-1088EE9CA226}"/>
                  </a:ext>
                </a:extLst>
              </p:cNvPr>
              <p:cNvSpPr/>
              <p:nvPr/>
            </p:nvSpPr>
            <p:spPr>
              <a:xfrm>
                <a:off x="7206251" y="1436526"/>
                <a:ext cx="93216" cy="12299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88" extrusionOk="0">
                    <a:moveTo>
                      <a:pt x="66" y="1"/>
                    </a:moveTo>
                    <a:cubicBezTo>
                      <a:pt x="46" y="1"/>
                      <a:pt x="31" y="22"/>
                      <a:pt x="31" y="44"/>
                    </a:cubicBezTo>
                    <a:cubicBezTo>
                      <a:pt x="1" y="378"/>
                      <a:pt x="62" y="743"/>
                      <a:pt x="92" y="1077"/>
                    </a:cubicBezTo>
                    <a:cubicBezTo>
                      <a:pt x="122" y="1320"/>
                      <a:pt x="153" y="1594"/>
                      <a:pt x="335" y="1746"/>
                    </a:cubicBezTo>
                    <a:cubicBezTo>
                      <a:pt x="409" y="1819"/>
                      <a:pt x="505" y="1860"/>
                      <a:pt x="603" y="1860"/>
                    </a:cubicBezTo>
                    <a:cubicBezTo>
                      <a:pt x="666" y="1860"/>
                      <a:pt x="731" y="1843"/>
                      <a:pt x="791" y="1807"/>
                    </a:cubicBezTo>
                    <a:cubicBezTo>
                      <a:pt x="882" y="1746"/>
                      <a:pt x="913" y="1655"/>
                      <a:pt x="973" y="1594"/>
                    </a:cubicBezTo>
                    <a:cubicBezTo>
                      <a:pt x="1048" y="1538"/>
                      <a:pt x="1146" y="1390"/>
                      <a:pt x="1252" y="1390"/>
                    </a:cubicBezTo>
                    <a:cubicBezTo>
                      <a:pt x="1319" y="1390"/>
                      <a:pt x="1389" y="1448"/>
                      <a:pt x="1460" y="1624"/>
                    </a:cubicBezTo>
                    <a:cubicBezTo>
                      <a:pt x="1521" y="1807"/>
                      <a:pt x="1369" y="2019"/>
                      <a:pt x="1247" y="2111"/>
                    </a:cubicBezTo>
                    <a:cubicBezTo>
                      <a:pt x="1149" y="2160"/>
                      <a:pt x="1209" y="2288"/>
                      <a:pt x="1284" y="2288"/>
                    </a:cubicBezTo>
                    <a:cubicBezTo>
                      <a:pt x="1302" y="2288"/>
                      <a:pt x="1321" y="2280"/>
                      <a:pt x="1338" y="2263"/>
                    </a:cubicBezTo>
                    <a:cubicBezTo>
                      <a:pt x="1551" y="2111"/>
                      <a:pt x="1733" y="1807"/>
                      <a:pt x="1612" y="1503"/>
                    </a:cubicBezTo>
                    <a:cubicBezTo>
                      <a:pt x="1523" y="1369"/>
                      <a:pt x="1369" y="1284"/>
                      <a:pt x="1209" y="1284"/>
                    </a:cubicBezTo>
                    <a:cubicBezTo>
                      <a:pt x="1150" y="1284"/>
                      <a:pt x="1091" y="1296"/>
                      <a:pt x="1034" y="1320"/>
                    </a:cubicBezTo>
                    <a:cubicBezTo>
                      <a:pt x="913" y="1381"/>
                      <a:pt x="882" y="1503"/>
                      <a:pt x="791" y="1594"/>
                    </a:cubicBezTo>
                    <a:cubicBezTo>
                      <a:pt x="700" y="1659"/>
                      <a:pt x="623" y="1687"/>
                      <a:pt x="560" y="1687"/>
                    </a:cubicBezTo>
                    <a:cubicBezTo>
                      <a:pt x="329" y="1687"/>
                      <a:pt x="268" y="1322"/>
                      <a:pt x="244" y="1107"/>
                    </a:cubicBezTo>
                    <a:cubicBezTo>
                      <a:pt x="214" y="804"/>
                      <a:pt x="335" y="256"/>
                      <a:pt x="92" y="13"/>
                    </a:cubicBezTo>
                    <a:cubicBezTo>
                      <a:pt x="83" y="4"/>
                      <a:pt x="74" y="1"/>
                      <a:pt x="66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74;p55">
                <a:extLst>
                  <a:ext uri="{FF2B5EF4-FFF2-40B4-BE49-F238E27FC236}">
                    <a16:creationId xmlns:a16="http://schemas.microsoft.com/office/drawing/2014/main" xmlns="" id="{A528A77A-0547-4C39-A5CB-E6F53A6DC9FC}"/>
                  </a:ext>
                </a:extLst>
              </p:cNvPr>
              <p:cNvSpPr/>
              <p:nvPr/>
            </p:nvSpPr>
            <p:spPr>
              <a:xfrm>
                <a:off x="7245763" y="1624251"/>
                <a:ext cx="110902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258" extrusionOk="0">
                    <a:moveTo>
                      <a:pt x="1811" y="0"/>
                    </a:moveTo>
                    <a:cubicBezTo>
                      <a:pt x="1755" y="0"/>
                      <a:pt x="1697" y="40"/>
                      <a:pt x="1697" y="108"/>
                    </a:cubicBezTo>
                    <a:cubicBezTo>
                      <a:pt x="1758" y="564"/>
                      <a:pt x="1576" y="929"/>
                      <a:pt x="1090" y="1050"/>
                    </a:cubicBezTo>
                    <a:cubicBezTo>
                      <a:pt x="1027" y="1063"/>
                      <a:pt x="953" y="1070"/>
                      <a:pt x="876" y="1070"/>
                    </a:cubicBezTo>
                    <a:cubicBezTo>
                      <a:pt x="767" y="1070"/>
                      <a:pt x="649" y="1055"/>
                      <a:pt x="542" y="1020"/>
                    </a:cubicBezTo>
                    <a:cubicBezTo>
                      <a:pt x="330" y="929"/>
                      <a:pt x="238" y="777"/>
                      <a:pt x="56" y="625"/>
                    </a:cubicBezTo>
                    <a:cubicBezTo>
                      <a:pt x="56" y="616"/>
                      <a:pt x="54" y="612"/>
                      <a:pt x="50" y="612"/>
                    </a:cubicBezTo>
                    <a:cubicBezTo>
                      <a:pt x="41" y="612"/>
                      <a:pt x="26" y="634"/>
                      <a:pt x="26" y="655"/>
                    </a:cubicBezTo>
                    <a:cubicBezTo>
                      <a:pt x="1" y="1079"/>
                      <a:pt x="528" y="1257"/>
                      <a:pt x="920" y="1257"/>
                    </a:cubicBezTo>
                    <a:cubicBezTo>
                      <a:pt x="1006" y="1257"/>
                      <a:pt x="1085" y="1249"/>
                      <a:pt x="1150" y="1233"/>
                    </a:cubicBezTo>
                    <a:cubicBezTo>
                      <a:pt x="1697" y="1111"/>
                      <a:pt x="2062" y="625"/>
                      <a:pt x="1910" y="78"/>
                    </a:cubicBezTo>
                    <a:cubicBezTo>
                      <a:pt x="1897" y="24"/>
                      <a:pt x="1854" y="0"/>
                      <a:pt x="1811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75;p55">
                <a:extLst>
                  <a:ext uri="{FF2B5EF4-FFF2-40B4-BE49-F238E27FC236}">
                    <a16:creationId xmlns:a16="http://schemas.microsoft.com/office/drawing/2014/main" xmlns="" id="{13E9130C-5573-4C10-B38D-C5C367E1120F}"/>
                  </a:ext>
                </a:extLst>
              </p:cNvPr>
              <p:cNvSpPr/>
              <p:nvPr/>
            </p:nvSpPr>
            <p:spPr>
              <a:xfrm rot="4096072">
                <a:off x="6905011" y="1289097"/>
                <a:ext cx="88271" cy="9730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10" extrusionOk="0">
                    <a:moveTo>
                      <a:pt x="1490" y="1"/>
                    </a:moveTo>
                    <a:cubicBezTo>
                      <a:pt x="821" y="153"/>
                      <a:pt x="0" y="1065"/>
                      <a:pt x="61" y="1764"/>
                    </a:cubicBezTo>
                    <a:cubicBezTo>
                      <a:pt x="61" y="1794"/>
                      <a:pt x="76" y="1809"/>
                      <a:pt x="95" y="1809"/>
                    </a:cubicBezTo>
                    <a:cubicBezTo>
                      <a:pt x="114" y="1809"/>
                      <a:pt x="137" y="1794"/>
                      <a:pt x="152" y="1764"/>
                    </a:cubicBezTo>
                    <a:cubicBezTo>
                      <a:pt x="426" y="1034"/>
                      <a:pt x="821" y="518"/>
                      <a:pt x="1551" y="153"/>
                    </a:cubicBezTo>
                    <a:cubicBezTo>
                      <a:pt x="1642" y="122"/>
                      <a:pt x="1581" y="1"/>
                      <a:pt x="14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76;p55">
                <a:extLst>
                  <a:ext uri="{FF2B5EF4-FFF2-40B4-BE49-F238E27FC236}">
                    <a16:creationId xmlns:a16="http://schemas.microsoft.com/office/drawing/2014/main" xmlns="" id="{D1C3BC3A-A696-4406-98F1-1E2C5770B1A0}"/>
                  </a:ext>
                </a:extLst>
              </p:cNvPr>
              <p:cNvSpPr/>
              <p:nvPr/>
            </p:nvSpPr>
            <p:spPr>
              <a:xfrm>
                <a:off x="7417038" y="1210633"/>
                <a:ext cx="121707" cy="31179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80" extrusionOk="0">
                    <a:moveTo>
                      <a:pt x="877" y="0"/>
                    </a:moveTo>
                    <a:cubicBezTo>
                      <a:pt x="576" y="0"/>
                      <a:pt x="287" y="54"/>
                      <a:pt x="62" y="173"/>
                    </a:cubicBezTo>
                    <a:cubicBezTo>
                      <a:pt x="1" y="203"/>
                      <a:pt x="31" y="264"/>
                      <a:pt x="92" y="264"/>
                    </a:cubicBezTo>
                    <a:cubicBezTo>
                      <a:pt x="259" y="264"/>
                      <a:pt x="426" y="260"/>
                      <a:pt x="593" y="260"/>
                    </a:cubicBezTo>
                    <a:cubicBezTo>
                      <a:pt x="1093" y="260"/>
                      <a:pt x="1589" y="294"/>
                      <a:pt x="2068" y="568"/>
                    </a:cubicBezTo>
                    <a:cubicBezTo>
                      <a:pt x="2085" y="576"/>
                      <a:pt x="2101" y="580"/>
                      <a:pt x="2116" y="580"/>
                    </a:cubicBezTo>
                    <a:cubicBezTo>
                      <a:pt x="2210" y="580"/>
                      <a:pt x="2264" y="434"/>
                      <a:pt x="2159" y="355"/>
                    </a:cubicBezTo>
                    <a:cubicBezTo>
                      <a:pt x="1844" y="132"/>
                      <a:pt x="1347" y="0"/>
                      <a:pt x="87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77;p55">
                <a:extLst>
                  <a:ext uri="{FF2B5EF4-FFF2-40B4-BE49-F238E27FC236}">
                    <a16:creationId xmlns:a16="http://schemas.microsoft.com/office/drawing/2014/main" xmlns="" id="{3F3D9C6E-C0D6-4605-BDED-051E352A18F3}"/>
                  </a:ext>
                </a:extLst>
              </p:cNvPr>
              <p:cNvSpPr/>
              <p:nvPr/>
            </p:nvSpPr>
            <p:spPr>
              <a:xfrm>
                <a:off x="6907245" y="1662312"/>
                <a:ext cx="228792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663" extrusionOk="0">
                    <a:moveTo>
                      <a:pt x="2190" y="1"/>
                    </a:moveTo>
                    <a:cubicBezTo>
                      <a:pt x="2020" y="1"/>
                      <a:pt x="1846" y="23"/>
                      <a:pt x="1672" y="69"/>
                    </a:cubicBezTo>
                    <a:cubicBezTo>
                      <a:pt x="608" y="342"/>
                      <a:pt x="0" y="1345"/>
                      <a:pt x="244" y="2318"/>
                    </a:cubicBezTo>
                    <a:cubicBezTo>
                      <a:pt x="446" y="3127"/>
                      <a:pt x="1216" y="3662"/>
                      <a:pt x="2064" y="3662"/>
                    </a:cubicBezTo>
                    <a:cubicBezTo>
                      <a:pt x="2235" y="3662"/>
                      <a:pt x="2410" y="3641"/>
                      <a:pt x="2584" y="3595"/>
                    </a:cubicBezTo>
                    <a:cubicBezTo>
                      <a:pt x="3617" y="3321"/>
                      <a:pt x="4256" y="2318"/>
                      <a:pt x="4013" y="1345"/>
                    </a:cubicBezTo>
                    <a:cubicBezTo>
                      <a:pt x="3785" y="536"/>
                      <a:pt x="3032" y="1"/>
                      <a:pt x="2190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78;p55">
                <a:extLst>
                  <a:ext uri="{FF2B5EF4-FFF2-40B4-BE49-F238E27FC236}">
                    <a16:creationId xmlns:a16="http://schemas.microsoft.com/office/drawing/2014/main" xmlns="" id="{19E03D71-D94A-4F3F-BAED-3667298A667A}"/>
                  </a:ext>
                </a:extLst>
              </p:cNvPr>
              <p:cNvSpPr/>
              <p:nvPr/>
            </p:nvSpPr>
            <p:spPr>
              <a:xfrm>
                <a:off x="7459561" y="1516895"/>
                <a:ext cx="230405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3663" extrusionOk="0">
                    <a:moveTo>
                      <a:pt x="2192" y="0"/>
                    </a:moveTo>
                    <a:cubicBezTo>
                      <a:pt x="2021" y="0"/>
                      <a:pt x="1846" y="22"/>
                      <a:pt x="1672" y="68"/>
                    </a:cubicBezTo>
                    <a:cubicBezTo>
                      <a:pt x="638" y="342"/>
                      <a:pt x="0" y="1345"/>
                      <a:pt x="243" y="2318"/>
                    </a:cubicBezTo>
                    <a:cubicBezTo>
                      <a:pt x="471" y="3127"/>
                      <a:pt x="1224" y="3662"/>
                      <a:pt x="2083" y="3662"/>
                    </a:cubicBezTo>
                    <a:cubicBezTo>
                      <a:pt x="2257" y="3662"/>
                      <a:pt x="2435" y="3640"/>
                      <a:pt x="2614" y="3594"/>
                    </a:cubicBezTo>
                    <a:cubicBezTo>
                      <a:pt x="3648" y="3321"/>
                      <a:pt x="4286" y="2318"/>
                      <a:pt x="4012" y="1345"/>
                    </a:cubicBezTo>
                    <a:cubicBezTo>
                      <a:pt x="3810" y="536"/>
                      <a:pt x="3040" y="0"/>
                      <a:pt x="219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79;p55">
                <a:extLst>
                  <a:ext uri="{FF2B5EF4-FFF2-40B4-BE49-F238E27FC236}">
                    <a16:creationId xmlns:a16="http://schemas.microsoft.com/office/drawing/2014/main" xmlns="" id="{0638657C-CF57-434B-B02D-B010B86FF6C4}"/>
                  </a:ext>
                </a:extLst>
              </p:cNvPr>
              <p:cNvSpPr/>
              <p:nvPr/>
            </p:nvSpPr>
            <p:spPr>
              <a:xfrm>
                <a:off x="6966057" y="1727629"/>
                <a:ext cx="22954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2" extrusionOk="0">
                    <a:moveTo>
                      <a:pt x="202" y="1"/>
                    </a:moveTo>
                    <a:cubicBezTo>
                      <a:pt x="185" y="1"/>
                      <a:pt x="168" y="3"/>
                      <a:pt x="153" y="9"/>
                    </a:cubicBezTo>
                    <a:cubicBezTo>
                      <a:pt x="61" y="39"/>
                      <a:pt x="1" y="130"/>
                      <a:pt x="31" y="252"/>
                    </a:cubicBezTo>
                    <a:cubicBezTo>
                      <a:pt x="56" y="353"/>
                      <a:pt x="123" y="412"/>
                      <a:pt x="214" y="412"/>
                    </a:cubicBezTo>
                    <a:cubicBezTo>
                      <a:pt x="233" y="412"/>
                      <a:pt x="253" y="409"/>
                      <a:pt x="274" y="404"/>
                    </a:cubicBezTo>
                    <a:cubicBezTo>
                      <a:pt x="365" y="373"/>
                      <a:pt x="426" y="282"/>
                      <a:pt x="396" y="161"/>
                    </a:cubicBezTo>
                    <a:cubicBezTo>
                      <a:pt x="371" y="60"/>
                      <a:pt x="283" y="1"/>
                      <a:pt x="20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80;p55">
                <a:extLst>
                  <a:ext uri="{FF2B5EF4-FFF2-40B4-BE49-F238E27FC236}">
                    <a16:creationId xmlns:a16="http://schemas.microsoft.com/office/drawing/2014/main" xmlns="" id="{C5D2AA5A-790E-46CC-B379-8A8414F97197}"/>
                  </a:ext>
                </a:extLst>
              </p:cNvPr>
              <p:cNvSpPr/>
              <p:nvPr/>
            </p:nvSpPr>
            <p:spPr>
              <a:xfrm>
                <a:off x="7047770" y="1771765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31" y="39"/>
                      <a:pt x="0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2" y="411"/>
                      <a:pt x="228" y="409"/>
                      <a:pt x="244" y="403"/>
                    </a:cubicBezTo>
                    <a:cubicBezTo>
                      <a:pt x="335" y="373"/>
                      <a:pt x="396" y="282"/>
                      <a:pt x="365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81;p55">
                <a:extLst>
                  <a:ext uri="{FF2B5EF4-FFF2-40B4-BE49-F238E27FC236}">
                    <a16:creationId xmlns:a16="http://schemas.microsoft.com/office/drawing/2014/main" xmlns="" id="{70C3DCF1-8912-403D-83F2-1948156B9C61}"/>
                  </a:ext>
                </a:extLst>
              </p:cNvPr>
              <p:cNvSpPr/>
              <p:nvPr/>
            </p:nvSpPr>
            <p:spPr>
              <a:xfrm>
                <a:off x="6979121" y="1833856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3" y="8"/>
                    </a:cubicBezTo>
                    <a:cubicBezTo>
                      <a:pt x="62" y="39"/>
                      <a:pt x="1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3" y="411"/>
                      <a:pt x="228" y="409"/>
                      <a:pt x="244" y="404"/>
                    </a:cubicBezTo>
                    <a:cubicBezTo>
                      <a:pt x="366" y="373"/>
                      <a:pt x="396" y="282"/>
                      <a:pt x="366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82;p55">
                <a:extLst>
                  <a:ext uri="{FF2B5EF4-FFF2-40B4-BE49-F238E27FC236}">
                    <a16:creationId xmlns:a16="http://schemas.microsoft.com/office/drawing/2014/main" xmlns="" id="{793527AA-AAB7-49F2-94B4-E09F5AAD806D}"/>
                  </a:ext>
                </a:extLst>
              </p:cNvPr>
              <p:cNvSpPr/>
              <p:nvPr/>
            </p:nvSpPr>
            <p:spPr>
              <a:xfrm>
                <a:off x="7073897" y="1683547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3" y="8"/>
                    </a:cubicBezTo>
                    <a:cubicBezTo>
                      <a:pt x="62" y="8"/>
                      <a:pt x="1" y="130"/>
                      <a:pt x="31" y="251"/>
                    </a:cubicBezTo>
                    <a:cubicBezTo>
                      <a:pt x="62" y="342"/>
                      <a:pt x="153" y="403"/>
                      <a:pt x="244" y="403"/>
                    </a:cubicBezTo>
                    <a:cubicBezTo>
                      <a:pt x="335" y="373"/>
                      <a:pt x="396" y="251"/>
                      <a:pt x="366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83;p55">
                <a:extLst>
                  <a:ext uri="{FF2B5EF4-FFF2-40B4-BE49-F238E27FC236}">
                    <a16:creationId xmlns:a16="http://schemas.microsoft.com/office/drawing/2014/main" xmlns="" id="{B563EB92-85B1-4774-85C8-758CC67C6A41}"/>
                  </a:ext>
                </a:extLst>
              </p:cNvPr>
              <p:cNvSpPr/>
              <p:nvPr/>
            </p:nvSpPr>
            <p:spPr>
              <a:xfrm>
                <a:off x="7153997" y="1765636"/>
                <a:ext cx="22901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43" y="404"/>
                      <a:pt x="225" y="404"/>
                    </a:cubicBezTo>
                    <a:cubicBezTo>
                      <a:pt x="242" y="404"/>
                      <a:pt x="258" y="401"/>
                      <a:pt x="274" y="396"/>
                    </a:cubicBezTo>
                    <a:cubicBezTo>
                      <a:pt x="365" y="396"/>
                      <a:pt x="426" y="274"/>
                      <a:pt x="395" y="153"/>
                    </a:cubicBezTo>
                    <a:cubicBezTo>
                      <a:pt x="365" y="62"/>
                      <a:pt x="27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84;p55">
                <a:extLst>
                  <a:ext uri="{FF2B5EF4-FFF2-40B4-BE49-F238E27FC236}">
                    <a16:creationId xmlns:a16="http://schemas.microsoft.com/office/drawing/2014/main" xmlns="" id="{EDEE31F1-17A3-4863-BB62-F6AB13809171}"/>
                  </a:ext>
                </a:extLst>
              </p:cNvPr>
              <p:cNvSpPr/>
              <p:nvPr/>
            </p:nvSpPr>
            <p:spPr>
              <a:xfrm>
                <a:off x="7448110" y="1600275"/>
                <a:ext cx="22901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10" extrusionOk="0">
                    <a:moveTo>
                      <a:pt x="190" y="1"/>
                    </a:moveTo>
                    <a:cubicBezTo>
                      <a:pt x="177" y="1"/>
                      <a:pt x="165" y="3"/>
                      <a:pt x="152" y="7"/>
                    </a:cubicBezTo>
                    <a:cubicBezTo>
                      <a:pt x="61" y="37"/>
                      <a:pt x="0" y="128"/>
                      <a:pt x="31" y="250"/>
                    </a:cubicBezTo>
                    <a:cubicBezTo>
                      <a:pt x="56" y="351"/>
                      <a:pt x="123" y="410"/>
                      <a:pt x="214" y="410"/>
                    </a:cubicBezTo>
                    <a:cubicBezTo>
                      <a:pt x="233" y="410"/>
                      <a:pt x="253" y="407"/>
                      <a:pt x="274" y="402"/>
                    </a:cubicBezTo>
                    <a:cubicBezTo>
                      <a:pt x="365" y="372"/>
                      <a:pt x="426" y="280"/>
                      <a:pt x="396" y="159"/>
                    </a:cubicBezTo>
                    <a:cubicBezTo>
                      <a:pt x="369" y="80"/>
                      <a:pt x="274" y="1"/>
                      <a:pt x="1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85;p55">
                <a:extLst>
                  <a:ext uri="{FF2B5EF4-FFF2-40B4-BE49-F238E27FC236}">
                    <a16:creationId xmlns:a16="http://schemas.microsoft.com/office/drawing/2014/main" xmlns="" id="{A1D46730-4161-45D7-90E1-0A64BE9AB858}"/>
                  </a:ext>
                </a:extLst>
              </p:cNvPr>
              <p:cNvSpPr/>
              <p:nvPr/>
            </p:nvSpPr>
            <p:spPr>
              <a:xfrm>
                <a:off x="7513481" y="1693331"/>
                <a:ext cx="21288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0" extrusionOk="0">
                    <a:moveTo>
                      <a:pt x="201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61" y="39"/>
                      <a:pt x="0" y="130"/>
                      <a:pt x="31" y="252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8"/>
                      <a:pt x="243" y="403"/>
                    </a:cubicBezTo>
                    <a:cubicBezTo>
                      <a:pt x="335" y="373"/>
                      <a:pt x="395" y="252"/>
                      <a:pt x="365" y="160"/>
                    </a:cubicBezTo>
                    <a:cubicBezTo>
                      <a:pt x="365" y="60"/>
                      <a:pt x="282" y="1"/>
                      <a:pt x="2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86;p55">
                <a:extLst>
                  <a:ext uri="{FF2B5EF4-FFF2-40B4-BE49-F238E27FC236}">
                    <a16:creationId xmlns:a16="http://schemas.microsoft.com/office/drawing/2014/main" xmlns="" id="{14CF724F-9E6B-46D8-8E80-40467FACD81D}"/>
                  </a:ext>
                </a:extLst>
              </p:cNvPr>
              <p:cNvSpPr/>
              <p:nvPr/>
            </p:nvSpPr>
            <p:spPr>
              <a:xfrm>
                <a:off x="7567401" y="1575707"/>
                <a:ext cx="21288" cy="219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9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2" y="8"/>
                    </a:cubicBezTo>
                    <a:cubicBezTo>
                      <a:pt x="61" y="38"/>
                      <a:pt x="0" y="129"/>
                      <a:pt x="31" y="251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7"/>
                      <a:pt x="243" y="403"/>
                    </a:cubicBezTo>
                    <a:cubicBezTo>
                      <a:pt x="335" y="373"/>
                      <a:pt x="395" y="251"/>
                      <a:pt x="365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87;p55">
                <a:extLst>
                  <a:ext uri="{FF2B5EF4-FFF2-40B4-BE49-F238E27FC236}">
                    <a16:creationId xmlns:a16="http://schemas.microsoft.com/office/drawing/2014/main" xmlns="" id="{6E77233C-7F70-4952-B256-F8641B77AEBD}"/>
                  </a:ext>
                </a:extLst>
              </p:cNvPr>
              <p:cNvSpPr/>
              <p:nvPr/>
            </p:nvSpPr>
            <p:spPr>
              <a:xfrm>
                <a:off x="7644168" y="1636562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3" y="1"/>
                    </a:moveTo>
                    <a:cubicBezTo>
                      <a:pt x="62" y="31"/>
                      <a:pt x="1" y="152"/>
                      <a:pt x="31" y="244"/>
                    </a:cubicBezTo>
                    <a:cubicBezTo>
                      <a:pt x="56" y="344"/>
                      <a:pt x="123" y="403"/>
                      <a:pt x="197" y="403"/>
                    </a:cubicBezTo>
                    <a:cubicBezTo>
                      <a:pt x="213" y="403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6" y="152"/>
                    </a:cubicBezTo>
                    <a:cubicBezTo>
                      <a:pt x="335" y="61"/>
                      <a:pt x="244" y="1"/>
                      <a:pt x="153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88;p55">
                <a:extLst>
                  <a:ext uri="{FF2B5EF4-FFF2-40B4-BE49-F238E27FC236}">
                    <a16:creationId xmlns:a16="http://schemas.microsoft.com/office/drawing/2014/main" xmlns="" id="{DA3AD76E-C434-43B0-8C35-19097459F6FB}"/>
                  </a:ext>
                </a:extLst>
              </p:cNvPr>
              <p:cNvSpPr/>
              <p:nvPr/>
            </p:nvSpPr>
            <p:spPr>
              <a:xfrm>
                <a:off x="7564121" y="1646346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23" y="404"/>
                      <a:pt x="197" y="404"/>
                    </a:cubicBezTo>
                    <a:cubicBezTo>
                      <a:pt x="212" y="404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5" y="153"/>
                    </a:cubicBezTo>
                    <a:cubicBezTo>
                      <a:pt x="335" y="6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89;p55">
                <a:extLst>
                  <a:ext uri="{FF2B5EF4-FFF2-40B4-BE49-F238E27FC236}">
                    <a16:creationId xmlns:a16="http://schemas.microsoft.com/office/drawing/2014/main" xmlns="" id="{AF64D045-B37E-4E40-BC76-1E9ED7ADE875}"/>
                  </a:ext>
                </a:extLst>
              </p:cNvPr>
              <p:cNvSpPr/>
              <p:nvPr/>
            </p:nvSpPr>
            <p:spPr>
              <a:xfrm>
                <a:off x="6784676" y="1228481"/>
                <a:ext cx="933069" cy="517147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9620" extrusionOk="0">
                    <a:moveTo>
                      <a:pt x="13404" y="351"/>
                    </a:moveTo>
                    <a:cubicBezTo>
                      <a:pt x="14824" y="351"/>
                      <a:pt x="16120" y="1290"/>
                      <a:pt x="16506" y="2728"/>
                    </a:cubicBezTo>
                    <a:cubicBezTo>
                      <a:pt x="16962" y="4461"/>
                      <a:pt x="15928" y="6193"/>
                      <a:pt x="14226" y="6649"/>
                    </a:cubicBezTo>
                    <a:cubicBezTo>
                      <a:pt x="13953" y="6722"/>
                      <a:pt x="13679" y="6757"/>
                      <a:pt x="13409" y="6757"/>
                    </a:cubicBezTo>
                    <a:cubicBezTo>
                      <a:pt x="11993" y="6757"/>
                      <a:pt x="10693" y="5799"/>
                      <a:pt x="10335" y="4370"/>
                    </a:cubicBezTo>
                    <a:cubicBezTo>
                      <a:pt x="9879" y="2667"/>
                      <a:pt x="10882" y="904"/>
                      <a:pt x="12615" y="449"/>
                    </a:cubicBezTo>
                    <a:cubicBezTo>
                      <a:pt x="12879" y="383"/>
                      <a:pt x="13144" y="351"/>
                      <a:pt x="13404" y="351"/>
                    </a:cubicBezTo>
                    <a:close/>
                    <a:moveTo>
                      <a:pt x="3946" y="2864"/>
                    </a:moveTo>
                    <a:cubicBezTo>
                      <a:pt x="5356" y="2864"/>
                      <a:pt x="6639" y="3821"/>
                      <a:pt x="7022" y="5251"/>
                    </a:cubicBezTo>
                    <a:cubicBezTo>
                      <a:pt x="7478" y="6953"/>
                      <a:pt x="6445" y="8716"/>
                      <a:pt x="4742" y="9142"/>
                    </a:cubicBezTo>
                    <a:cubicBezTo>
                      <a:pt x="4470" y="9215"/>
                      <a:pt x="4196" y="9250"/>
                      <a:pt x="3926" y="9250"/>
                    </a:cubicBezTo>
                    <a:cubicBezTo>
                      <a:pt x="2510" y="9250"/>
                      <a:pt x="1209" y="8292"/>
                      <a:pt x="852" y="6862"/>
                    </a:cubicBezTo>
                    <a:cubicBezTo>
                      <a:pt x="396" y="5160"/>
                      <a:pt x="1399" y="3397"/>
                      <a:pt x="3131" y="2971"/>
                    </a:cubicBezTo>
                    <a:cubicBezTo>
                      <a:pt x="3404" y="2898"/>
                      <a:pt x="3677" y="2864"/>
                      <a:pt x="3946" y="2864"/>
                    </a:cubicBezTo>
                    <a:close/>
                    <a:moveTo>
                      <a:pt x="13395" y="1"/>
                    </a:moveTo>
                    <a:cubicBezTo>
                      <a:pt x="13097" y="1"/>
                      <a:pt x="12795" y="38"/>
                      <a:pt x="12493" y="114"/>
                    </a:cubicBezTo>
                    <a:cubicBezTo>
                      <a:pt x="10609" y="631"/>
                      <a:pt x="9454" y="2576"/>
                      <a:pt x="9971" y="4461"/>
                    </a:cubicBezTo>
                    <a:cubicBezTo>
                      <a:pt x="9971" y="4461"/>
                      <a:pt x="9603" y="4350"/>
                      <a:pt x="9107" y="4350"/>
                    </a:cubicBezTo>
                    <a:cubicBezTo>
                      <a:pt x="8563" y="4350"/>
                      <a:pt x="7866" y="4483"/>
                      <a:pt x="7326" y="5038"/>
                    </a:cubicBezTo>
                    <a:cubicBezTo>
                      <a:pt x="7041" y="3615"/>
                      <a:pt x="5479" y="2500"/>
                      <a:pt x="3858" y="2500"/>
                    </a:cubicBezTo>
                    <a:cubicBezTo>
                      <a:pt x="3575" y="2500"/>
                      <a:pt x="3290" y="2534"/>
                      <a:pt x="3010" y="2607"/>
                    </a:cubicBezTo>
                    <a:cubicBezTo>
                      <a:pt x="1125" y="3123"/>
                      <a:pt x="1" y="5069"/>
                      <a:pt x="487" y="6953"/>
                    </a:cubicBezTo>
                    <a:cubicBezTo>
                      <a:pt x="923" y="8567"/>
                      <a:pt x="2373" y="9620"/>
                      <a:pt x="3946" y="9620"/>
                    </a:cubicBezTo>
                    <a:cubicBezTo>
                      <a:pt x="4239" y="9620"/>
                      <a:pt x="4537" y="9583"/>
                      <a:pt x="4834" y="9506"/>
                    </a:cubicBezTo>
                    <a:cubicBezTo>
                      <a:pt x="6627" y="9020"/>
                      <a:pt x="7721" y="7288"/>
                      <a:pt x="7448" y="5494"/>
                    </a:cubicBezTo>
                    <a:cubicBezTo>
                      <a:pt x="7543" y="5303"/>
                      <a:pt x="7975" y="4739"/>
                      <a:pt x="9066" y="4739"/>
                    </a:cubicBezTo>
                    <a:cubicBezTo>
                      <a:pt x="9366" y="4739"/>
                      <a:pt x="9716" y="4781"/>
                      <a:pt x="10123" y="4886"/>
                    </a:cubicBezTo>
                    <a:cubicBezTo>
                      <a:pt x="10412" y="5598"/>
                      <a:pt x="11616" y="7131"/>
                      <a:pt x="13436" y="7131"/>
                    </a:cubicBezTo>
                    <a:cubicBezTo>
                      <a:pt x="13715" y="7131"/>
                      <a:pt x="14009" y="7095"/>
                      <a:pt x="14317" y="7014"/>
                    </a:cubicBezTo>
                    <a:cubicBezTo>
                      <a:pt x="16232" y="6497"/>
                      <a:pt x="17357" y="4552"/>
                      <a:pt x="16840" y="2637"/>
                    </a:cubicBezTo>
                    <a:cubicBezTo>
                      <a:pt x="16430" y="1049"/>
                      <a:pt x="14985" y="1"/>
                      <a:pt x="13395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90;p55">
                <a:extLst>
                  <a:ext uri="{FF2B5EF4-FFF2-40B4-BE49-F238E27FC236}">
                    <a16:creationId xmlns:a16="http://schemas.microsoft.com/office/drawing/2014/main" xmlns="" id="{E69FDB32-BEAD-4AB9-AB5B-BFE10DFE0D57}"/>
                  </a:ext>
                </a:extLst>
              </p:cNvPr>
              <p:cNvSpPr/>
              <p:nvPr/>
            </p:nvSpPr>
            <p:spPr>
              <a:xfrm>
                <a:off x="6426859" y="1162680"/>
                <a:ext cx="398719" cy="297333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5531" extrusionOk="0">
                    <a:moveTo>
                      <a:pt x="1034" y="1"/>
                    </a:moveTo>
                    <a:cubicBezTo>
                      <a:pt x="395" y="1065"/>
                      <a:pt x="0" y="2463"/>
                      <a:pt x="334" y="4165"/>
                    </a:cubicBezTo>
                    <a:cubicBezTo>
                      <a:pt x="365" y="4256"/>
                      <a:pt x="365" y="4317"/>
                      <a:pt x="395" y="4378"/>
                    </a:cubicBezTo>
                    <a:cubicBezTo>
                      <a:pt x="1957" y="5146"/>
                      <a:pt x="3742" y="5531"/>
                      <a:pt x="5551" y="5531"/>
                    </a:cubicBezTo>
                    <a:cubicBezTo>
                      <a:pt x="5960" y="5531"/>
                      <a:pt x="6370" y="5511"/>
                      <a:pt x="6778" y="5472"/>
                    </a:cubicBezTo>
                    <a:cubicBezTo>
                      <a:pt x="6991" y="5016"/>
                      <a:pt x="7234" y="4499"/>
                      <a:pt x="7417" y="3983"/>
                    </a:cubicBezTo>
                    <a:cubicBezTo>
                      <a:pt x="5076" y="3071"/>
                      <a:pt x="2948" y="1673"/>
                      <a:pt x="1034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91;p55">
                <a:extLst>
                  <a:ext uri="{FF2B5EF4-FFF2-40B4-BE49-F238E27FC236}">
                    <a16:creationId xmlns:a16="http://schemas.microsoft.com/office/drawing/2014/main" xmlns="" id="{7A41B0AE-6124-43BF-879B-219442A20445}"/>
                  </a:ext>
                </a:extLst>
              </p:cNvPr>
              <p:cNvSpPr/>
              <p:nvPr/>
            </p:nvSpPr>
            <p:spPr>
              <a:xfrm>
                <a:off x="6482391" y="773791"/>
                <a:ext cx="962474" cy="602998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11217" extrusionOk="0">
                    <a:moveTo>
                      <a:pt x="10092" y="1"/>
                    </a:moveTo>
                    <a:cubicBezTo>
                      <a:pt x="6627" y="1186"/>
                      <a:pt x="4256" y="3131"/>
                      <a:pt x="4256" y="3131"/>
                    </a:cubicBezTo>
                    <a:cubicBezTo>
                      <a:pt x="4256" y="3131"/>
                      <a:pt x="4230" y="220"/>
                      <a:pt x="3422" y="220"/>
                    </a:cubicBezTo>
                    <a:cubicBezTo>
                      <a:pt x="3360" y="220"/>
                      <a:pt x="3294" y="237"/>
                      <a:pt x="3222" y="274"/>
                    </a:cubicBezTo>
                    <a:cubicBezTo>
                      <a:pt x="2280" y="791"/>
                      <a:pt x="3374" y="3679"/>
                      <a:pt x="3374" y="3679"/>
                    </a:cubicBezTo>
                    <a:cubicBezTo>
                      <a:pt x="3374" y="3679"/>
                      <a:pt x="2256" y="1953"/>
                      <a:pt x="1692" y="1953"/>
                    </a:cubicBezTo>
                    <a:cubicBezTo>
                      <a:pt x="1612" y="1953"/>
                      <a:pt x="1543" y="1988"/>
                      <a:pt x="1490" y="2068"/>
                    </a:cubicBezTo>
                    <a:cubicBezTo>
                      <a:pt x="1095" y="2675"/>
                      <a:pt x="2797" y="4560"/>
                      <a:pt x="2797" y="4560"/>
                    </a:cubicBezTo>
                    <a:cubicBezTo>
                      <a:pt x="2797" y="4560"/>
                      <a:pt x="1064" y="5441"/>
                      <a:pt x="1" y="7235"/>
                    </a:cubicBezTo>
                    <a:cubicBezTo>
                      <a:pt x="1915" y="8907"/>
                      <a:pt x="4043" y="10335"/>
                      <a:pt x="6384" y="11217"/>
                    </a:cubicBezTo>
                    <a:cubicBezTo>
                      <a:pt x="6748" y="10244"/>
                      <a:pt x="6961" y="9241"/>
                      <a:pt x="6870" y="8420"/>
                    </a:cubicBezTo>
                    <a:lnTo>
                      <a:pt x="6870" y="8420"/>
                    </a:lnTo>
                    <a:cubicBezTo>
                      <a:pt x="6870" y="8420"/>
                      <a:pt x="9393" y="9910"/>
                      <a:pt x="11581" y="10274"/>
                    </a:cubicBezTo>
                    <a:cubicBezTo>
                      <a:pt x="11612" y="10153"/>
                      <a:pt x="11612" y="10031"/>
                      <a:pt x="11581" y="9849"/>
                    </a:cubicBezTo>
                    <a:lnTo>
                      <a:pt x="11581" y="9849"/>
                    </a:lnTo>
                    <a:cubicBezTo>
                      <a:pt x="11642" y="10031"/>
                      <a:pt x="11612" y="10153"/>
                      <a:pt x="11581" y="10274"/>
                    </a:cubicBezTo>
                    <a:cubicBezTo>
                      <a:pt x="11868" y="10329"/>
                      <a:pt x="12155" y="10359"/>
                      <a:pt x="12431" y="10359"/>
                    </a:cubicBezTo>
                    <a:cubicBezTo>
                      <a:pt x="12769" y="10359"/>
                      <a:pt x="13090" y="10314"/>
                      <a:pt x="13375" y="10214"/>
                    </a:cubicBezTo>
                    <a:cubicBezTo>
                      <a:pt x="15290" y="9545"/>
                      <a:pt x="14135" y="7782"/>
                      <a:pt x="13800" y="7296"/>
                    </a:cubicBezTo>
                    <a:lnTo>
                      <a:pt x="13800" y="7296"/>
                    </a:lnTo>
                    <a:cubicBezTo>
                      <a:pt x="14197" y="7805"/>
                      <a:pt x="15911" y="9791"/>
                      <a:pt x="17545" y="9791"/>
                    </a:cubicBezTo>
                    <a:cubicBezTo>
                      <a:pt x="17665" y="9791"/>
                      <a:pt x="17785" y="9781"/>
                      <a:pt x="17904" y="9758"/>
                    </a:cubicBezTo>
                    <a:cubicBezTo>
                      <a:pt x="16232" y="5837"/>
                      <a:pt x="13648" y="2280"/>
                      <a:pt x="10092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92;p55">
                <a:extLst>
                  <a:ext uri="{FF2B5EF4-FFF2-40B4-BE49-F238E27FC236}">
                    <a16:creationId xmlns:a16="http://schemas.microsoft.com/office/drawing/2014/main" xmlns="" id="{AFCE7354-25A4-4EDE-A2A6-38A9F09F00CC}"/>
                  </a:ext>
                </a:extLst>
              </p:cNvPr>
              <p:cNvSpPr/>
              <p:nvPr/>
            </p:nvSpPr>
            <p:spPr>
              <a:xfrm>
                <a:off x="7024869" y="731375"/>
                <a:ext cx="495160" cy="56698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0547" extrusionOk="0">
                    <a:moveTo>
                      <a:pt x="4137" y="0"/>
                    </a:moveTo>
                    <a:cubicBezTo>
                      <a:pt x="3582" y="0"/>
                      <a:pt x="3008" y="45"/>
                      <a:pt x="2402" y="151"/>
                    </a:cubicBezTo>
                    <a:cubicBezTo>
                      <a:pt x="1551" y="303"/>
                      <a:pt x="761" y="546"/>
                      <a:pt x="1" y="790"/>
                    </a:cubicBezTo>
                    <a:cubicBezTo>
                      <a:pt x="3588" y="3069"/>
                      <a:pt x="6141" y="6626"/>
                      <a:pt x="7813" y="10547"/>
                    </a:cubicBezTo>
                    <a:cubicBezTo>
                      <a:pt x="7904" y="10516"/>
                      <a:pt x="7965" y="10516"/>
                      <a:pt x="8056" y="10486"/>
                    </a:cubicBezTo>
                    <a:cubicBezTo>
                      <a:pt x="8694" y="10273"/>
                      <a:pt x="9028" y="9939"/>
                      <a:pt x="9211" y="9544"/>
                    </a:cubicBezTo>
                    <a:cubicBezTo>
                      <a:pt x="8664" y="6078"/>
                      <a:pt x="7387" y="2765"/>
                      <a:pt x="5290" y="60"/>
                    </a:cubicBezTo>
                    <a:cubicBezTo>
                      <a:pt x="4912" y="22"/>
                      <a:pt x="4529" y="0"/>
                      <a:pt x="4137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93;p55">
                <a:extLst>
                  <a:ext uri="{FF2B5EF4-FFF2-40B4-BE49-F238E27FC236}">
                    <a16:creationId xmlns:a16="http://schemas.microsoft.com/office/drawing/2014/main" xmlns="" id="{78C5A758-06E1-438C-ABA1-01C8832F2660}"/>
                  </a:ext>
                </a:extLst>
              </p:cNvPr>
              <p:cNvSpPr/>
              <p:nvPr/>
            </p:nvSpPr>
            <p:spPr>
              <a:xfrm>
                <a:off x="7309198" y="734601"/>
                <a:ext cx="593214" cy="578162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107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98" y="2705"/>
                      <a:pt x="3375" y="6018"/>
                      <a:pt x="3922" y="9484"/>
                    </a:cubicBezTo>
                    <a:cubicBezTo>
                      <a:pt x="4317" y="8633"/>
                      <a:pt x="3922" y="7660"/>
                      <a:pt x="3922" y="7660"/>
                    </a:cubicBezTo>
                    <a:lnTo>
                      <a:pt x="3922" y="7660"/>
                    </a:lnTo>
                    <a:cubicBezTo>
                      <a:pt x="3922" y="7661"/>
                      <a:pt x="5804" y="10755"/>
                      <a:pt x="7936" y="10755"/>
                    </a:cubicBezTo>
                    <a:cubicBezTo>
                      <a:pt x="8166" y="10755"/>
                      <a:pt x="8399" y="10719"/>
                      <a:pt x="8633" y="10639"/>
                    </a:cubicBezTo>
                    <a:cubicBezTo>
                      <a:pt x="11034" y="9818"/>
                      <a:pt x="7721" y="4803"/>
                      <a:pt x="6536" y="3344"/>
                    </a:cubicBezTo>
                    <a:cubicBezTo>
                      <a:pt x="5624" y="2189"/>
                      <a:pt x="3253" y="334"/>
                      <a:pt x="1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94;p55">
                <a:extLst>
                  <a:ext uri="{FF2B5EF4-FFF2-40B4-BE49-F238E27FC236}">
                    <a16:creationId xmlns:a16="http://schemas.microsoft.com/office/drawing/2014/main" xmlns="" id="{5D00EACB-B2D8-470A-AD45-92546F8DC46B}"/>
                  </a:ext>
                </a:extLst>
              </p:cNvPr>
              <p:cNvSpPr/>
              <p:nvPr/>
            </p:nvSpPr>
            <p:spPr>
              <a:xfrm>
                <a:off x="6448093" y="1397981"/>
                <a:ext cx="343188" cy="208579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38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13" y="3542"/>
                      <a:pt x="1824" y="3880"/>
                      <a:pt x="2223" y="3880"/>
                    </a:cubicBezTo>
                    <a:cubicBezTo>
                      <a:pt x="2317" y="3880"/>
                      <a:pt x="2371" y="3861"/>
                      <a:pt x="2371" y="3861"/>
                    </a:cubicBezTo>
                    <a:cubicBezTo>
                      <a:pt x="2371" y="3861"/>
                      <a:pt x="2983" y="3591"/>
                      <a:pt x="3943" y="3591"/>
                    </a:cubicBezTo>
                    <a:cubicBezTo>
                      <a:pt x="4231" y="3591"/>
                      <a:pt x="4550" y="3615"/>
                      <a:pt x="4894" y="3679"/>
                    </a:cubicBezTo>
                    <a:cubicBezTo>
                      <a:pt x="4894" y="3679"/>
                      <a:pt x="5654" y="2554"/>
                      <a:pt x="6383" y="1095"/>
                    </a:cubicBezTo>
                    <a:lnTo>
                      <a:pt x="6383" y="1095"/>
                    </a:lnTo>
                    <a:cubicBezTo>
                      <a:pt x="5975" y="1134"/>
                      <a:pt x="5565" y="1154"/>
                      <a:pt x="5156" y="1154"/>
                    </a:cubicBezTo>
                    <a:cubicBezTo>
                      <a:pt x="3347" y="1154"/>
                      <a:pt x="1562" y="769"/>
                      <a:pt x="0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95;p55">
                <a:extLst>
                  <a:ext uri="{FF2B5EF4-FFF2-40B4-BE49-F238E27FC236}">
                    <a16:creationId xmlns:a16="http://schemas.microsoft.com/office/drawing/2014/main" xmlns="" id="{5C51A195-732D-421C-B6C1-4E41B79558C2}"/>
                  </a:ext>
                </a:extLst>
              </p:cNvPr>
              <p:cNvSpPr/>
              <p:nvPr/>
            </p:nvSpPr>
            <p:spPr>
              <a:xfrm>
                <a:off x="7219314" y="1159401"/>
                <a:ext cx="4999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3" extrusionOk="0">
                    <a:moveTo>
                      <a:pt x="92" y="123"/>
                    </a:moveTo>
                    <a:cubicBezTo>
                      <a:pt x="31" y="62"/>
                      <a:pt x="1" y="1"/>
                      <a:pt x="1" y="1"/>
                    </a:cubicBezTo>
                    <a:cubicBezTo>
                      <a:pt x="1" y="1"/>
                      <a:pt x="31" y="62"/>
                      <a:pt x="92" y="123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96;p55">
                <a:extLst>
                  <a:ext uri="{FF2B5EF4-FFF2-40B4-BE49-F238E27FC236}">
                    <a16:creationId xmlns:a16="http://schemas.microsoft.com/office/drawing/2014/main" xmlns="" id="{E6062F1D-36F3-4B07-A14B-2F29D8B052FC}"/>
                  </a:ext>
                </a:extLst>
              </p:cNvPr>
              <p:cNvSpPr/>
              <p:nvPr/>
            </p:nvSpPr>
            <p:spPr>
              <a:xfrm>
                <a:off x="6990571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3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97;p55">
                <a:extLst>
                  <a:ext uri="{FF2B5EF4-FFF2-40B4-BE49-F238E27FC236}">
                    <a16:creationId xmlns:a16="http://schemas.microsoft.com/office/drawing/2014/main" xmlns="" id="{8A2314F0-32F1-4009-8773-BC149EDFE701}"/>
                  </a:ext>
                </a:extLst>
              </p:cNvPr>
              <p:cNvSpPr/>
              <p:nvPr/>
            </p:nvSpPr>
            <p:spPr>
              <a:xfrm>
                <a:off x="7021644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98;p55">
                <a:extLst>
                  <a:ext uri="{FF2B5EF4-FFF2-40B4-BE49-F238E27FC236}">
                    <a16:creationId xmlns:a16="http://schemas.microsoft.com/office/drawing/2014/main" xmlns="" id="{8BF0B3FC-570F-4E13-AE7B-1CCEF15FAC7E}"/>
                  </a:ext>
                </a:extLst>
              </p:cNvPr>
              <p:cNvSpPr/>
              <p:nvPr/>
            </p:nvSpPr>
            <p:spPr>
              <a:xfrm>
                <a:off x="6881119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7" y="1"/>
                      <a:pt x="7228" y="1108"/>
                      <a:pt x="5551" y="1108"/>
                    </a:cubicBezTo>
                    <a:cubicBezTo>
                      <a:pt x="4994" y="1108"/>
                      <a:pt x="4266" y="986"/>
                      <a:pt x="3313" y="660"/>
                    </a:cubicBezTo>
                    <a:cubicBezTo>
                      <a:pt x="3313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4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99;p55">
                <a:extLst>
                  <a:ext uri="{FF2B5EF4-FFF2-40B4-BE49-F238E27FC236}">
                    <a16:creationId xmlns:a16="http://schemas.microsoft.com/office/drawing/2014/main" xmlns="" id="{328D30F4-13CE-4420-9C6B-AB8121B92D23}"/>
                  </a:ext>
                </a:extLst>
              </p:cNvPr>
              <p:cNvSpPr/>
              <p:nvPr/>
            </p:nvSpPr>
            <p:spPr>
              <a:xfrm>
                <a:off x="6979121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490" y="0"/>
                    </a:moveTo>
                    <a:cubicBezTo>
                      <a:pt x="1490" y="0"/>
                      <a:pt x="426" y="1763"/>
                      <a:pt x="1" y="3313"/>
                    </a:cubicBezTo>
                    <a:cubicBezTo>
                      <a:pt x="574" y="3118"/>
                      <a:pt x="1153" y="3028"/>
                      <a:pt x="1732" y="3028"/>
                    </a:cubicBezTo>
                    <a:cubicBezTo>
                      <a:pt x="2505" y="3028"/>
                      <a:pt x="3279" y="3187"/>
                      <a:pt x="4043" y="3465"/>
                    </a:cubicBezTo>
                    <a:cubicBezTo>
                      <a:pt x="5046" y="1885"/>
                      <a:pt x="5533" y="0"/>
                      <a:pt x="5533" y="0"/>
                    </a:cubicBezTo>
                    <a:lnTo>
                      <a:pt x="5533" y="0"/>
                    </a:lnTo>
                    <a:cubicBezTo>
                      <a:pt x="5077" y="122"/>
                      <a:pt x="4476" y="162"/>
                      <a:pt x="3877" y="162"/>
                    </a:cubicBezTo>
                    <a:cubicBezTo>
                      <a:pt x="2679" y="162"/>
                      <a:pt x="1490" y="0"/>
                      <a:pt x="149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00;p55">
                <a:extLst>
                  <a:ext uri="{FF2B5EF4-FFF2-40B4-BE49-F238E27FC236}">
                    <a16:creationId xmlns:a16="http://schemas.microsoft.com/office/drawing/2014/main" xmlns="" id="{ED49AAE0-DE96-4DE7-A044-53143D815A9B}"/>
                  </a:ext>
                </a:extLst>
              </p:cNvPr>
              <p:cNvSpPr/>
              <p:nvPr/>
            </p:nvSpPr>
            <p:spPr>
              <a:xfrm>
                <a:off x="7031428" y="3823891"/>
                <a:ext cx="202236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228" extrusionOk="0">
                    <a:moveTo>
                      <a:pt x="1214" y="327"/>
                    </a:moveTo>
                    <a:cubicBezTo>
                      <a:pt x="1511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6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4" y="2390"/>
                      <a:pt x="2004" y="2043"/>
                      <a:pt x="2098" y="1714"/>
                    </a:cubicBezTo>
                    <a:cubicBezTo>
                      <a:pt x="2159" y="1502"/>
                      <a:pt x="2219" y="1228"/>
                      <a:pt x="2371" y="1106"/>
                    </a:cubicBezTo>
                    <a:cubicBezTo>
                      <a:pt x="2444" y="1042"/>
                      <a:pt x="2517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1" y="0"/>
                      <a:pt x="1083" y="23"/>
                      <a:pt x="973" y="73"/>
                    </a:cubicBezTo>
                    <a:cubicBezTo>
                      <a:pt x="0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4" y="3227"/>
                      <a:pt x="1970" y="3137"/>
                      <a:pt x="1949" y="3015"/>
                    </a:cubicBezTo>
                    <a:lnTo>
                      <a:pt x="1949" y="3015"/>
                    </a:lnTo>
                    <a:cubicBezTo>
                      <a:pt x="2629" y="2559"/>
                      <a:pt x="3762" y="1414"/>
                      <a:pt x="2918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7" y="985"/>
                    </a:cubicBezTo>
                    <a:cubicBezTo>
                      <a:pt x="2021" y="1062"/>
                      <a:pt x="1979" y="1141"/>
                      <a:pt x="1941" y="1223"/>
                    </a:cubicBezTo>
                    <a:lnTo>
                      <a:pt x="1941" y="1223"/>
                    </a:lnTo>
                    <a:cubicBezTo>
                      <a:pt x="1881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01;p55">
                <a:extLst>
                  <a:ext uri="{FF2B5EF4-FFF2-40B4-BE49-F238E27FC236}">
                    <a16:creationId xmlns:a16="http://schemas.microsoft.com/office/drawing/2014/main" xmlns="" id="{3F356495-CC64-43DA-A300-2B78204D98B5}"/>
                  </a:ext>
                </a:extLst>
              </p:cNvPr>
              <p:cNvSpPr/>
              <p:nvPr/>
            </p:nvSpPr>
            <p:spPr>
              <a:xfrm>
                <a:off x="6962778" y="4098436"/>
                <a:ext cx="233738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571" extrusionOk="0">
                    <a:moveTo>
                      <a:pt x="2036" y="0"/>
                    </a:moveTo>
                    <a:cubicBezTo>
                      <a:pt x="1457" y="0"/>
                      <a:pt x="878" y="90"/>
                      <a:pt x="305" y="285"/>
                    </a:cubicBezTo>
                    <a:cubicBezTo>
                      <a:pt x="1" y="1471"/>
                      <a:pt x="31" y="2504"/>
                      <a:pt x="1217" y="2565"/>
                    </a:cubicBezTo>
                    <a:cubicBezTo>
                      <a:pt x="1272" y="2569"/>
                      <a:pt x="1327" y="2570"/>
                      <a:pt x="1381" y="2570"/>
                    </a:cubicBezTo>
                    <a:cubicBezTo>
                      <a:pt x="2639" y="2570"/>
                      <a:pt x="3619" y="1574"/>
                      <a:pt x="4347" y="437"/>
                    </a:cubicBezTo>
                    <a:cubicBezTo>
                      <a:pt x="3583" y="159"/>
                      <a:pt x="2809" y="0"/>
                      <a:pt x="203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02;p55">
                <a:extLst>
                  <a:ext uri="{FF2B5EF4-FFF2-40B4-BE49-F238E27FC236}">
                    <a16:creationId xmlns:a16="http://schemas.microsoft.com/office/drawing/2014/main" xmlns="" id="{FFBC0A60-D023-486D-B056-EE1B4211F4B1}"/>
                  </a:ext>
                </a:extLst>
              </p:cNvPr>
              <p:cNvSpPr/>
              <p:nvPr/>
            </p:nvSpPr>
            <p:spPr>
              <a:xfrm>
                <a:off x="7041212" y="3992263"/>
                <a:ext cx="181109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81" extrusionOk="0">
                    <a:moveTo>
                      <a:pt x="1969" y="0"/>
                    </a:moveTo>
                    <a:cubicBezTo>
                      <a:pt x="1331" y="0"/>
                      <a:pt x="681" y="123"/>
                      <a:pt x="62" y="193"/>
                    </a:cubicBezTo>
                    <a:cubicBezTo>
                      <a:pt x="1" y="224"/>
                      <a:pt x="1" y="284"/>
                      <a:pt x="62" y="284"/>
                    </a:cubicBezTo>
                    <a:cubicBezTo>
                      <a:pt x="679" y="250"/>
                      <a:pt x="1277" y="167"/>
                      <a:pt x="1873" y="167"/>
                    </a:cubicBezTo>
                    <a:cubicBezTo>
                      <a:pt x="2332" y="167"/>
                      <a:pt x="2790" y="217"/>
                      <a:pt x="3253" y="376"/>
                    </a:cubicBezTo>
                    <a:cubicBezTo>
                      <a:pt x="3263" y="379"/>
                      <a:pt x="3272" y="381"/>
                      <a:pt x="3281" y="381"/>
                    </a:cubicBezTo>
                    <a:cubicBezTo>
                      <a:pt x="3350" y="381"/>
                      <a:pt x="3368" y="281"/>
                      <a:pt x="3314" y="254"/>
                    </a:cubicBezTo>
                    <a:cubicBezTo>
                      <a:pt x="2882" y="63"/>
                      <a:pt x="2429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03;p55">
                <a:extLst>
                  <a:ext uri="{FF2B5EF4-FFF2-40B4-BE49-F238E27FC236}">
                    <a16:creationId xmlns:a16="http://schemas.microsoft.com/office/drawing/2014/main" xmlns="" id="{EBE65812-D5D6-45A9-BBB7-186A280DF0D3}"/>
                  </a:ext>
                </a:extLst>
              </p:cNvPr>
              <p:cNvSpPr/>
              <p:nvPr/>
            </p:nvSpPr>
            <p:spPr>
              <a:xfrm>
                <a:off x="7023310" y="4038119"/>
                <a:ext cx="182453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79" extrusionOk="0">
                    <a:moveTo>
                      <a:pt x="2004" y="1"/>
                    </a:moveTo>
                    <a:cubicBezTo>
                      <a:pt x="1356" y="1"/>
                      <a:pt x="687" y="132"/>
                      <a:pt x="60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0" y="283"/>
                    </a:cubicBezTo>
                    <a:cubicBezTo>
                      <a:pt x="695" y="248"/>
                      <a:pt x="1291" y="166"/>
                      <a:pt x="1886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4" y="279"/>
                      <a:pt x="3313" y="252"/>
                    </a:cubicBezTo>
                    <a:cubicBezTo>
                      <a:pt x="2900" y="65"/>
                      <a:pt x="2457" y="1"/>
                      <a:pt x="2004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04;p55">
                <a:extLst>
                  <a:ext uri="{FF2B5EF4-FFF2-40B4-BE49-F238E27FC236}">
                    <a16:creationId xmlns:a16="http://schemas.microsoft.com/office/drawing/2014/main" xmlns="" id="{112621D7-84B9-485C-B53D-A3910CEE41CD}"/>
                  </a:ext>
                </a:extLst>
              </p:cNvPr>
              <p:cNvSpPr/>
              <p:nvPr/>
            </p:nvSpPr>
            <p:spPr>
              <a:xfrm>
                <a:off x="7292856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4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05;p55">
                <a:extLst>
                  <a:ext uri="{FF2B5EF4-FFF2-40B4-BE49-F238E27FC236}">
                    <a16:creationId xmlns:a16="http://schemas.microsoft.com/office/drawing/2014/main" xmlns="" id="{E1066859-9177-49D5-81C8-65522EDFF21C}"/>
                  </a:ext>
                </a:extLst>
              </p:cNvPr>
              <p:cNvSpPr/>
              <p:nvPr/>
            </p:nvSpPr>
            <p:spPr>
              <a:xfrm>
                <a:off x="7323928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06;p55">
                <a:extLst>
                  <a:ext uri="{FF2B5EF4-FFF2-40B4-BE49-F238E27FC236}">
                    <a16:creationId xmlns:a16="http://schemas.microsoft.com/office/drawing/2014/main" xmlns="" id="{347B7701-C837-44D6-96C6-04340BCF27DC}"/>
                  </a:ext>
                </a:extLst>
              </p:cNvPr>
              <p:cNvSpPr/>
              <p:nvPr/>
            </p:nvSpPr>
            <p:spPr>
              <a:xfrm>
                <a:off x="7183403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8" y="1"/>
                      <a:pt x="7232" y="1108"/>
                      <a:pt x="5567" y="1108"/>
                    </a:cubicBezTo>
                    <a:cubicBezTo>
                      <a:pt x="5014" y="1108"/>
                      <a:pt x="4291" y="986"/>
                      <a:pt x="3344" y="660"/>
                    </a:cubicBezTo>
                    <a:cubicBezTo>
                      <a:pt x="3344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5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07;p55">
                <a:extLst>
                  <a:ext uri="{FF2B5EF4-FFF2-40B4-BE49-F238E27FC236}">
                    <a16:creationId xmlns:a16="http://schemas.microsoft.com/office/drawing/2014/main" xmlns="" id="{B6736B20-9D93-486D-B2D6-A422ACC28226}"/>
                  </a:ext>
                </a:extLst>
              </p:cNvPr>
              <p:cNvSpPr/>
              <p:nvPr/>
            </p:nvSpPr>
            <p:spPr>
              <a:xfrm>
                <a:off x="7281459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520" y="0"/>
                    </a:moveTo>
                    <a:cubicBezTo>
                      <a:pt x="1520" y="0"/>
                      <a:pt x="426" y="1763"/>
                      <a:pt x="0" y="3313"/>
                    </a:cubicBezTo>
                    <a:cubicBezTo>
                      <a:pt x="573" y="3118"/>
                      <a:pt x="1158" y="3028"/>
                      <a:pt x="1741" y="3028"/>
                    </a:cubicBezTo>
                    <a:cubicBezTo>
                      <a:pt x="2519" y="3028"/>
                      <a:pt x="3296" y="3187"/>
                      <a:pt x="4043" y="3465"/>
                    </a:cubicBezTo>
                    <a:cubicBezTo>
                      <a:pt x="5046" y="1885"/>
                      <a:pt x="5532" y="0"/>
                      <a:pt x="5532" y="0"/>
                    </a:cubicBezTo>
                    <a:lnTo>
                      <a:pt x="5532" y="0"/>
                    </a:lnTo>
                    <a:cubicBezTo>
                      <a:pt x="5076" y="122"/>
                      <a:pt x="4478" y="162"/>
                      <a:pt x="3884" y="162"/>
                    </a:cubicBezTo>
                    <a:cubicBezTo>
                      <a:pt x="2695" y="162"/>
                      <a:pt x="1520" y="0"/>
                      <a:pt x="152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08;p55">
                <a:extLst>
                  <a:ext uri="{FF2B5EF4-FFF2-40B4-BE49-F238E27FC236}">
                    <a16:creationId xmlns:a16="http://schemas.microsoft.com/office/drawing/2014/main" xmlns="" id="{FFBF4901-4F4D-401F-9FD3-51C182762BF3}"/>
                  </a:ext>
                </a:extLst>
              </p:cNvPr>
              <p:cNvSpPr/>
              <p:nvPr/>
            </p:nvSpPr>
            <p:spPr>
              <a:xfrm>
                <a:off x="7333712" y="3823891"/>
                <a:ext cx="200623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228" extrusionOk="0">
                    <a:moveTo>
                      <a:pt x="1214" y="327"/>
                    </a:moveTo>
                    <a:cubicBezTo>
                      <a:pt x="1512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7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5" y="2390"/>
                      <a:pt x="2004" y="2043"/>
                      <a:pt x="2098" y="1714"/>
                    </a:cubicBezTo>
                    <a:cubicBezTo>
                      <a:pt x="2159" y="1502"/>
                      <a:pt x="2220" y="1228"/>
                      <a:pt x="2372" y="1106"/>
                    </a:cubicBezTo>
                    <a:cubicBezTo>
                      <a:pt x="2445" y="1042"/>
                      <a:pt x="2518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2" y="0"/>
                      <a:pt x="1083" y="23"/>
                      <a:pt x="973" y="73"/>
                    </a:cubicBezTo>
                    <a:cubicBezTo>
                      <a:pt x="1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6" y="3227"/>
                      <a:pt x="1972" y="3135"/>
                      <a:pt x="1949" y="3012"/>
                    </a:cubicBezTo>
                    <a:lnTo>
                      <a:pt x="1949" y="3012"/>
                    </a:lnTo>
                    <a:cubicBezTo>
                      <a:pt x="2606" y="2552"/>
                      <a:pt x="3732" y="1412"/>
                      <a:pt x="2919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8" y="985"/>
                    </a:cubicBezTo>
                    <a:cubicBezTo>
                      <a:pt x="2021" y="1062"/>
                      <a:pt x="1980" y="1141"/>
                      <a:pt x="1942" y="1223"/>
                    </a:cubicBezTo>
                    <a:lnTo>
                      <a:pt x="1942" y="1223"/>
                    </a:lnTo>
                    <a:cubicBezTo>
                      <a:pt x="1882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09;p55">
                <a:extLst>
                  <a:ext uri="{FF2B5EF4-FFF2-40B4-BE49-F238E27FC236}">
                    <a16:creationId xmlns:a16="http://schemas.microsoft.com/office/drawing/2014/main" xmlns="" id="{EA581401-F56A-4BED-8A19-5D30D8AB5834}"/>
                  </a:ext>
                </a:extLst>
              </p:cNvPr>
              <p:cNvSpPr/>
              <p:nvPr/>
            </p:nvSpPr>
            <p:spPr>
              <a:xfrm>
                <a:off x="7265116" y="4098436"/>
                <a:ext cx="233684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571" extrusionOk="0">
                    <a:moveTo>
                      <a:pt x="2045" y="0"/>
                    </a:moveTo>
                    <a:cubicBezTo>
                      <a:pt x="1462" y="0"/>
                      <a:pt x="877" y="90"/>
                      <a:pt x="304" y="285"/>
                    </a:cubicBezTo>
                    <a:cubicBezTo>
                      <a:pt x="0" y="1471"/>
                      <a:pt x="30" y="2504"/>
                      <a:pt x="1216" y="2565"/>
                    </a:cubicBezTo>
                    <a:cubicBezTo>
                      <a:pt x="1271" y="2569"/>
                      <a:pt x="1326" y="2570"/>
                      <a:pt x="1380" y="2570"/>
                    </a:cubicBezTo>
                    <a:cubicBezTo>
                      <a:pt x="2638" y="2570"/>
                      <a:pt x="3618" y="1574"/>
                      <a:pt x="4347" y="437"/>
                    </a:cubicBezTo>
                    <a:cubicBezTo>
                      <a:pt x="3600" y="159"/>
                      <a:pt x="2823" y="0"/>
                      <a:pt x="2045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10;p55">
                <a:extLst>
                  <a:ext uri="{FF2B5EF4-FFF2-40B4-BE49-F238E27FC236}">
                    <a16:creationId xmlns:a16="http://schemas.microsoft.com/office/drawing/2014/main" xmlns="" id="{FEF740E0-C296-462A-B648-1AE08D260BC9}"/>
                  </a:ext>
                </a:extLst>
              </p:cNvPr>
              <p:cNvSpPr/>
              <p:nvPr/>
            </p:nvSpPr>
            <p:spPr>
              <a:xfrm>
                <a:off x="7343550" y="3992263"/>
                <a:ext cx="181055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81" extrusionOk="0">
                    <a:moveTo>
                      <a:pt x="1969" y="0"/>
                    </a:moveTo>
                    <a:cubicBezTo>
                      <a:pt x="1330" y="0"/>
                      <a:pt x="680" y="123"/>
                      <a:pt x="61" y="193"/>
                    </a:cubicBezTo>
                    <a:cubicBezTo>
                      <a:pt x="0" y="224"/>
                      <a:pt x="0" y="284"/>
                      <a:pt x="61" y="284"/>
                    </a:cubicBezTo>
                    <a:cubicBezTo>
                      <a:pt x="678" y="250"/>
                      <a:pt x="1277" y="167"/>
                      <a:pt x="1877" y="167"/>
                    </a:cubicBezTo>
                    <a:cubicBezTo>
                      <a:pt x="2341" y="167"/>
                      <a:pt x="2806" y="217"/>
                      <a:pt x="3283" y="376"/>
                    </a:cubicBezTo>
                    <a:cubicBezTo>
                      <a:pt x="3289" y="379"/>
                      <a:pt x="3296" y="381"/>
                      <a:pt x="3302" y="381"/>
                    </a:cubicBezTo>
                    <a:cubicBezTo>
                      <a:pt x="3349" y="381"/>
                      <a:pt x="3367" y="281"/>
                      <a:pt x="3313" y="254"/>
                    </a:cubicBezTo>
                    <a:cubicBezTo>
                      <a:pt x="2881" y="63"/>
                      <a:pt x="2428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11;p55">
                <a:extLst>
                  <a:ext uri="{FF2B5EF4-FFF2-40B4-BE49-F238E27FC236}">
                    <a16:creationId xmlns:a16="http://schemas.microsoft.com/office/drawing/2014/main" xmlns="" id="{2FD44982-4B1F-4B25-ADC6-442BDDE8497F}"/>
                  </a:ext>
                </a:extLst>
              </p:cNvPr>
              <p:cNvSpPr/>
              <p:nvPr/>
            </p:nvSpPr>
            <p:spPr>
              <a:xfrm>
                <a:off x="7325595" y="4038119"/>
                <a:ext cx="182668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379" extrusionOk="0">
                    <a:moveTo>
                      <a:pt x="2011" y="1"/>
                    </a:moveTo>
                    <a:cubicBezTo>
                      <a:pt x="1356" y="1"/>
                      <a:pt x="687" y="132"/>
                      <a:pt x="61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1" y="283"/>
                    </a:cubicBezTo>
                    <a:cubicBezTo>
                      <a:pt x="695" y="248"/>
                      <a:pt x="1291" y="166"/>
                      <a:pt x="1887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7" y="279"/>
                      <a:pt x="3343" y="252"/>
                    </a:cubicBezTo>
                    <a:cubicBezTo>
                      <a:pt x="2918" y="65"/>
                      <a:pt x="2468" y="1"/>
                      <a:pt x="2011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12;p55">
                <a:extLst>
                  <a:ext uri="{FF2B5EF4-FFF2-40B4-BE49-F238E27FC236}">
                    <a16:creationId xmlns:a16="http://schemas.microsoft.com/office/drawing/2014/main" xmlns="" id="{82BE2578-2557-4AA5-9C25-2A75151F117B}"/>
                  </a:ext>
                </a:extLst>
              </p:cNvPr>
              <p:cNvSpPr/>
              <p:nvPr/>
            </p:nvSpPr>
            <p:spPr>
              <a:xfrm>
                <a:off x="7903983" y="2597389"/>
                <a:ext cx="289269" cy="586656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0913" extrusionOk="0">
                    <a:moveTo>
                      <a:pt x="5381" y="0"/>
                    </a:moveTo>
                    <a:lnTo>
                      <a:pt x="426" y="7721"/>
                    </a:lnTo>
                    <a:lnTo>
                      <a:pt x="1" y="10912"/>
                    </a:lnTo>
                    <a:lnTo>
                      <a:pt x="5381" y="2796"/>
                    </a:lnTo>
                    <a:lnTo>
                      <a:pt x="5381" y="0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13;p55">
                <a:extLst>
                  <a:ext uri="{FF2B5EF4-FFF2-40B4-BE49-F238E27FC236}">
                    <a16:creationId xmlns:a16="http://schemas.microsoft.com/office/drawing/2014/main" xmlns="" id="{7551304B-2410-4064-9E7B-4CE358C4A374}"/>
                  </a:ext>
                </a:extLst>
              </p:cNvPr>
              <p:cNvSpPr/>
              <p:nvPr/>
            </p:nvSpPr>
            <p:spPr>
              <a:xfrm>
                <a:off x="6712801" y="3099010"/>
                <a:ext cx="158531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758" extrusionOk="0">
                    <a:moveTo>
                      <a:pt x="0" y="1"/>
                    </a:moveTo>
                    <a:lnTo>
                      <a:pt x="1064" y="19758"/>
                    </a:lnTo>
                    <a:lnTo>
                      <a:pt x="2949" y="19758"/>
                    </a:lnTo>
                    <a:lnTo>
                      <a:pt x="2371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14;p55">
                <a:extLst>
                  <a:ext uri="{FF2B5EF4-FFF2-40B4-BE49-F238E27FC236}">
                    <a16:creationId xmlns:a16="http://schemas.microsoft.com/office/drawing/2014/main" xmlns="" id="{52802056-7CA4-4650-AACF-6E852CE8FB2D}"/>
                  </a:ext>
                </a:extLst>
              </p:cNvPr>
              <p:cNvSpPr/>
              <p:nvPr/>
            </p:nvSpPr>
            <p:spPr>
              <a:xfrm>
                <a:off x="6840262" y="3099010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0" y="1"/>
                    </a:moveTo>
                    <a:lnTo>
                      <a:pt x="578" y="19758"/>
                    </a:lnTo>
                    <a:lnTo>
                      <a:pt x="1915" y="18694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15;p55">
                <a:extLst>
                  <a:ext uri="{FF2B5EF4-FFF2-40B4-BE49-F238E27FC236}">
                    <a16:creationId xmlns:a16="http://schemas.microsoft.com/office/drawing/2014/main" xmlns="" id="{A9ACB04B-F87F-4EC4-B4B8-0BDA61EB71D9}"/>
                  </a:ext>
                </a:extLst>
              </p:cNvPr>
              <p:cNvSpPr/>
              <p:nvPr/>
            </p:nvSpPr>
            <p:spPr>
              <a:xfrm>
                <a:off x="7943227" y="3082668"/>
                <a:ext cx="130738" cy="1078483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0062" extrusionOk="0">
                    <a:moveTo>
                      <a:pt x="0" y="1"/>
                    </a:moveTo>
                    <a:lnTo>
                      <a:pt x="547" y="20062"/>
                    </a:lnTo>
                    <a:lnTo>
                      <a:pt x="2432" y="20062"/>
                    </a:lnTo>
                    <a:lnTo>
                      <a:pt x="1885" y="3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16;p55">
                <a:extLst>
                  <a:ext uri="{FF2B5EF4-FFF2-40B4-BE49-F238E27FC236}">
                    <a16:creationId xmlns:a16="http://schemas.microsoft.com/office/drawing/2014/main" xmlns="" id="{D294A64D-688C-4DD9-9690-2FF6C0970958}"/>
                  </a:ext>
                </a:extLst>
              </p:cNvPr>
              <p:cNvSpPr/>
              <p:nvPr/>
            </p:nvSpPr>
            <p:spPr>
              <a:xfrm>
                <a:off x="8044508" y="2991170"/>
                <a:ext cx="102999" cy="1169978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764" extrusionOk="0">
                    <a:moveTo>
                      <a:pt x="1338" y="0"/>
                    </a:moveTo>
                    <a:lnTo>
                      <a:pt x="1" y="2007"/>
                    </a:lnTo>
                    <a:lnTo>
                      <a:pt x="548" y="21764"/>
                    </a:lnTo>
                    <a:lnTo>
                      <a:pt x="1916" y="20700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17;p55">
                <a:extLst>
                  <a:ext uri="{FF2B5EF4-FFF2-40B4-BE49-F238E27FC236}">
                    <a16:creationId xmlns:a16="http://schemas.microsoft.com/office/drawing/2014/main" xmlns="" id="{484221FC-E283-42AA-81B4-34EFDFBE4A11}"/>
                  </a:ext>
                </a:extLst>
              </p:cNvPr>
              <p:cNvSpPr/>
              <p:nvPr/>
            </p:nvSpPr>
            <p:spPr>
              <a:xfrm>
                <a:off x="6222576" y="3184002"/>
                <a:ext cx="1697769" cy="176486"/>
              </a:xfrm>
              <a:custGeom>
                <a:avLst/>
                <a:gdLst/>
                <a:ahLst/>
                <a:cxnLst/>
                <a:rect l="l" t="t" r="r" b="b"/>
                <a:pathLst>
                  <a:path w="31582" h="3283" extrusionOk="0">
                    <a:moveTo>
                      <a:pt x="1" y="0"/>
                    </a:moveTo>
                    <a:lnTo>
                      <a:pt x="1" y="3283"/>
                    </a:lnTo>
                    <a:lnTo>
                      <a:pt x="31582" y="3283"/>
                    </a:lnTo>
                    <a:lnTo>
                      <a:pt x="3127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18;p55">
                <a:extLst>
                  <a:ext uri="{FF2B5EF4-FFF2-40B4-BE49-F238E27FC236}">
                    <a16:creationId xmlns:a16="http://schemas.microsoft.com/office/drawing/2014/main" xmlns="" id="{D5CEAE0C-F93C-43D4-AFCB-AE5324390A5B}"/>
                  </a:ext>
                </a:extLst>
              </p:cNvPr>
              <p:cNvSpPr/>
              <p:nvPr/>
            </p:nvSpPr>
            <p:spPr>
              <a:xfrm>
                <a:off x="7903983" y="2798338"/>
                <a:ext cx="254972" cy="56214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10457" extrusionOk="0">
                    <a:moveTo>
                      <a:pt x="4743" y="1"/>
                    </a:moveTo>
                    <a:lnTo>
                      <a:pt x="1" y="7174"/>
                    </a:lnTo>
                    <a:lnTo>
                      <a:pt x="305" y="10457"/>
                    </a:lnTo>
                    <a:lnTo>
                      <a:pt x="4743" y="2767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19;p55">
                <a:extLst>
                  <a:ext uri="{FF2B5EF4-FFF2-40B4-BE49-F238E27FC236}">
                    <a16:creationId xmlns:a16="http://schemas.microsoft.com/office/drawing/2014/main" xmlns="" id="{17D7F32A-3045-4547-A85F-3AFF97D64A1F}"/>
                  </a:ext>
                </a:extLst>
              </p:cNvPr>
              <p:cNvSpPr/>
              <p:nvPr/>
            </p:nvSpPr>
            <p:spPr>
              <a:xfrm>
                <a:off x="6289559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20;p55">
                <a:extLst>
                  <a:ext uri="{FF2B5EF4-FFF2-40B4-BE49-F238E27FC236}">
                    <a16:creationId xmlns:a16="http://schemas.microsoft.com/office/drawing/2014/main" xmlns="" id="{4ED9B58E-D06F-463A-B138-38DE3B83EFAC}"/>
                  </a:ext>
                </a:extLst>
              </p:cNvPr>
              <p:cNvSpPr/>
              <p:nvPr/>
            </p:nvSpPr>
            <p:spPr>
              <a:xfrm>
                <a:off x="6417021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21;p55">
                <a:extLst>
                  <a:ext uri="{FF2B5EF4-FFF2-40B4-BE49-F238E27FC236}">
                    <a16:creationId xmlns:a16="http://schemas.microsoft.com/office/drawing/2014/main" xmlns="" id="{110A6D87-4CE4-4954-908B-150762B99C94}"/>
                  </a:ext>
                </a:extLst>
              </p:cNvPr>
              <p:cNvSpPr/>
              <p:nvPr/>
            </p:nvSpPr>
            <p:spPr>
              <a:xfrm>
                <a:off x="7673574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22;p55">
                <a:extLst>
                  <a:ext uri="{FF2B5EF4-FFF2-40B4-BE49-F238E27FC236}">
                    <a16:creationId xmlns:a16="http://schemas.microsoft.com/office/drawing/2014/main" xmlns="" id="{744747CA-41DC-4369-B134-E1D39B951583}"/>
                  </a:ext>
                </a:extLst>
              </p:cNvPr>
              <p:cNvSpPr/>
              <p:nvPr/>
            </p:nvSpPr>
            <p:spPr>
              <a:xfrm>
                <a:off x="7801035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23;p55">
                <a:extLst>
                  <a:ext uri="{FF2B5EF4-FFF2-40B4-BE49-F238E27FC236}">
                    <a16:creationId xmlns:a16="http://schemas.microsoft.com/office/drawing/2014/main" xmlns="" id="{CDBBEB41-4F5B-4E50-8AE4-FAF9A1600D4D}"/>
                  </a:ext>
                </a:extLst>
              </p:cNvPr>
              <p:cNvSpPr/>
              <p:nvPr/>
            </p:nvSpPr>
            <p:spPr>
              <a:xfrm>
                <a:off x="6093502" y="3012405"/>
                <a:ext cx="472260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3193" extrusionOk="0">
                    <a:moveTo>
                      <a:pt x="0" y="1"/>
                    </a:moveTo>
                    <a:lnTo>
                      <a:pt x="578" y="3192"/>
                    </a:lnTo>
                    <a:lnTo>
                      <a:pt x="8785" y="3192"/>
                    </a:lnTo>
                    <a:cubicBezTo>
                      <a:pt x="8055" y="2341"/>
                      <a:pt x="7295" y="943"/>
                      <a:pt x="6596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24;p55">
                <a:extLst>
                  <a:ext uri="{FF2B5EF4-FFF2-40B4-BE49-F238E27FC236}">
                    <a16:creationId xmlns:a16="http://schemas.microsoft.com/office/drawing/2014/main" xmlns="" id="{CBAF7990-DA1E-4E1F-8372-F915F1CB04F9}"/>
                  </a:ext>
                </a:extLst>
              </p:cNvPr>
              <p:cNvSpPr/>
              <p:nvPr/>
            </p:nvSpPr>
            <p:spPr>
              <a:xfrm>
                <a:off x="6448093" y="3012405"/>
                <a:ext cx="25169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93" extrusionOk="0">
                    <a:moveTo>
                      <a:pt x="0" y="1"/>
                    </a:moveTo>
                    <a:cubicBezTo>
                      <a:pt x="699" y="943"/>
                      <a:pt x="1459" y="2341"/>
                      <a:pt x="2189" y="3192"/>
                    </a:cubicBezTo>
                    <a:lnTo>
                      <a:pt x="4681" y="3192"/>
                    </a:lnTo>
                    <a:cubicBezTo>
                      <a:pt x="3982" y="2280"/>
                      <a:pt x="3070" y="912"/>
                      <a:pt x="2341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25;p55">
                <a:extLst>
                  <a:ext uri="{FF2B5EF4-FFF2-40B4-BE49-F238E27FC236}">
                    <a16:creationId xmlns:a16="http://schemas.microsoft.com/office/drawing/2014/main" xmlns="" id="{B69006E2-7F83-40AC-99C8-E858FE851E68}"/>
                  </a:ext>
                </a:extLst>
              </p:cNvPr>
              <p:cNvSpPr/>
              <p:nvPr/>
            </p:nvSpPr>
            <p:spPr>
              <a:xfrm>
                <a:off x="6573888" y="3012405"/>
                <a:ext cx="277819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193" extrusionOk="0">
                    <a:moveTo>
                      <a:pt x="1" y="1"/>
                    </a:moveTo>
                    <a:cubicBezTo>
                      <a:pt x="730" y="912"/>
                      <a:pt x="1672" y="2280"/>
                      <a:pt x="2341" y="3192"/>
                    </a:cubicBezTo>
                    <a:lnTo>
                      <a:pt x="5168" y="3192"/>
                    </a:lnTo>
                    <a:cubicBezTo>
                      <a:pt x="4682" y="2250"/>
                      <a:pt x="3861" y="912"/>
                      <a:pt x="3375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26;p55">
                <a:extLst>
                  <a:ext uri="{FF2B5EF4-FFF2-40B4-BE49-F238E27FC236}">
                    <a16:creationId xmlns:a16="http://schemas.microsoft.com/office/drawing/2014/main" xmlns="" id="{6758B5F2-CB4A-4586-8ECB-6E0EB498D198}"/>
                  </a:ext>
                </a:extLst>
              </p:cNvPr>
              <p:cNvSpPr/>
              <p:nvPr/>
            </p:nvSpPr>
            <p:spPr>
              <a:xfrm>
                <a:off x="6990571" y="3012405"/>
                <a:ext cx="936348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3193" extrusionOk="0">
                    <a:moveTo>
                      <a:pt x="1" y="1"/>
                    </a:moveTo>
                    <a:cubicBezTo>
                      <a:pt x="487" y="973"/>
                      <a:pt x="1308" y="2250"/>
                      <a:pt x="1885" y="3192"/>
                    </a:cubicBezTo>
                    <a:lnTo>
                      <a:pt x="16992" y="3192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27;p55">
                <a:extLst>
                  <a:ext uri="{FF2B5EF4-FFF2-40B4-BE49-F238E27FC236}">
                    <a16:creationId xmlns:a16="http://schemas.microsoft.com/office/drawing/2014/main" xmlns="" id="{322D6DDE-22EE-44A5-A85C-9B432A5C3F30}"/>
                  </a:ext>
                </a:extLst>
              </p:cNvPr>
              <p:cNvSpPr/>
              <p:nvPr/>
            </p:nvSpPr>
            <p:spPr>
              <a:xfrm>
                <a:off x="6755270" y="3012405"/>
                <a:ext cx="33668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3193" extrusionOk="0">
                    <a:moveTo>
                      <a:pt x="1" y="1"/>
                    </a:moveTo>
                    <a:cubicBezTo>
                      <a:pt x="487" y="912"/>
                      <a:pt x="1308" y="2250"/>
                      <a:pt x="1794" y="3192"/>
                    </a:cubicBezTo>
                    <a:lnTo>
                      <a:pt x="6262" y="3192"/>
                    </a:lnTo>
                    <a:cubicBezTo>
                      <a:pt x="5685" y="2250"/>
                      <a:pt x="4864" y="973"/>
                      <a:pt x="4378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28;p55">
                <a:extLst>
                  <a:ext uri="{FF2B5EF4-FFF2-40B4-BE49-F238E27FC236}">
                    <a16:creationId xmlns:a16="http://schemas.microsoft.com/office/drawing/2014/main" xmlns="" id="{D450041A-DA43-44A5-B87E-4FFD8DF342C2}"/>
                  </a:ext>
                </a:extLst>
              </p:cNvPr>
              <p:cNvSpPr/>
              <p:nvPr/>
            </p:nvSpPr>
            <p:spPr>
              <a:xfrm>
                <a:off x="6098394" y="2563037"/>
                <a:ext cx="2099714" cy="449413"/>
              </a:xfrm>
              <a:custGeom>
                <a:avLst/>
                <a:gdLst/>
                <a:ahLst/>
                <a:cxnLst/>
                <a:rect l="l" t="t" r="r" b="b"/>
                <a:pathLst>
                  <a:path w="39059" h="8360" extrusionOk="0">
                    <a:moveTo>
                      <a:pt x="8511" y="1"/>
                    </a:moveTo>
                    <a:lnTo>
                      <a:pt x="1" y="8360"/>
                    </a:lnTo>
                    <a:lnTo>
                      <a:pt x="34105" y="8360"/>
                    </a:lnTo>
                    <a:lnTo>
                      <a:pt x="39059" y="639"/>
                    </a:lnTo>
                    <a:lnTo>
                      <a:pt x="8511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29;p55">
                <a:extLst>
                  <a:ext uri="{FF2B5EF4-FFF2-40B4-BE49-F238E27FC236}">
                    <a16:creationId xmlns:a16="http://schemas.microsoft.com/office/drawing/2014/main" xmlns="" id="{B6B99DAD-733C-47EF-A5A6-2EDA368A182A}"/>
                  </a:ext>
                </a:extLst>
              </p:cNvPr>
              <p:cNvSpPr/>
              <p:nvPr/>
            </p:nvSpPr>
            <p:spPr>
              <a:xfrm>
                <a:off x="6967724" y="2590830"/>
                <a:ext cx="643800" cy="364422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6779" extrusionOk="0">
                    <a:moveTo>
                      <a:pt x="10851" y="578"/>
                    </a:moveTo>
                    <a:cubicBezTo>
                      <a:pt x="11034" y="578"/>
                      <a:pt x="11186" y="700"/>
                      <a:pt x="11186" y="852"/>
                    </a:cubicBezTo>
                    <a:cubicBezTo>
                      <a:pt x="11186" y="1004"/>
                      <a:pt x="11034" y="1125"/>
                      <a:pt x="10851" y="1125"/>
                    </a:cubicBezTo>
                    <a:cubicBezTo>
                      <a:pt x="10669" y="1125"/>
                      <a:pt x="10517" y="1004"/>
                      <a:pt x="10517" y="852"/>
                    </a:cubicBezTo>
                    <a:cubicBezTo>
                      <a:pt x="10517" y="700"/>
                      <a:pt x="10639" y="578"/>
                      <a:pt x="10851" y="578"/>
                    </a:cubicBezTo>
                    <a:close/>
                    <a:moveTo>
                      <a:pt x="10183" y="2827"/>
                    </a:moveTo>
                    <a:cubicBezTo>
                      <a:pt x="10365" y="2827"/>
                      <a:pt x="10517" y="2949"/>
                      <a:pt x="10517" y="3101"/>
                    </a:cubicBezTo>
                    <a:cubicBezTo>
                      <a:pt x="10517" y="3253"/>
                      <a:pt x="10365" y="3374"/>
                      <a:pt x="10183" y="3374"/>
                    </a:cubicBezTo>
                    <a:cubicBezTo>
                      <a:pt x="10000" y="3374"/>
                      <a:pt x="9848" y="3253"/>
                      <a:pt x="9848" y="3101"/>
                    </a:cubicBezTo>
                    <a:cubicBezTo>
                      <a:pt x="9848" y="2949"/>
                      <a:pt x="10000" y="2827"/>
                      <a:pt x="10183" y="2827"/>
                    </a:cubicBezTo>
                    <a:close/>
                    <a:moveTo>
                      <a:pt x="9180" y="5563"/>
                    </a:moveTo>
                    <a:cubicBezTo>
                      <a:pt x="9392" y="5563"/>
                      <a:pt x="9514" y="5684"/>
                      <a:pt x="9514" y="5836"/>
                    </a:cubicBezTo>
                    <a:cubicBezTo>
                      <a:pt x="9514" y="5988"/>
                      <a:pt x="9362" y="6110"/>
                      <a:pt x="9180" y="6110"/>
                    </a:cubicBezTo>
                    <a:cubicBezTo>
                      <a:pt x="8997" y="6110"/>
                      <a:pt x="8845" y="5988"/>
                      <a:pt x="8845" y="5836"/>
                    </a:cubicBezTo>
                    <a:cubicBezTo>
                      <a:pt x="8845" y="5684"/>
                      <a:pt x="8997" y="5563"/>
                      <a:pt x="9180" y="5563"/>
                    </a:cubicBezTo>
                    <a:close/>
                    <a:moveTo>
                      <a:pt x="3131" y="1"/>
                    </a:moveTo>
                    <a:lnTo>
                      <a:pt x="0" y="6779"/>
                    </a:lnTo>
                    <a:lnTo>
                      <a:pt x="9848" y="6779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30;p55">
                <a:extLst>
                  <a:ext uri="{FF2B5EF4-FFF2-40B4-BE49-F238E27FC236}">
                    <a16:creationId xmlns:a16="http://schemas.microsoft.com/office/drawing/2014/main" xmlns="" id="{C08D254C-8CAE-454D-BAEF-5C479883EB0B}"/>
                  </a:ext>
                </a:extLst>
              </p:cNvPr>
              <p:cNvSpPr/>
              <p:nvPr/>
            </p:nvSpPr>
            <p:spPr>
              <a:xfrm>
                <a:off x="7401394" y="2602603"/>
                <a:ext cx="111439" cy="332759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6190" extrusionOk="0">
                    <a:moveTo>
                      <a:pt x="1983" y="0"/>
                    </a:moveTo>
                    <a:cubicBezTo>
                      <a:pt x="1950" y="0"/>
                      <a:pt x="1916" y="17"/>
                      <a:pt x="1903" y="55"/>
                    </a:cubicBezTo>
                    <a:cubicBezTo>
                      <a:pt x="1143" y="2000"/>
                      <a:pt x="535" y="4098"/>
                      <a:pt x="18" y="6104"/>
                    </a:cubicBezTo>
                    <a:cubicBezTo>
                      <a:pt x="1" y="6157"/>
                      <a:pt x="34" y="6189"/>
                      <a:pt x="72" y="6189"/>
                    </a:cubicBezTo>
                    <a:cubicBezTo>
                      <a:pt x="98" y="6189"/>
                      <a:pt x="127" y="6172"/>
                      <a:pt x="140" y="6134"/>
                    </a:cubicBezTo>
                    <a:cubicBezTo>
                      <a:pt x="900" y="4219"/>
                      <a:pt x="1568" y="2122"/>
                      <a:pt x="2055" y="85"/>
                    </a:cubicBezTo>
                    <a:cubicBezTo>
                      <a:pt x="2072" y="32"/>
                      <a:pt x="2029" y="0"/>
                      <a:pt x="1983" y="0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31;p55">
                <a:extLst>
                  <a:ext uri="{FF2B5EF4-FFF2-40B4-BE49-F238E27FC236}">
                    <a16:creationId xmlns:a16="http://schemas.microsoft.com/office/drawing/2014/main" xmlns="" id="{D6925EF6-E586-4EA8-827F-4CF387EAB196}"/>
                  </a:ext>
                </a:extLst>
              </p:cNvPr>
              <p:cNvSpPr/>
              <p:nvPr/>
            </p:nvSpPr>
            <p:spPr>
              <a:xfrm>
                <a:off x="7033040" y="2843818"/>
                <a:ext cx="444521" cy="19514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363" extrusionOk="0">
                    <a:moveTo>
                      <a:pt x="5181" y="0"/>
                    </a:moveTo>
                    <a:cubicBezTo>
                      <a:pt x="3355" y="0"/>
                      <a:pt x="1369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1126" y="325"/>
                      <a:pt x="2630" y="363"/>
                      <a:pt x="4135" y="363"/>
                    </a:cubicBezTo>
                    <a:cubicBezTo>
                      <a:pt x="5639" y="363"/>
                      <a:pt x="7144" y="325"/>
                      <a:pt x="8177" y="249"/>
                    </a:cubicBezTo>
                    <a:cubicBezTo>
                      <a:pt x="8269" y="219"/>
                      <a:pt x="8269" y="97"/>
                      <a:pt x="8177" y="67"/>
                    </a:cubicBezTo>
                    <a:cubicBezTo>
                      <a:pt x="7376" y="20"/>
                      <a:pt x="6309" y="0"/>
                      <a:pt x="5181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32;p55">
                <a:extLst>
                  <a:ext uri="{FF2B5EF4-FFF2-40B4-BE49-F238E27FC236}">
                    <a16:creationId xmlns:a16="http://schemas.microsoft.com/office/drawing/2014/main" xmlns="" id="{980E965F-99E3-4801-B752-280FAEA7169F}"/>
                  </a:ext>
                </a:extLst>
              </p:cNvPr>
              <p:cNvSpPr/>
              <p:nvPr/>
            </p:nvSpPr>
            <p:spPr>
              <a:xfrm>
                <a:off x="7047770" y="2781620"/>
                <a:ext cx="446133" cy="18224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39" extrusionOk="0">
                    <a:moveTo>
                      <a:pt x="5020" y="1"/>
                    </a:moveTo>
                    <a:cubicBezTo>
                      <a:pt x="3239" y="1"/>
                      <a:pt x="1332" y="44"/>
                      <a:pt x="92" y="99"/>
                    </a:cubicBezTo>
                    <a:cubicBezTo>
                      <a:pt x="0" y="99"/>
                      <a:pt x="0" y="251"/>
                      <a:pt x="92" y="251"/>
                    </a:cubicBezTo>
                    <a:cubicBezTo>
                      <a:pt x="1067" y="308"/>
                      <a:pt x="2463" y="339"/>
                      <a:pt x="3883" y="339"/>
                    </a:cubicBezTo>
                    <a:cubicBezTo>
                      <a:pt x="5470" y="339"/>
                      <a:pt x="7086" y="301"/>
                      <a:pt x="8177" y="221"/>
                    </a:cubicBezTo>
                    <a:cubicBezTo>
                      <a:pt x="8298" y="221"/>
                      <a:pt x="8268" y="69"/>
                      <a:pt x="8177" y="69"/>
                    </a:cubicBezTo>
                    <a:cubicBezTo>
                      <a:pt x="7338" y="20"/>
                      <a:pt x="6207" y="1"/>
                      <a:pt x="502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33;p55">
                <a:extLst>
                  <a:ext uri="{FF2B5EF4-FFF2-40B4-BE49-F238E27FC236}">
                    <a16:creationId xmlns:a16="http://schemas.microsoft.com/office/drawing/2014/main" xmlns="" id="{EC94F080-4ACC-4050-8F11-6A07D5710691}"/>
                  </a:ext>
                </a:extLst>
              </p:cNvPr>
              <p:cNvSpPr/>
              <p:nvPr/>
            </p:nvSpPr>
            <p:spPr>
              <a:xfrm>
                <a:off x="7090240" y="2729420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1"/>
                    </a:moveTo>
                    <a:cubicBezTo>
                      <a:pt x="3132" y="1"/>
                      <a:pt x="1275" y="53"/>
                      <a:pt x="92" y="128"/>
                    </a:cubicBezTo>
                    <a:cubicBezTo>
                      <a:pt x="1" y="128"/>
                      <a:pt x="1" y="249"/>
                      <a:pt x="92" y="249"/>
                    </a:cubicBezTo>
                    <a:cubicBezTo>
                      <a:pt x="932" y="303"/>
                      <a:pt x="2110" y="327"/>
                      <a:pt x="3330" y="327"/>
                    </a:cubicBezTo>
                    <a:cubicBezTo>
                      <a:pt x="4893" y="327"/>
                      <a:pt x="6524" y="287"/>
                      <a:pt x="7600" y="219"/>
                    </a:cubicBezTo>
                    <a:cubicBezTo>
                      <a:pt x="7721" y="189"/>
                      <a:pt x="7691" y="67"/>
                      <a:pt x="7600" y="67"/>
                    </a:cubicBezTo>
                    <a:cubicBezTo>
                      <a:pt x="6868" y="20"/>
                      <a:pt x="5880" y="1"/>
                      <a:pt x="483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34;p55">
                <a:extLst>
                  <a:ext uri="{FF2B5EF4-FFF2-40B4-BE49-F238E27FC236}">
                    <a16:creationId xmlns:a16="http://schemas.microsoft.com/office/drawing/2014/main" xmlns="" id="{C6EDD860-1024-4649-B682-B98B66433DE9}"/>
                  </a:ext>
                </a:extLst>
              </p:cNvPr>
              <p:cNvSpPr/>
              <p:nvPr/>
            </p:nvSpPr>
            <p:spPr>
              <a:xfrm>
                <a:off x="7098411" y="2679209"/>
                <a:ext cx="415115" cy="1768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9" extrusionOk="0">
                    <a:moveTo>
                      <a:pt x="5146" y="0"/>
                    </a:moveTo>
                    <a:cubicBezTo>
                      <a:pt x="3368" y="0"/>
                      <a:pt x="1365" y="60"/>
                      <a:pt x="92" y="119"/>
                    </a:cubicBezTo>
                    <a:cubicBezTo>
                      <a:pt x="1" y="119"/>
                      <a:pt x="1" y="241"/>
                      <a:pt x="92" y="241"/>
                    </a:cubicBezTo>
                    <a:cubicBezTo>
                      <a:pt x="1010" y="298"/>
                      <a:pt x="2308" y="329"/>
                      <a:pt x="3627" y="329"/>
                    </a:cubicBezTo>
                    <a:cubicBezTo>
                      <a:pt x="5102" y="329"/>
                      <a:pt x="6603" y="291"/>
                      <a:pt x="7630" y="211"/>
                    </a:cubicBezTo>
                    <a:cubicBezTo>
                      <a:pt x="7721" y="211"/>
                      <a:pt x="7721" y="59"/>
                      <a:pt x="7630" y="59"/>
                    </a:cubicBezTo>
                    <a:cubicBezTo>
                      <a:pt x="6958" y="17"/>
                      <a:pt x="6083" y="0"/>
                      <a:pt x="5146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35;p55">
                <a:extLst>
                  <a:ext uri="{FF2B5EF4-FFF2-40B4-BE49-F238E27FC236}">
                    <a16:creationId xmlns:a16="http://schemas.microsoft.com/office/drawing/2014/main" xmlns="" id="{1FE1E7C1-8023-4B3E-94F0-D05B419CB5D5}"/>
                  </a:ext>
                </a:extLst>
              </p:cNvPr>
              <p:cNvSpPr/>
              <p:nvPr/>
            </p:nvSpPr>
            <p:spPr>
              <a:xfrm>
                <a:off x="7114753" y="2628139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0"/>
                    </a:moveTo>
                    <a:cubicBezTo>
                      <a:pt x="3132" y="0"/>
                      <a:pt x="1275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931" y="302"/>
                      <a:pt x="2110" y="326"/>
                      <a:pt x="3330" y="326"/>
                    </a:cubicBezTo>
                    <a:cubicBezTo>
                      <a:pt x="4893" y="326"/>
                      <a:pt x="6524" y="287"/>
                      <a:pt x="7600" y="218"/>
                    </a:cubicBezTo>
                    <a:cubicBezTo>
                      <a:pt x="7721" y="188"/>
                      <a:pt x="7691" y="66"/>
                      <a:pt x="7600" y="66"/>
                    </a:cubicBezTo>
                    <a:cubicBezTo>
                      <a:pt x="6868" y="20"/>
                      <a:pt x="5880" y="0"/>
                      <a:pt x="4830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36;p55">
                <a:extLst>
                  <a:ext uri="{FF2B5EF4-FFF2-40B4-BE49-F238E27FC236}">
                    <a16:creationId xmlns:a16="http://schemas.microsoft.com/office/drawing/2014/main" xmlns="" id="{53C96E4D-FD32-4220-92D9-65FDADE0A82C}"/>
                  </a:ext>
                </a:extLst>
              </p:cNvPr>
              <p:cNvSpPr/>
              <p:nvPr/>
            </p:nvSpPr>
            <p:spPr>
              <a:xfrm>
                <a:off x="6162098" y="2700337"/>
                <a:ext cx="822974" cy="310503"/>
              </a:xfrm>
              <a:custGeom>
                <a:avLst/>
                <a:gdLst/>
                <a:ahLst/>
                <a:cxnLst/>
                <a:rect l="l" t="t" r="r" b="b"/>
                <a:pathLst>
                  <a:path w="15309" h="5776" extrusionOk="0">
                    <a:moveTo>
                      <a:pt x="4864" y="0"/>
                    </a:moveTo>
                    <a:cubicBezTo>
                      <a:pt x="4104" y="1672"/>
                      <a:pt x="1" y="4377"/>
                      <a:pt x="1" y="4377"/>
                    </a:cubicBezTo>
                    <a:lnTo>
                      <a:pt x="9576" y="5775"/>
                    </a:lnTo>
                    <a:cubicBezTo>
                      <a:pt x="10062" y="5410"/>
                      <a:pt x="14257" y="3647"/>
                      <a:pt x="14895" y="2219"/>
                    </a:cubicBezTo>
                    <a:cubicBezTo>
                      <a:pt x="15309" y="1273"/>
                      <a:pt x="14265" y="1106"/>
                      <a:pt x="13480" y="1106"/>
                    </a:cubicBezTo>
                    <a:cubicBezTo>
                      <a:pt x="13055" y="1106"/>
                      <a:pt x="12706" y="1155"/>
                      <a:pt x="12706" y="1155"/>
                    </a:cubicBezTo>
                    <a:lnTo>
                      <a:pt x="4864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37;p55">
                <a:extLst>
                  <a:ext uri="{FF2B5EF4-FFF2-40B4-BE49-F238E27FC236}">
                    <a16:creationId xmlns:a16="http://schemas.microsoft.com/office/drawing/2014/main" xmlns="" id="{9F956D62-0464-4D10-8390-D719E29B1E36}"/>
                  </a:ext>
                </a:extLst>
              </p:cNvPr>
              <p:cNvSpPr/>
              <p:nvPr/>
            </p:nvSpPr>
            <p:spPr>
              <a:xfrm>
                <a:off x="6209513" y="2698670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3982" y="1"/>
                    </a:moveTo>
                    <a:lnTo>
                      <a:pt x="0" y="3709"/>
                    </a:lnTo>
                    <a:lnTo>
                      <a:pt x="9271" y="5077"/>
                    </a:lnTo>
                    <a:cubicBezTo>
                      <a:pt x="11490" y="4560"/>
                      <a:pt x="13830" y="2189"/>
                      <a:pt x="13830" y="2189"/>
                    </a:cubicBezTo>
                    <a:lnTo>
                      <a:pt x="11824" y="1642"/>
                    </a:lnTo>
                    <a:lnTo>
                      <a:pt x="3982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38;p55">
                <a:extLst>
                  <a:ext uri="{FF2B5EF4-FFF2-40B4-BE49-F238E27FC236}">
                    <a16:creationId xmlns:a16="http://schemas.microsoft.com/office/drawing/2014/main" xmlns="" id="{E5FBE18C-E7A5-43F3-AB68-993512B4EA91}"/>
                  </a:ext>
                </a:extLst>
              </p:cNvPr>
              <p:cNvSpPr/>
              <p:nvPr/>
            </p:nvSpPr>
            <p:spPr>
              <a:xfrm>
                <a:off x="6201342" y="2672543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4013" y="0"/>
                    </a:moveTo>
                    <a:lnTo>
                      <a:pt x="0" y="3678"/>
                    </a:lnTo>
                    <a:lnTo>
                      <a:pt x="9271" y="5076"/>
                    </a:lnTo>
                    <a:cubicBezTo>
                      <a:pt x="11490" y="4560"/>
                      <a:pt x="13831" y="2158"/>
                      <a:pt x="13831" y="2158"/>
                    </a:cubicBezTo>
                    <a:lnTo>
                      <a:pt x="11824" y="1642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39;p55">
                <a:extLst>
                  <a:ext uri="{FF2B5EF4-FFF2-40B4-BE49-F238E27FC236}">
                    <a16:creationId xmlns:a16="http://schemas.microsoft.com/office/drawing/2014/main" xmlns="" id="{4AFFED21-D55F-4544-9CBF-EC847F2B9410}"/>
                  </a:ext>
                </a:extLst>
              </p:cNvPr>
              <p:cNvSpPr/>
              <p:nvPr/>
            </p:nvSpPr>
            <p:spPr>
              <a:xfrm>
                <a:off x="6165377" y="2651094"/>
                <a:ext cx="803997" cy="273142"/>
              </a:xfrm>
              <a:custGeom>
                <a:avLst/>
                <a:gdLst/>
                <a:ahLst/>
                <a:cxnLst/>
                <a:rect l="l" t="t" r="r" b="b"/>
                <a:pathLst>
                  <a:path w="14956" h="5081" extrusionOk="0">
                    <a:moveTo>
                      <a:pt x="6080" y="1"/>
                    </a:moveTo>
                    <a:cubicBezTo>
                      <a:pt x="5717" y="1"/>
                      <a:pt x="5440" y="29"/>
                      <a:pt x="5290" y="95"/>
                    </a:cubicBezTo>
                    <a:cubicBezTo>
                      <a:pt x="4135" y="582"/>
                      <a:pt x="1" y="3652"/>
                      <a:pt x="1" y="3652"/>
                    </a:cubicBezTo>
                    <a:lnTo>
                      <a:pt x="9697" y="5080"/>
                    </a:lnTo>
                    <a:cubicBezTo>
                      <a:pt x="10123" y="4807"/>
                      <a:pt x="14074" y="3013"/>
                      <a:pt x="14500" y="2041"/>
                    </a:cubicBezTo>
                    <a:cubicBezTo>
                      <a:pt x="14955" y="1098"/>
                      <a:pt x="13314" y="977"/>
                      <a:pt x="13314" y="977"/>
                    </a:cubicBezTo>
                    <a:cubicBezTo>
                      <a:pt x="13314" y="977"/>
                      <a:pt x="8211" y="1"/>
                      <a:pt x="6080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40;p55">
                <a:extLst>
                  <a:ext uri="{FF2B5EF4-FFF2-40B4-BE49-F238E27FC236}">
                    <a16:creationId xmlns:a16="http://schemas.microsoft.com/office/drawing/2014/main" xmlns="" id="{C195B6E0-F773-43EF-A807-01BB170A545B}"/>
                  </a:ext>
                </a:extLst>
              </p:cNvPr>
              <p:cNvSpPr/>
              <p:nvPr/>
            </p:nvSpPr>
            <p:spPr>
              <a:xfrm>
                <a:off x="6135971" y="2847366"/>
                <a:ext cx="576872" cy="163477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041" extrusionOk="0">
                    <a:moveTo>
                      <a:pt x="548" y="1"/>
                    </a:moveTo>
                    <a:cubicBezTo>
                      <a:pt x="1" y="1308"/>
                      <a:pt x="487" y="1642"/>
                      <a:pt x="487" y="1642"/>
                    </a:cubicBezTo>
                    <a:lnTo>
                      <a:pt x="10062" y="3040"/>
                    </a:lnTo>
                    <a:cubicBezTo>
                      <a:pt x="10730" y="2584"/>
                      <a:pt x="10244" y="1429"/>
                      <a:pt x="10244" y="1429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41;p55">
                <a:extLst>
                  <a:ext uri="{FF2B5EF4-FFF2-40B4-BE49-F238E27FC236}">
                    <a16:creationId xmlns:a16="http://schemas.microsoft.com/office/drawing/2014/main" xmlns="" id="{2BA132B6-3E22-4908-8ED4-525E8E70EAAE}"/>
                  </a:ext>
                </a:extLst>
              </p:cNvPr>
              <p:cNvSpPr/>
              <p:nvPr/>
            </p:nvSpPr>
            <p:spPr>
              <a:xfrm>
                <a:off x="6577168" y="2644750"/>
                <a:ext cx="305611" cy="38243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7114" extrusionOk="0">
                    <a:moveTo>
                      <a:pt x="1429" y="1"/>
                    </a:moveTo>
                    <a:lnTo>
                      <a:pt x="0" y="730"/>
                    </a:lnTo>
                    <a:lnTo>
                      <a:pt x="4256" y="7113"/>
                    </a:lnTo>
                    <a:lnTo>
                      <a:pt x="5684" y="6384"/>
                    </a:lnTo>
                    <a:lnTo>
                      <a:pt x="5654" y="6353"/>
                    </a:lnTo>
                    <a:lnTo>
                      <a:pt x="5472" y="6444"/>
                    </a:lnTo>
                    <a:cubicBezTo>
                      <a:pt x="5472" y="6444"/>
                      <a:pt x="5441" y="6444"/>
                      <a:pt x="5441" y="6414"/>
                    </a:cubicBezTo>
                    <a:lnTo>
                      <a:pt x="5654" y="6323"/>
                    </a:lnTo>
                    <a:lnTo>
                      <a:pt x="5563" y="6201"/>
                    </a:lnTo>
                    <a:lnTo>
                      <a:pt x="5381" y="6292"/>
                    </a:lnTo>
                    <a:lnTo>
                      <a:pt x="5350" y="6292"/>
                    </a:lnTo>
                    <a:cubicBezTo>
                      <a:pt x="5350" y="6262"/>
                      <a:pt x="5350" y="6262"/>
                      <a:pt x="5350" y="6262"/>
                    </a:cubicBezTo>
                    <a:lnTo>
                      <a:pt x="5532" y="6171"/>
                    </a:lnTo>
                    <a:lnTo>
                      <a:pt x="5472" y="6049"/>
                    </a:lnTo>
                    <a:lnTo>
                      <a:pt x="5289" y="6140"/>
                    </a:lnTo>
                    <a:lnTo>
                      <a:pt x="5259" y="6140"/>
                    </a:lnTo>
                    <a:cubicBezTo>
                      <a:pt x="5229" y="6110"/>
                      <a:pt x="5259" y="6110"/>
                      <a:pt x="5259" y="6110"/>
                    </a:cubicBezTo>
                    <a:lnTo>
                      <a:pt x="5441" y="6019"/>
                    </a:lnTo>
                    <a:lnTo>
                      <a:pt x="5381" y="5928"/>
                    </a:lnTo>
                    <a:lnTo>
                      <a:pt x="5107" y="6049"/>
                    </a:lnTo>
                    <a:cubicBezTo>
                      <a:pt x="5077" y="6049"/>
                      <a:pt x="5046" y="6049"/>
                      <a:pt x="5016" y="6019"/>
                    </a:cubicBezTo>
                    <a:cubicBezTo>
                      <a:pt x="5016" y="6019"/>
                      <a:pt x="5016" y="5989"/>
                      <a:pt x="5046" y="5958"/>
                    </a:cubicBezTo>
                    <a:lnTo>
                      <a:pt x="5320" y="5837"/>
                    </a:lnTo>
                    <a:lnTo>
                      <a:pt x="5259" y="5715"/>
                    </a:lnTo>
                    <a:lnTo>
                      <a:pt x="5046" y="5806"/>
                    </a:lnTo>
                    <a:lnTo>
                      <a:pt x="5016" y="5806"/>
                    </a:lnTo>
                    <a:cubicBezTo>
                      <a:pt x="5016" y="5776"/>
                      <a:pt x="5016" y="5776"/>
                      <a:pt x="5046" y="5776"/>
                    </a:cubicBezTo>
                    <a:lnTo>
                      <a:pt x="5229" y="5685"/>
                    </a:lnTo>
                    <a:lnTo>
                      <a:pt x="5168" y="5593"/>
                    </a:lnTo>
                    <a:lnTo>
                      <a:pt x="4985" y="5685"/>
                    </a:lnTo>
                    <a:cubicBezTo>
                      <a:pt x="4955" y="5685"/>
                      <a:pt x="4955" y="5685"/>
                      <a:pt x="4955" y="5654"/>
                    </a:cubicBezTo>
                    <a:lnTo>
                      <a:pt x="5137" y="5563"/>
                    </a:lnTo>
                    <a:lnTo>
                      <a:pt x="5077" y="5441"/>
                    </a:lnTo>
                    <a:lnTo>
                      <a:pt x="4894" y="5533"/>
                    </a:lnTo>
                    <a:lnTo>
                      <a:pt x="4864" y="5533"/>
                    </a:lnTo>
                    <a:cubicBezTo>
                      <a:pt x="4833" y="5533"/>
                      <a:pt x="4833" y="5502"/>
                      <a:pt x="4864" y="5502"/>
                    </a:cubicBezTo>
                    <a:lnTo>
                      <a:pt x="5046" y="5411"/>
                    </a:lnTo>
                    <a:lnTo>
                      <a:pt x="4955" y="5289"/>
                    </a:lnTo>
                    <a:lnTo>
                      <a:pt x="4773" y="5381"/>
                    </a:lnTo>
                    <a:lnTo>
                      <a:pt x="4742" y="5381"/>
                    </a:lnTo>
                    <a:cubicBezTo>
                      <a:pt x="4742" y="5381"/>
                      <a:pt x="4742" y="5350"/>
                      <a:pt x="4773" y="5350"/>
                    </a:cubicBezTo>
                    <a:lnTo>
                      <a:pt x="4955" y="5259"/>
                    </a:lnTo>
                    <a:lnTo>
                      <a:pt x="4864" y="5168"/>
                    </a:lnTo>
                    <a:lnTo>
                      <a:pt x="4681" y="5229"/>
                    </a:lnTo>
                    <a:cubicBezTo>
                      <a:pt x="4681" y="5239"/>
                      <a:pt x="4678" y="5242"/>
                      <a:pt x="4674" y="5242"/>
                    </a:cubicBezTo>
                    <a:cubicBezTo>
                      <a:pt x="4665" y="5242"/>
                      <a:pt x="4651" y="5229"/>
                      <a:pt x="4651" y="5229"/>
                    </a:cubicBezTo>
                    <a:cubicBezTo>
                      <a:pt x="4651" y="5229"/>
                      <a:pt x="4651" y="5198"/>
                      <a:pt x="4651" y="5198"/>
                    </a:cubicBezTo>
                    <a:lnTo>
                      <a:pt x="4833" y="5137"/>
                    </a:lnTo>
                    <a:lnTo>
                      <a:pt x="4773" y="5016"/>
                    </a:lnTo>
                    <a:lnTo>
                      <a:pt x="4499" y="5137"/>
                    </a:lnTo>
                    <a:cubicBezTo>
                      <a:pt x="4484" y="5153"/>
                      <a:pt x="4469" y="5160"/>
                      <a:pt x="4453" y="5160"/>
                    </a:cubicBezTo>
                    <a:cubicBezTo>
                      <a:pt x="4438" y="5160"/>
                      <a:pt x="4423" y="5153"/>
                      <a:pt x="4408" y="5137"/>
                    </a:cubicBezTo>
                    <a:cubicBezTo>
                      <a:pt x="4408" y="5107"/>
                      <a:pt x="4408" y="5077"/>
                      <a:pt x="4438" y="5077"/>
                    </a:cubicBezTo>
                    <a:lnTo>
                      <a:pt x="4712" y="4955"/>
                    </a:lnTo>
                    <a:lnTo>
                      <a:pt x="4651" y="4833"/>
                    </a:lnTo>
                    <a:lnTo>
                      <a:pt x="4469" y="4925"/>
                    </a:lnTo>
                    <a:cubicBezTo>
                      <a:pt x="4438" y="4925"/>
                      <a:pt x="4438" y="4925"/>
                      <a:pt x="4438" y="4894"/>
                    </a:cubicBezTo>
                    <a:lnTo>
                      <a:pt x="4621" y="4803"/>
                    </a:lnTo>
                    <a:lnTo>
                      <a:pt x="4560" y="4712"/>
                    </a:lnTo>
                    <a:lnTo>
                      <a:pt x="4377" y="4773"/>
                    </a:lnTo>
                    <a:cubicBezTo>
                      <a:pt x="4367" y="4783"/>
                      <a:pt x="4361" y="4786"/>
                      <a:pt x="4356" y="4786"/>
                    </a:cubicBezTo>
                    <a:cubicBezTo>
                      <a:pt x="4347" y="4786"/>
                      <a:pt x="4347" y="4773"/>
                      <a:pt x="4347" y="4773"/>
                    </a:cubicBezTo>
                    <a:cubicBezTo>
                      <a:pt x="4347" y="4773"/>
                      <a:pt x="4347" y="4742"/>
                      <a:pt x="4347" y="4742"/>
                    </a:cubicBezTo>
                    <a:lnTo>
                      <a:pt x="4529" y="4651"/>
                    </a:lnTo>
                    <a:lnTo>
                      <a:pt x="4469" y="4560"/>
                    </a:lnTo>
                    <a:lnTo>
                      <a:pt x="4286" y="4651"/>
                    </a:lnTo>
                    <a:lnTo>
                      <a:pt x="4256" y="4651"/>
                    </a:lnTo>
                    <a:cubicBezTo>
                      <a:pt x="4256" y="4621"/>
                      <a:pt x="4256" y="4621"/>
                      <a:pt x="4256" y="4621"/>
                    </a:cubicBezTo>
                    <a:lnTo>
                      <a:pt x="4438" y="4530"/>
                    </a:lnTo>
                    <a:lnTo>
                      <a:pt x="4377" y="4408"/>
                    </a:lnTo>
                    <a:lnTo>
                      <a:pt x="4195" y="4499"/>
                    </a:lnTo>
                    <a:lnTo>
                      <a:pt x="4165" y="4499"/>
                    </a:lnTo>
                    <a:cubicBezTo>
                      <a:pt x="4134" y="4469"/>
                      <a:pt x="4134" y="4469"/>
                      <a:pt x="4165" y="4469"/>
                    </a:cubicBezTo>
                    <a:lnTo>
                      <a:pt x="4347" y="4378"/>
                    </a:lnTo>
                    <a:lnTo>
                      <a:pt x="4256" y="4256"/>
                    </a:lnTo>
                    <a:lnTo>
                      <a:pt x="4074" y="4347"/>
                    </a:lnTo>
                    <a:lnTo>
                      <a:pt x="4043" y="4347"/>
                    </a:lnTo>
                    <a:cubicBezTo>
                      <a:pt x="4043" y="4347"/>
                      <a:pt x="4043" y="4317"/>
                      <a:pt x="4074" y="4317"/>
                    </a:cubicBezTo>
                    <a:lnTo>
                      <a:pt x="4256" y="4226"/>
                    </a:lnTo>
                    <a:lnTo>
                      <a:pt x="4165" y="4134"/>
                    </a:lnTo>
                    <a:lnTo>
                      <a:pt x="3891" y="4256"/>
                    </a:lnTo>
                    <a:cubicBezTo>
                      <a:pt x="3861" y="4256"/>
                      <a:pt x="3830" y="4256"/>
                      <a:pt x="3830" y="4226"/>
                    </a:cubicBezTo>
                    <a:cubicBezTo>
                      <a:pt x="3800" y="4226"/>
                      <a:pt x="3830" y="4195"/>
                      <a:pt x="3830" y="4165"/>
                    </a:cubicBezTo>
                    <a:lnTo>
                      <a:pt x="4134" y="4043"/>
                    </a:lnTo>
                    <a:lnTo>
                      <a:pt x="4043" y="3922"/>
                    </a:lnTo>
                    <a:lnTo>
                      <a:pt x="3861" y="4013"/>
                    </a:lnTo>
                    <a:lnTo>
                      <a:pt x="3830" y="4013"/>
                    </a:lnTo>
                    <a:cubicBezTo>
                      <a:pt x="3830" y="4013"/>
                      <a:pt x="3830" y="3982"/>
                      <a:pt x="3830" y="3982"/>
                    </a:cubicBezTo>
                    <a:lnTo>
                      <a:pt x="4013" y="3891"/>
                    </a:lnTo>
                    <a:lnTo>
                      <a:pt x="3952" y="3800"/>
                    </a:lnTo>
                    <a:lnTo>
                      <a:pt x="3770" y="3891"/>
                    </a:lnTo>
                    <a:lnTo>
                      <a:pt x="3739" y="3891"/>
                    </a:lnTo>
                    <a:cubicBezTo>
                      <a:pt x="3739" y="3861"/>
                      <a:pt x="3739" y="3861"/>
                      <a:pt x="3739" y="3861"/>
                    </a:cubicBezTo>
                    <a:lnTo>
                      <a:pt x="3952" y="3770"/>
                    </a:lnTo>
                    <a:lnTo>
                      <a:pt x="3861" y="3678"/>
                    </a:lnTo>
                    <a:lnTo>
                      <a:pt x="3678" y="3739"/>
                    </a:lnTo>
                    <a:cubicBezTo>
                      <a:pt x="3678" y="3749"/>
                      <a:pt x="3675" y="3753"/>
                      <a:pt x="3670" y="3753"/>
                    </a:cubicBezTo>
                    <a:cubicBezTo>
                      <a:pt x="3661" y="3753"/>
                      <a:pt x="3648" y="3739"/>
                      <a:pt x="3648" y="3739"/>
                    </a:cubicBezTo>
                    <a:cubicBezTo>
                      <a:pt x="3648" y="3739"/>
                      <a:pt x="3648" y="3709"/>
                      <a:pt x="3648" y="3709"/>
                    </a:cubicBezTo>
                    <a:lnTo>
                      <a:pt x="3861" y="3618"/>
                    </a:lnTo>
                    <a:lnTo>
                      <a:pt x="3770" y="3526"/>
                    </a:lnTo>
                    <a:lnTo>
                      <a:pt x="3587" y="3618"/>
                    </a:lnTo>
                    <a:cubicBezTo>
                      <a:pt x="3587" y="3618"/>
                      <a:pt x="3557" y="3618"/>
                      <a:pt x="3557" y="3587"/>
                    </a:cubicBezTo>
                    <a:cubicBezTo>
                      <a:pt x="3557" y="3587"/>
                      <a:pt x="3557" y="3587"/>
                      <a:pt x="3557" y="3557"/>
                    </a:cubicBezTo>
                    <a:lnTo>
                      <a:pt x="3739" y="3496"/>
                    </a:lnTo>
                    <a:lnTo>
                      <a:pt x="3678" y="3374"/>
                    </a:lnTo>
                    <a:lnTo>
                      <a:pt x="3496" y="3466"/>
                    </a:lnTo>
                    <a:lnTo>
                      <a:pt x="3466" y="3466"/>
                    </a:lnTo>
                    <a:cubicBezTo>
                      <a:pt x="3435" y="3435"/>
                      <a:pt x="3466" y="3435"/>
                      <a:pt x="3466" y="3435"/>
                    </a:cubicBezTo>
                    <a:lnTo>
                      <a:pt x="3648" y="3344"/>
                    </a:lnTo>
                    <a:lnTo>
                      <a:pt x="3587" y="3223"/>
                    </a:lnTo>
                    <a:lnTo>
                      <a:pt x="3314" y="3374"/>
                    </a:lnTo>
                    <a:cubicBezTo>
                      <a:pt x="3283" y="3374"/>
                      <a:pt x="3253" y="3374"/>
                      <a:pt x="3222" y="3344"/>
                    </a:cubicBezTo>
                    <a:cubicBezTo>
                      <a:pt x="3222" y="3314"/>
                      <a:pt x="3222" y="3314"/>
                      <a:pt x="3253" y="3283"/>
                    </a:cubicBezTo>
                    <a:lnTo>
                      <a:pt x="3526" y="3162"/>
                    </a:lnTo>
                    <a:lnTo>
                      <a:pt x="3466" y="3040"/>
                    </a:lnTo>
                    <a:lnTo>
                      <a:pt x="3253" y="3131"/>
                    </a:lnTo>
                    <a:lnTo>
                      <a:pt x="3222" y="3131"/>
                    </a:lnTo>
                    <a:cubicBezTo>
                      <a:pt x="3222" y="3131"/>
                      <a:pt x="3222" y="3101"/>
                      <a:pt x="3253" y="3101"/>
                    </a:cubicBezTo>
                    <a:lnTo>
                      <a:pt x="3435" y="3010"/>
                    </a:lnTo>
                    <a:lnTo>
                      <a:pt x="3374" y="2919"/>
                    </a:lnTo>
                    <a:lnTo>
                      <a:pt x="3192" y="3010"/>
                    </a:lnTo>
                    <a:lnTo>
                      <a:pt x="3162" y="3010"/>
                    </a:lnTo>
                    <a:cubicBezTo>
                      <a:pt x="3131" y="2979"/>
                      <a:pt x="3131" y="2979"/>
                      <a:pt x="3162" y="2979"/>
                    </a:cubicBezTo>
                    <a:lnTo>
                      <a:pt x="3344" y="2888"/>
                    </a:lnTo>
                    <a:lnTo>
                      <a:pt x="3283" y="2767"/>
                    </a:lnTo>
                    <a:lnTo>
                      <a:pt x="3101" y="2858"/>
                    </a:lnTo>
                    <a:lnTo>
                      <a:pt x="3070" y="2858"/>
                    </a:lnTo>
                    <a:cubicBezTo>
                      <a:pt x="3040" y="2858"/>
                      <a:pt x="3040" y="2827"/>
                      <a:pt x="3070" y="2827"/>
                    </a:cubicBezTo>
                    <a:lnTo>
                      <a:pt x="3253" y="2736"/>
                    </a:lnTo>
                    <a:lnTo>
                      <a:pt x="3162" y="2645"/>
                    </a:lnTo>
                    <a:lnTo>
                      <a:pt x="2979" y="2706"/>
                    </a:lnTo>
                    <a:cubicBezTo>
                      <a:pt x="2979" y="2716"/>
                      <a:pt x="2979" y="2719"/>
                      <a:pt x="2978" y="2719"/>
                    </a:cubicBezTo>
                    <a:cubicBezTo>
                      <a:pt x="2976" y="2719"/>
                      <a:pt x="2969" y="2706"/>
                      <a:pt x="2949" y="2706"/>
                    </a:cubicBezTo>
                    <a:cubicBezTo>
                      <a:pt x="2949" y="2706"/>
                      <a:pt x="2949" y="2675"/>
                      <a:pt x="2979" y="2675"/>
                    </a:cubicBezTo>
                    <a:lnTo>
                      <a:pt x="3162" y="2584"/>
                    </a:lnTo>
                    <a:lnTo>
                      <a:pt x="3070" y="2493"/>
                    </a:lnTo>
                    <a:lnTo>
                      <a:pt x="2888" y="2554"/>
                    </a:lnTo>
                    <a:cubicBezTo>
                      <a:pt x="2888" y="2564"/>
                      <a:pt x="2885" y="2567"/>
                      <a:pt x="2880" y="2567"/>
                    </a:cubicBezTo>
                    <a:cubicBezTo>
                      <a:pt x="2871" y="2567"/>
                      <a:pt x="2858" y="2554"/>
                      <a:pt x="2858" y="2554"/>
                    </a:cubicBezTo>
                    <a:cubicBezTo>
                      <a:pt x="2858" y="2554"/>
                      <a:pt x="2858" y="2523"/>
                      <a:pt x="2858" y="2523"/>
                    </a:cubicBezTo>
                    <a:lnTo>
                      <a:pt x="3040" y="2432"/>
                    </a:lnTo>
                    <a:lnTo>
                      <a:pt x="2979" y="2341"/>
                    </a:lnTo>
                    <a:lnTo>
                      <a:pt x="2706" y="2463"/>
                    </a:lnTo>
                    <a:cubicBezTo>
                      <a:pt x="2696" y="2473"/>
                      <a:pt x="2685" y="2476"/>
                      <a:pt x="2676" y="2476"/>
                    </a:cubicBezTo>
                    <a:cubicBezTo>
                      <a:pt x="2658" y="2476"/>
                      <a:pt x="2645" y="2463"/>
                      <a:pt x="2645" y="2463"/>
                    </a:cubicBezTo>
                    <a:cubicBezTo>
                      <a:pt x="2615" y="2432"/>
                      <a:pt x="2615" y="2402"/>
                      <a:pt x="2645" y="2402"/>
                    </a:cubicBezTo>
                    <a:lnTo>
                      <a:pt x="2918" y="2250"/>
                    </a:lnTo>
                    <a:lnTo>
                      <a:pt x="2858" y="2159"/>
                    </a:lnTo>
                    <a:lnTo>
                      <a:pt x="2675" y="2250"/>
                    </a:lnTo>
                    <a:cubicBezTo>
                      <a:pt x="2645" y="2250"/>
                      <a:pt x="2645" y="2250"/>
                      <a:pt x="2645" y="2219"/>
                    </a:cubicBezTo>
                    <a:cubicBezTo>
                      <a:pt x="2645" y="2219"/>
                      <a:pt x="2645" y="2219"/>
                      <a:pt x="2645" y="2189"/>
                    </a:cubicBezTo>
                    <a:lnTo>
                      <a:pt x="2827" y="2128"/>
                    </a:lnTo>
                    <a:lnTo>
                      <a:pt x="2766" y="2007"/>
                    </a:lnTo>
                    <a:lnTo>
                      <a:pt x="2584" y="2098"/>
                    </a:lnTo>
                    <a:lnTo>
                      <a:pt x="2554" y="2098"/>
                    </a:lnTo>
                    <a:cubicBezTo>
                      <a:pt x="2554" y="2098"/>
                      <a:pt x="2554" y="2067"/>
                      <a:pt x="2554" y="2067"/>
                    </a:cubicBezTo>
                    <a:lnTo>
                      <a:pt x="2736" y="1976"/>
                    </a:lnTo>
                    <a:lnTo>
                      <a:pt x="2675" y="1885"/>
                    </a:lnTo>
                    <a:lnTo>
                      <a:pt x="2493" y="1976"/>
                    </a:lnTo>
                    <a:lnTo>
                      <a:pt x="2463" y="1976"/>
                    </a:lnTo>
                    <a:cubicBezTo>
                      <a:pt x="2463" y="1946"/>
                      <a:pt x="2463" y="1946"/>
                      <a:pt x="2463" y="1946"/>
                    </a:cubicBezTo>
                    <a:lnTo>
                      <a:pt x="2645" y="1855"/>
                    </a:lnTo>
                    <a:lnTo>
                      <a:pt x="2584" y="1733"/>
                    </a:lnTo>
                    <a:lnTo>
                      <a:pt x="2402" y="1824"/>
                    </a:lnTo>
                    <a:lnTo>
                      <a:pt x="2371" y="1824"/>
                    </a:lnTo>
                    <a:cubicBezTo>
                      <a:pt x="2371" y="1794"/>
                      <a:pt x="2371" y="1794"/>
                      <a:pt x="2371" y="1794"/>
                    </a:cubicBezTo>
                    <a:lnTo>
                      <a:pt x="2554" y="1703"/>
                    </a:lnTo>
                    <a:lnTo>
                      <a:pt x="2493" y="1581"/>
                    </a:lnTo>
                    <a:lnTo>
                      <a:pt x="2311" y="1672"/>
                    </a:lnTo>
                    <a:lnTo>
                      <a:pt x="2280" y="1672"/>
                    </a:lnTo>
                    <a:cubicBezTo>
                      <a:pt x="2250" y="1642"/>
                      <a:pt x="2250" y="1642"/>
                      <a:pt x="2280" y="1642"/>
                    </a:cubicBezTo>
                    <a:lnTo>
                      <a:pt x="2463" y="1551"/>
                    </a:lnTo>
                    <a:lnTo>
                      <a:pt x="2402" y="1429"/>
                    </a:lnTo>
                    <a:lnTo>
                      <a:pt x="2098" y="1581"/>
                    </a:lnTo>
                    <a:cubicBezTo>
                      <a:pt x="2067" y="1581"/>
                      <a:pt x="2037" y="1581"/>
                      <a:pt x="2037" y="1551"/>
                    </a:cubicBezTo>
                    <a:cubicBezTo>
                      <a:pt x="2007" y="1520"/>
                      <a:pt x="2037" y="1490"/>
                      <a:pt x="2067" y="1490"/>
                    </a:cubicBezTo>
                    <a:lnTo>
                      <a:pt x="2341" y="1368"/>
                    </a:lnTo>
                    <a:lnTo>
                      <a:pt x="2250" y="1247"/>
                    </a:lnTo>
                    <a:lnTo>
                      <a:pt x="2067" y="1338"/>
                    </a:lnTo>
                    <a:lnTo>
                      <a:pt x="2037" y="1338"/>
                    </a:lnTo>
                    <a:cubicBezTo>
                      <a:pt x="2037" y="1308"/>
                      <a:pt x="2037" y="1308"/>
                      <a:pt x="2037" y="1308"/>
                    </a:cubicBezTo>
                    <a:lnTo>
                      <a:pt x="2250" y="1216"/>
                    </a:lnTo>
                    <a:lnTo>
                      <a:pt x="2159" y="1125"/>
                    </a:lnTo>
                    <a:lnTo>
                      <a:pt x="1976" y="1216"/>
                    </a:lnTo>
                    <a:cubicBezTo>
                      <a:pt x="1976" y="1216"/>
                      <a:pt x="1976" y="1216"/>
                      <a:pt x="1946" y="1186"/>
                    </a:cubicBezTo>
                    <a:lnTo>
                      <a:pt x="1976" y="1186"/>
                    </a:lnTo>
                    <a:lnTo>
                      <a:pt x="2159" y="1095"/>
                    </a:lnTo>
                    <a:lnTo>
                      <a:pt x="2067" y="973"/>
                    </a:lnTo>
                    <a:lnTo>
                      <a:pt x="1885" y="1064"/>
                    </a:lnTo>
                    <a:lnTo>
                      <a:pt x="1855" y="1064"/>
                    </a:lnTo>
                    <a:cubicBezTo>
                      <a:pt x="1855" y="1064"/>
                      <a:pt x="1855" y="1034"/>
                      <a:pt x="1885" y="1034"/>
                    </a:cubicBezTo>
                    <a:lnTo>
                      <a:pt x="2067" y="973"/>
                    </a:lnTo>
                    <a:lnTo>
                      <a:pt x="1976" y="852"/>
                    </a:lnTo>
                    <a:lnTo>
                      <a:pt x="1794" y="943"/>
                    </a:lnTo>
                    <a:cubicBezTo>
                      <a:pt x="1794" y="943"/>
                      <a:pt x="1794" y="943"/>
                      <a:pt x="1763" y="912"/>
                    </a:cubicBezTo>
                    <a:lnTo>
                      <a:pt x="1794" y="912"/>
                    </a:lnTo>
                    <a:lnTo>
                      <a:pt x="1976" y="821"/>
                    </a:lnTo>
                    <a:lnTo>
                      <a:pt x="1885" y="700"/>
                    </a:lnTo>
                    <a:lnTo>
                      <a:pt x="1703" y="791"/>
                    </a:lnTo>
                    <a:cubicBezTo>
                      <a:pt x="1703" y="791"/>
                      <a:pt x="1672" y="791"/>
                      <a:pt x="1672" y="760"/>
                    </a:cubicBezTo>
                    <a:lnTo>
                      <a:pt x="1855" y="669"/>
                    </a:lnTo>
                    <a:lnTo>
                      <a:pt x="1794" y="548"/>
                    </a:lnTo>
                    <a:lnTo>
                      <a:pt x="1520" y="669"/>
                    </a:lnTo>
                    <a:cubicBezTo>
                      <a:pt x="1505" y="684"/>
                      <a:pt x="1490" y="692"/>
                      <a:pt x="1475" y="692"/>
                    </a:cubicBezTo>
                    <a:cubicBezTo>
                      <a:pt x="1459" y="692"/>
                      <a:pt x="1444" y="684"/>
                      <a:pt x="1429" y="669"/>
                    </a:cubicBezTo>
                    <a:cubicBezTo>
                      <a:pt x="1429" y="639"/>
                      <a:pt x="1429" y="608"/>
                      <a:pt x="1459" y="608"/>
                    </a:cubicBezTo>
                    <a:lnTo>
                      <a:pt x="1733" y="487"/>
                    </a:lnTo>
                    <a:lnTo>
                      <a:pt x="1672" y="396"/>
                    </a:lnTo>
                    <a:lnTo>
                      <a:pt x="1490" y="487"/>
                    </a:lnTo>
                    <a:cubicBezTo>
                      <a:pt x="1490" y="487"/>
                      <a:pt x="1490" y="487"/>
                      <a:pt x="1459" y="457"/>
                    </a:cubicBezTo>
                    <a:lnTo>
                      <a:pt x="1490" y="457"/>
                    </a:lnTo>
                    <a:lnTo>
                      <a:pt x="1672" y="365"/>
                    </a:lnTo>
                    <a:lnTo>
                      <a:pt x="1611" y="274"/>
                    </a:lnTo>
                    <a:lnTo>
                      <a:pt x="1399" y="335"/>
                    </a:lnTo>
                    <a:cubicBezTo>
                      <a:pt x="1399" y="345"/>
                      <a:pt x="1399" y="348"/>
                      <a:pt x="1398" y="348"/>
                    </a:cubicBezTo>
                    <a:cubicBezTo>
                      <a:pt x="1395" y="348"/>
                      <a:pt x="1389" y="335"/>
                      <a:pt x="1368" y="335"/>
                    </a:cubicBezTo>
                    <a:cubicBezTo>
                      <a:pt x="1368" y="335"/>
                      <a:pt x="1368" y="305"/>
                      <a:pt x="1399" y="305"/>
                    </a:cubicBezTo>
                    <a:lnTo>
                      <a:pt x="1581" y="213"/>
                    </a:lnTo>
                    <a:lnTo>
                      <a:pt x="1520" y="122"/>
                    </a:lnTo>
                    <a:lnTo>
                      <a:pt x="1307" y="213"/>
                    </a:lnTo>
                    <a:lnTo>
                      <a:pt x="1277" y="213"/>
                    </a:lnTo>
                    <a:cubicBezTo>
                      <a:pt x="1277" y="183"/>
                      <a:pt x="1277" y="183"/>
                      <a:pt x="1307" y="183"/>
                    </a:cubicBezTo>
                    <a:lnTo>
                      <a:pt x="1520" y="31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42;p55">
                <a:extLst>
                  <a:ext uri="{FF2B5EF4-FFF2-40B4-BE49-F238E27FC236}">
                    <a16:creationId xmlns:a16="http://schemas.microsoft.com/office/drawing/2014/main" xmlns="" id="{432FD0F0-8DF3-4933-A9E9-1D6E6381E342}"/>
                  </a:ext>
                </a:extLst>
              </p:cNvPr>
              <p:cNvSpPr/>
              <p:nvPr/>
            </p:nvSpPr>
            <p:spPr>
              <a:xfrm>
                <a:off x="6582060" y="2669264"/>
                <a:ext cx="245134" cy="3546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6597" extrusionOk="0">
                    <a:moveTo>
                      <a:pt x="578" y="1"/>
                    </a:moveTo>
                    <a:lnTo>
                      <a:pt x="1" y="274"/>
                    </a:lnTo>
                    <a:lnTo>
                      <a:pt x="4195" y="6596"/>
                    </a:lnTo>
                    <a:lnTo>
                      <a:pt x="4560" y="6444"/>
                    </a:lnTo>
                    <a:cubicBezTo>
                      <a:pt x="2949" y="4469"/>
                      <a:pt x="1460" y="2311"/>
                      <a:pt x="57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43;p55">
                <a:extLst>
                  <a:ext uri="{FF2B5EF4-FFF2-40B4-BE49-F238E27FC236}">
                    <a16:creationId xmlns:a16="http://schemas.microsoft.com/office/drawing/2014/main" xmlns="" id="{AD363200-7BB1-4119-A9D8-52A6CA948522}"/>
                  </a:ext>
                </a:extLst>
              </p:cNvPr>
              <p:cNvSpPr/>
              <p:nvPr/>
            </p:nvSpPr>
            <p:spPr>
              <a:xfrm>
                <a:off x="6611466" y="2646363"/>
                <a:ext cx="277873" cy="370981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901" extrusionOk="0">
                    <a:moveTo>
                      <a:pt x="882" y="1"/>
                    </a:moveTo>
                    <a:lnTo>
                      <a:pt x="1" y="427"/>
                    </a:lnTo>
                    <a:cubicBezTo>
                      <a:pt x="913" y="2737"/>
                      <a:pt x="2402" y="4895"/>
                      <a:pt x="4043" y="6901"/>
                    </a:cubicBezTo>
                    <a:lnTo>
                      <a:pt x="5168" y="6384"/>
                    </a:lnTo>
                    <a:lnTo>
                      <a:pt x="5138" y="6354"/>
                    </a:lnTo>
                    <a:lnTo>
                      <a:pt x="4955" y="6445"/>
                    </a:lnTo>
                    <a:lnTo>
                      <a:pt x="4925" y="6445"/>
                    </a:lnTo>
                    <a:cubicBezTo>
                      <a:pt x="4925" y="6414"/>
                      <a:pt x="4925" y="6414"/>
                      <a:pt x="4925" y="6414"/>
                    </a:cubicBezTo>
                    <a:lnTo>
                      <a:pt x="5107" y="6323"/>
                    </a:lnTo>
                    <a:lnTo>
                      <a:pt x="5046" y="6202"/>
                    </a:lnTo>
                    <a:lnTo>
                      <a:pt x="4864" y="6293"/>
                    </a:lnTo>
                    <a:lnTo>
                      <a:pt x="4834" y="6293"/>
                    </a:lnTo>
                    <a:cubicBezTo>
                      <a:pt x="4803" y="6293"/>
                      <a:pt x="4834" y="6262"/>
                      <a:pt x="4834" y="6262"/>
                    </a:cubicBezTo>
                    <a:lnTo>
                      <a:pt x="5016" y="6171"/>
                    </a:lnTo>
                    <a:lnTo>
                      <a:pt x="4925" y="6050"/>
                    </a:lnTo>
                    <a:lnTo>
                      <a:pt x="4743" y="6141"/>
                    </a:lnTo>
                    <a:lnTo>
                      <a:pt x="4712" y="6141"/>
                    </a:lnTo>
                    <a:cubicBezTo>
                      <a:pt x="4712" y="6141"/>
                      <a:pt x="4712" y="6110"/>
                      <a:pt x="4743" y="6110"/>
                    </a:cubicBezTo>
                    <a:lnTo>
                      <a:pt x="4925" y="6019"/>
                    </a:lnTo>
                    <a:lnTo>
                      <a:pt x="4834" y="5928"/>
                    </a:lnTo>
                    <a:lnTo>
                      <a:pt x="4560" y="6050"/>
                    </a:lnTo>
                    <a:cubicBezTo>
                      <a:pt x="4530" y="6050"/>
                      <a:pt x="4499" y="6050"/>
                      <a:pt x="4499" y="6019"/>
                    </a:cubicBezTo>
                    <a:cubicBezTo>
                      <a:pt x="4469" y="6019"/>
                      <a:pt x="4469" y="5989"/>
                      <a:pt x="4499" y="5959"/>
                    </a:cubicBezTo>
                    <a:lnTo>
                      <a:pt x="4803" y="5837"/>
                    </a:lnTo>
                    <a:lnTo>
                      <a:pt x="4712" y="5715"/>
                    </a:lnTo>
                    <a:lnTo>
                      <a:pt x="4530" y="5807"/>
                    </a:lnTo>
                    <a:lnTo>
                      <a:pt x="4499" y="5807"/>
                    </a:lnTo>
                    <a:cubicBezTo>
                      <a:pt x="4499" y="5807"/>
                      <a:pt x="4499" y="5776"/>
                      <a:pt x="4499" y="5776"/>
                    </a:cubicBezTo>
                    <a:lnTo>
                      <a:pt x="4682" y="5685"/>
                    </a:lnTo>
                    <a:lnTo>
                      <a:pt x="4621" y="5594"/>
                    </a:lnTo>
                    <a:lnTo>
                      <a:pt x="4439" y="5685"/>
                    </a:lnTo>
                    <a:lnTo>
                      <a:pt x="4408" y="5685"/>
                    </a:lnTo>
                    <a:cubicBezTo>
                      <a:pt x="4408" y="5655"/>
                      <a:pt x="4408" y="5655"/>
                      <a:pt x="4408" y="5655"/>
                    </a:cubicBezTo>
                    <a:lnTo>
                      <a:pt x="4621" y="5563"/>
                    </a:lnTo>
                    <a:lnTo>
                      <a:pt x="4530" y="5472"/>
                    </a:lnTo>
                    <a:lnTo>
                      <a:pt x="4347" y="5533"/>
                    </a:lnTo>
                    <a:cubicBezTo>
                      <a:pt x="4347" y="5543"/>
                      <a:pt x="4344" y="5546"/>
                      <a:pt x="4339" y="5546"/>
                    </a:cubicBezTo>
                    <a:cubicBezTo>
                      <a:pt x="4330" y="5546"/>
                      <a:pt x="4317" y="5533"/>
                      <a:pt x="4317" y="5533"/>
                    </a:cubicBezTo>
                    <a:cubicBezTo>
                      <a:pt x="4317" y="5533"/>
                      <a:pt x="4317" y="5503"/>
                      <a:pt x="4317" y="5503"/>
                    </a:cubicBezTo>
                    <a:lnTo>
                      <a:pt x="4530" y="5411"/>
                    </a:lnTo>
                    <a:lnTo>
                      <a:pt x="4439" y="5320"/>
                    </a:lnTo>
                    <a:lnTo>
                      <a:pt x="4256" y="5411"/>
                    </a:lnTo>
                    <a:cubicBezTo>
                      <a:pt x="4256" y="5411"/>
                      <a:pt x="4226" y="5411"/>
                      <a:pt x="4226" y="5381"/>
                    </a:cubicBezTo>
                    <a:cubicBezTo>
                      <a:pt x="4226" y="5381"/>
                      <a:pt x="4226" y="5381"/>
                      <a:pt x="4226" y="5351"/>
                    </a:cubicBezTo>
                    <a:lnTo>
                      <a:pt x="4408" y="5290"/>
                    </a:lnTo>
                    <a:lnTo>
                      <a:pt x="4347" y="5168"/>
                    </a:lnTo>
                    <a:lnTo>
                      <a:pt x="4165" y="5259"/>
                    </a:lnTo>
                    <a:cubicBezTo>
                      <a:pt x="4135" y="5259"/>
                      <a:pt x="4135" y="5259"/>
                      <a:pt x="4135" y="5229"/>
                    </a:cubicBezTo>
                    <a:lnTo>
                      <a:pt x="4317" y="5138"/>
                    </a:lnTo>
                    <a:lnTo>
                      <a:pt x="4256" y="5016"/>
                    </a:lnTo>
                    <a:lnTo>
                      <a:pt x="3983" y="5138"/>
                    </a:lnTo>
                    <a:cubicBezTo>
                      <a:pt x="3967" y="5153"/>
                      <a:pt x="3952" y="5161"/>
                      <a:pt x="3937" y="5161"/>
                    </a:cubicBezTo>
                    <a:cubicBezTo>
                      <a:pt x="3922" y="5161"/>
                      <a:pt x="3907" y="5153"/>
                      <a:pt x="3891" y="5138"/>
                    </a:cubicBezTo>
                    <a:cubicBezTo>
                      <a:pt x="3891" y="5107"/>
                      <a:pt x="3891" y="5077"/>
                      <a:pt x="3922" y="5077"/>
                    </a:cubicBezTo>
                    <a:lnTo>
                      <a:pt x="4195" y="4955"/>
                    </a:lnTo>
                    <a:lnTo>
                      <a:pt x="4135" y="4834"/>
                    </a:lnTo>
                    <a:lnTo>
                      <a:pt x="3922" y="4925"/>
                    </a:lnTo>
                    <a:cubicBezTo>
                      <a:pt x="3922" y="4925"/>
                      <a:pt x="3922" y="4925"/>
                      <a:pt x="3891" y="4895"/>
                    </a:cubicBezTo>
                    <a:lnTo>
                      <a:pt x="3922" y="4895"/>
                    </a:lnTo>
                    <a:lnTo>
                      <a:pt x="4104" y="4803"/>
                    </a:lnTo>
                    <a:lnTo>
                      <a:pt x="4043" y="4712"/>
                    </a:lnTo>
                    <a:lnTo>
                      <a:pt x="3861" y="4773"/>
                    </a:lnTo>
                    <a:cubicBezTo>
                      <a:pt x="3851" y="4783"/>
                      <a:pt x="3844" y="4787"/>
                      <a:pt x="3840" y="4787"/>
                    </a:cubicBezTo>
                    <a:cubicBezTo>
                      <a:pt x="3831" y="4787"/>
                      <a:pt x="3831" y="4773"/>
                      <a:pt x="3831" y="4773"/>
                    </a:cubicBezTo>
                    <a:cubicBezTo>
                      <a:pt x="3800" y="4773"/>
                      <a:pt x="3800" y="4743"/>
                      <a:pt x="3831" y="4743"/>
                    </a:cubicBezTo>
                    <a:lnTo>
                      <a:pt x="4013" y="4651"/>
                    </a:lnTo>
                    <a:lnTo>
                      <a:pt x="3952" y="4560"/>
                    </a:lnTo>
                    <a:lnTo>
                      <a:pt x="3770" y="4651"/>
                    </a:lnTo>
                    <a:lnTo>
                      <a:pt x="3739" y="4651"/>
                    </a:lnTo>
                    <a:cubicBezTo>
                      <a:pt x="3709" y="4621"/>
                      <a:pt x="3709" y="4621"/>
                      <a:pt x="3739" y="4621"/>
                    </a:cubicBezTo>
                    <a:lnTo>
                      <a:pt x="3922" y="4530"/>
                    </a:lnTo>
                    <a:lnTo>
                      <a:pt x="3831" y="4408"/>
                    </a:lnTo>
                    <a:lnTo>
                      <a:pt x="3648" y="4500"/>
                    </a:lnTo>
                    <a:lnTo>
                      <a:pt x="3618" y="4500"/>
                    </a:lnTo>
                    <a:cubicBezTo>
                      <a:pt x="3618" y="4500"/>
                      <a:pt x="3618" y="4469"/>
                      <a:pt x="3648" y="4469"/>
                    </a:cubicBezTo>
                    <a:lnTo>
                      <a:pt x="3831" y="4378"/>
                    </a:lnTo>
                    <a:lnTo>
                      <a:pt x="3739" y="4256"/>
                    </a:lnTo>
                    <a:lnTo>
                      <a:pt x="3557" y="4348"/>
                    </a:lnTo>
                    <a:lnTo>
                      <a:pt x="3527" y="4348"/>
                    </a:lnTo>
                    <a:cubicBezTo>
                      <a:pt x="3527" y="4348"/>
                      <a:pt x="3527" y="4317"/>
                      <a:pt x="3527" y="4317"/>
                    </a:cubicBezTo>
                    <a:lnTo>
                      <a:pt x="3709" y="4226"/>
                    </a:lnTo>
                    <a:lnTo>
                      <a:pt x="3648" y="4135"/>
                    </a:lnTo>
                    <a:lnTo>
                      <a:pt x="3375" y="4256"/>
                    </a:lnTo>
                    <a:cubicBezTo>
                      <a:pt x="3344" y="4256"/>
                      <a:pt x="3314" y="4256"/>
                      <a:pt x="3284" y="4226"/>
                    </a:cubicBezTo>
                    <a:cubicBezTo>
                      <a:pt x="3284" y="4226"/>
                      <a:pt x="3284" y="4196"/>
                      <a:pt x="3314" y="4165"/>
                    </a:cubicBezTo>
                    <a:lnTo>
                      <a:pt x="3587" y="4044"/>
                    </a:lnTo>
                    <a:lnTo>
                      <a:pt x="3527" y="3922"/>
                    </a:lnTo>
                    <a:lnTo>
                      <a:pt x="3344" y="4013"/>
                    </a:lnTo>
                    <a:lnTo>
                      <a:pt x="3314" y="4013"/>
                    </a:lnTo>
                    <a:cubicBezTo>
                      <a:pt x="3284" y="4013"/>
                      <a:pt x="3314" y="3983"/>
                      <a:pt x="3314" y="3983"/>
                    </a:cubicBezTo>
                    <a:lnTo>
                      <a:pt x="3496" y="3892"/>
                    </a:lnTo>
                    <a:lnTo>
                      <a:pt x="3436" y="3800"/>
                    </a:lnTo>
                    <a:lnTo>
                      <a:pt x="3253" y="3892"/>
                    </a:lnTo>
                    <a:lnTo>
                      <a:pt x="3223" y="3892"/>
                    </a:lnTo>
                    <a:cubicBezTo>
                      <a:pt x="3223" y="3861"/>
                      <a:pt x="3223" y="3861"/>
                      <a:pt x="3223" y="3861"/>
                    </a:cubicBezTo>
                    <a:lnTo>
                      <a:pt x="3405" y="3770"/>
                    </a:lnTo>
                    <a:lnTo>
                      <a:pt x="3344" y="3679"/>
                    </a:lnTo>
                    <a:lnTo>
                      <a:pt x="3162" y="3770"/>
                    </a:lnTo>
                    <a:cubicBezTo>
                      <a:pt x="3162" y="3770"/>
                      <a:pt x="3132" y="3770"/>
                      <a:pt x="3132" y="3740"/>
                    </a:cubicBezTo>
                    <a:lnTo>
                      <a:pt x="3314" y="3648"/>
                    </a:lnTo>
                    <a:lnTo>
                      <a:pt x="3253" y="3527"/>
                    </a:lnTo>
                    <a:lnTo>
                      <a:pt x="3071" y="3618"/>
                    </a:lnTo>
                    <a:cubicBezTo>
                      <a:pt x="3040" y="3618"/>
                      <a:pt x="3040" y="3618"/>
                      <a:pt x="3040" y="3588"/>
                    </a:cubicBezTo>
                    <a:lnTo>
                      <a:pt x="3223" y="3496"/>
                    </a:lnTo>
                    <a:lnTo>
                      <a:pt x="3162" y="3375"/>
                    </a:lnTo>
                    <a:lnTo>
                      <a:pt x="2949" y="3466"/>
                    </a:lnTo>
                    <a:cubicBezTo>
                      <a:pt x="2949" y="3466"/>
                      <a:pt x="2949" y="3466"/>
                      <a:pt x="2919" y="3436"/>
                    </a:cubicBezTo>
                    <a:lnTo>
                      <a:pt x="2949" y="3436"/>
                    </a:lnTo>
                    <a:lnTo>
                      <a:pt x="3132" y="3344"/>
                    </a:lnTo>
                    <a:lnTo>
                      <a:pt x="3071" y="3223"/>
                    </a:lnTo>
                    <a:lnTo>
                      <a:pt x="2767" y="3375"/>
                    </a:lnTo>
                    <a:cubicBezTo>
                      <a:pt x="2736" y="3375"/>
                      <a:pt x="2706" y="3375"/>
                      <a:pt x="2706" y="3344"/>
                    </a:cubicBezTo>
                    <a:cubicBezTo>
                      <a:pt x="2676" y="3314"/>
                      <a:pt x="2706" y="3284"/>
                      <a:pt x="2736" y="3284"/>
                    </a:cubicBezTo>
                    <a:lnTo>
                      <a:pt x="3010" y="3162"/>
                    </a:lnTo>
                    <a:lnTo>
                      <a:pt x="2919" y="3041"/>
                    </a:lnTo>
                    <a:lnTo>
                      <a:pt x="2736" y="3132"/>
                    </a:lnTo>
                    <a:lnTo>
                      <a:pt x="2706" y="3132"/>
                    </a:lnTo>
                    <a:cubicBezTo>
                      <a:pt x="2706" y="3101"/>
                      <a:pt x="2706" y="3101"/>
                      <a:pt x="2736" y="3101"/>
                    </a:cubicBezTo>
                    <a:lnTo>
                      <a:pt x="2919" y="3010"/>
                    </a:lnTo>
                    <a:lnTo>
                      <a:pt x="2858" y="2919"/>
                    </a:lnTo>
                    <a:lnTo>
                      <a:pt x="2645" y="3010"/>
                    </a:lnTo>
                    <a:cubicBezTo>
                      <a:pt x="2645" y="3010"/>
                      <a:pt x="2645" y="3010"/>
                      <a:pt x="2615" y="2980"/>
                    </a:cubicBezTo>
                    <a:cubicBezTo>
                      <a:pt x="2615" y="2980"/>
                      <a:pt x="2615" y="2980"/>
                      <a:pt x="2645" y="2949"/>
                    </a:cubicBezTo>
                    <a:lnTo>
                      <a:pt x="2828" y="2889"/>
                    </a:lnTo>
                    <a:lnTo>
                      <a:pt x="2767" y="2767"/>
                    </a:lnTo>
                    <a:lnTo>
                      <a:pt x="2554" y="2858"/>
                    </a:lnTo>
                    <a:lnTo>
                      <a:pt x="2524" y="2858"/>
                    </a:lnTo>
                    <a:cubicBezTo>
                      <a:pt x="2524" y="2828"/>
                      <a:pt x="2524" y="2828"/>
                      <a:pt x="2554" y="2828"/>
                    </a:cubicBezTo>
                    <a:lnTo>
                      <a:pt x="2736" y="2737"/>
                    </a:lnTo>
                    <a:lnTo>
                      <a:pt x="2645" y="2615"/>
                    </a:lnTo>
                    <a:lnTo>
                      <a:pt x="2463" y="2706"/>
                    </a:lnTo>
                    <a:lnTo>
                      <a:pt x="2432" y="2706"/>
                    </a:lnTo>
                    <a:cubicBezTo>
                      <a:pt x="2432" y="2706"/>
                      <a:pt x="2432" y="2676"/>
                      <a:pt x="2432" y="2676"/>
                    </a:cubicBezTo>
                    <a:lnTo>
                      <a:pt x="2645" y="2585"/>
                    </a:lnTo>
                    <a:lnTo>
                      <a:pt x="2554" y="2493"/>
                    </a:lnTo>
                    <a:lnTo>
                      <a:pt x="2372" y="2554"/>
                    </a:lnTo>
                    <a:cubicBezTo>
                      <a:pt x="2372" y="2564"/>
                      <a:pt x="2368" y="2568"/>
                      <a:pt x="2364" y="2568"/>
                    </a:cubicBezTo>
                    <a:cubicBezTo>
                      <a:pt x="2355" y="2568"/>
                      <a:pt x="2341" y="2554"/>
                      <a:pt x="2341" y="2554"/>
                    </a:cubicBezTo>
                    <a:cubicBezTo>
                      <a:pt x="2341" y="2554"/>
                      <a:pt x="2341" y="2524"/>
                      <a:pt x="2341" y="2524"/>
                    </a:cubicBezTo>
                    <a:lnTo>
                      <a:pt x="2524" y="2433"/>
                    </a:lnTo>
                    <a:lnTo>
                      <a:pt x="2463" y="2341"/>
                    </a:lnTo>
                    <a:lnTo>
                      <a:pt x="2189" y="2463"/>
                    </a:lnTo>
                    <a:cubicBezTo>
                      <a:pt x="2179" y="2473"/>
                      <a:pt x="2169" y="2477"/>
                      <a:pt x="2159" y="2477"/>
                    </a:cubicBezTo>
                    <a:cubicBezTo>
                      <a:pt x="2139" y="2477"/>
                      <a:pt x="2118" y="2463"/>
                      <a:pt x="2098" y="2463"/>
                    </a:cubicBezTo>
                    <a:cubicBezTo>
                      <a:pt x="2098" y="2433"/>
                      <a:pt x="2098" y="2402"/>
                      <a:pt x="2128" y="2402"/>
                    </a:cubicBezTo>
                    <a:lnTo>
                      <a:pt x="2402" y="2250"/>
                    </a:lnTo>
                    <a:lnTo>
                      <a:pt x="2341" y="2159"/>
                    </a:lnTo>
                    <a:lnTo>
                      <a:pt x="2159" y="2250"/>
                    </a:lnTo>
                    <a:cubicBezTo>
                      <a:pt x="2128" y="2250"/>
                      <a:pt x="2128" y="2250"/>
                      <a:pt x="2128" y="2220"/>
                    </a:cubicBezTo>
                    <a:cubicBezTo>
                      <a:pt x="2098" y="2220"/>
                      <a:pt x="2098" y="2220"/>
                      <a:pt x="2128" y="2189"/>
                    </a:cubicBezTo>
                    <a:lnTo>
                      <a:pt x="2311" y="2129"/>
                    </a:lnTo>
                    <a:lnTo>
                      <a:pt x="2250" y="2007"/>
                    </a:lnTo>
                    <a:lnTo>
                      <a:pt x="2068" y="2098"/>
                    </a:lnTo>
                    <a:lnTo>
                      <a:pt x="2037" y="2098"/>
                    </a:lnTo>
                    <a:cubicBezTo>
                      <a:pt x="2007" y="2098"/>
                      <a:pt x="2037" y="2068"/>
                      <a:pt x="2037" y="2068"/>
                    </a:cubicBezTo>
                    <a:lnTo>
                      <a:pt x="2220" y="1977"/>
                    </a:lnTo>
                    <a:lnTo>
                      <a:pt x="2159" y="1885"/>
                    </a:lnTo>
                    <a:lnTo>
                      <a:pt x="1977" y="1977"/>
                    </a:lnTo>
                    <a:lnTo>
                      <a:pt x="1946" y="1977"/>
                    </a:lnTo>
                    <a:cubicBezTo>
                      <a:pt x="1916" y="1946"/>
                      <a:pt x="1946" y="1946"/>
                      <a:pt x="1946" y="1946"/>
                    </a:cubicBezTo>
                    <a:lnTo>
                      <a:pt x="2128" y="1855"/>
                    </a:lnTo>
                    <a:lnTo>
                      <a:pt x="2068" y="1734"/>
                    </a:lnTo>
                    <a:lnTo>
                      <a:pt x="1855" y="1825"/>
                    </a:lnTo>
                    <a:lnTo>
                      <a:pt x="1825" y="1825"/>
                    </a:lnTo>
                    <a:cubicBezTo>
                      <a:pt x="1825" y="1794"/>
                      <a:pt x="1825" y="1794"/>
                      <a:pt x="1855" y="1794"/>
                    </a:cubicBezTo>
                    <a:lnTo>
                      <a:pt x="2037" y="1703"/>
                    </a:lnTo>
                    <a:lnTo>
                      <a:pt x="1946" y="1582"/>
                    </a:lnTo>
                    <a:lnTo>
                      <a:pt x="1764" y="1673"/>
                    </a:lnTo>
                    <a:lnTo>
                      <a:pt x="1733" y="1673"/>
                    </a:lnTo>
                    <a:cubicBezTo>
                      <a:pt x="1733" y="1673"/>
                      <a:pt x="1733" y="1642"/>
                      <a:pt x="1733" y="1642"/>
                    </a:cubicBezTo>
                    <a:lnTo>
                      <a:pt x="1946" y="1551"/>
                    </a:lnTo>
                    <a:lnTo>
                      <a:pt x="1855" y="1460"/>
                    </a:lnTo>
                    <a:lnTo>
                      <a:pt x="1581" y="1582"/>
                    </a:lnTo>
                    <a:cubicBezTo>
                      <a:pt x="1551" y="1582"/>
                      <a:pt x="1521" y="1582"/>
                      <a:pt x="1521" y="1551"/>
                    </a:cubicBezTo>
                    <a:cubicBezTo>
                      <a:pt x="1490" y="1551"/>
                      <a:pt x="1490" y="1521"/>
                      <a:pt x="1521" y="1490"/>
                    </a:cubicBezTo>
                    <a:lnTo>
                      <a:pt x="1825" y="1369"/>
                    </a:lnTo>
                    <a:lnTo>
                      <a:pt x="1733" y="1247"/>
                    </a:lnTo>
                    <a:lnTo>
                      <a:pt x="1551" y="1338"/>
                    </a:lnTo>
                    <a:lnTo>
                      <a:pt x="1521" y="1338"/>
                    </a:lnTo>
                    <a:cubicBezTo>
                      <a:pt x="1521" y="1338"/>
                      <a:pt x="1521" y="1308"/>
                      <a:pt x="1521" y="1308"/>
                    </a:cubicBezTo>
                    <a:lnTo>
                      <a:pt x="1703" y="1217"/>
                    </a:lnTo>
                    <a:lnTo>
                      <a:pt x="1642" y="1126"/>
                    </a:lnTo>
                    <a:lnTo>
                      <a:pt x="1460" y="1217"/>
                    </a:lnTo>
                    <a:lnTo>
                      <a:pt x="1429" y="1217"/>
                    </a:lnTo>
                    <a:cubicBezTo>
                      <a:pt x="1429" y="1217"/>
                      <a:pt x="1429" y="1186"/>
                      <a:pt x="1429" y="1186"/>
                    </a:cubicBezTo>
                    <a:lnTo>
                      <a:pt x="1612" y="1095"/>
                    </a:lnTo>
                    <a:lnTo>
                      <a:pt x="1551" y="1004"/>
                    </a:lnTo>
                    <a:lnTo>
                      <a:pt x="1369" y="1095"/>
                    </a:lnTo>
                    <a:cubicBezTo>
                      <a:pt x="1369" y="1095"/>
                      <a:pt x="1338" y="1095"/>
                      <a:pt x="1338" y="1065"/>
                    </a:cubicBezTo>
                    <a:cubicBezTo>
                      <a:pt x="1338" y="1065"/>
                      <a:pt x="1338" y="1065"/>
                      <a:pt x="1338" y="1034"/>
                    </a:cubicBezTo>
                    <a:lnTo>
                      <a:pt x="1521" y="974"/>
                    </a:lnTo>
                    <a:lnTo>
                      <a:pt x="1460" y="852"/>
                    </a:lnTo>
                    <a:lnTo>
                      <a:pt x="1277" y="943"/>
                    </a:lnTo>
                    <a:cubicBezTo>
                      <a:pt x="1247" y="943"/>
                      <a:pt x="1247" y="943"/>
                      <a:pt x="1247" y="913"/>
                    </a:cubicBezTo>
                    <a:lnTo>
                      <a:pt x="1429" y="822"/>
                    </a:lnTo>
                    <a:lnTo>
                      <a:pt x="1369" y="700"/>
                    </a:lnTo>
                    <a:lnTo>
                      <a:pt x="1186" y="791"/>
                    </a:lnTo>
                    <a:lnTo>
                      <a:pt x="1156" y="791"/>
                    </a:lnTo>
                    <a:cubicBezTo>
                      <a:pt x="1125" y="761"/>
                      <a:pt x="1125" y="761"/>
                      <a:pt x="1156" y="761"/>
                    </a:cubicBezTo>
                    <a:lnTo>
                      <a:pt x="1338" y="670"/>
                    </a:lnTo>
                    <a:lnTo>
                      <a:pt x="1277" y="548"/>
                    </a:lnTo>
                    <a:lnTo>
                      <a:pt x="973" y="700"/>
                    </a:lnTo>
                    <a:cubicBezTo>
                      <a:pt x="973" y="700"/>
                      <a:pt x="943" y="700"/>
                      <a:pt x="913" y="670"/>
                    </a:cubicBezTo>
                    <a:cubicBezTo>
                      <a:pt x="913" y="639"/>
                      <a:pt x="913" y="609"/>
                      <a:pt x="943" y="609"/>
                    </a:cubicBezTo>
                    <a:lnTo>
                      <a:pt x="1217" y="487"/>
                    </a:lnTo>
                    <a:lnTo>
                      <a:pt x="1156" y="396"/>
                    </a:lnTo>
                    <a:lnTo>
                      <a:pt x="973" y="487"/>
                    </a:lnTo>
                    <a:cubicBezTo>
                      <a:pt x="973" y="487"/>
                      <a:pt x="943" y="487"/>
                      <a:pt x="943" y="457"/>
                    </a:cubicBezTo>
                    <a:lnTo>
                      <a:pt x="1125" y="366"/>
                    </a:lnTo>
                    <a:lnTo>
                      <a:pt x="1065" y="275"/>
                    </a:lnTo>
                    <a:lnTo>
                      <a:pt x="882" y="335"/>
                    </a:lnTo>
                    <a:lnTo>
                      <a:pt x="852" y="335"/>
                    </a:lnTo>
                    <a:cubicBezTo>
                      <a:pt x="852" y="335"/>
                      <a:pt x="852" y="305"/>
                      <a:pt x="852" y="305"/>
                    </a:cubicBezTo>
                    <a:lnTo>
                      <a:pt x="1034" y="214"/>
                    </a:lnTo>
                    <a:lnTo>
                      <a:pt x="973" y="123"/>
                    </a:lnTo>
                    <a:lnTo>
                      <a:pt x="791" y="214"/>
                    </a:lnTo>
                    <a:lnTo>
                      <a:pt x="761" y="214"/>
                    </a:lnTo>
                    <a:cubicBezTo>
                      <a:pt x="761" y="183"/>
                      <a:pt x="761" y="183"/>
                      <a:pt x="761" y="183"/>
                    </a:cubicBezTo>
                    <a:lnTo>
                      <a:pt x="943" y="92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44;p55">
                <a:extLst>
                  <a:ext uri="{FF2B5EF4-FFF2-40B4-BE49-F238E27FC236}">
                    <a16:creationId xmlns:a16="http://schemas.microsoft.com/office/drawing/2014/main" xmlns="" id="{1B5500E7-DEF1-4A3E-9625-3CED6155019B}"/>
                  </a:ext>
                </a:extLst>
              </p:cNvPr>
              <p:cNvSpPr/>
              <p:nvPr/>
            </p:nvSpPr>
            <p:spPr>
              <a:xfrm>
                <a:off x="6658881" y="2670877"/>
                <a:ext cx="19621" cy="122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8" extrusionOk="0">
                    <a:moveTo>
                      <a:pt x="335" y="1"/>
                    </a:moveTo>
                    <a:lnTo>
                      <a:pt x="31" y="153"/>
                    </a:lnTo>
                    <a:cubicBezTo>
                      <a:pt x="31" y="153"/>
                      <a:pt x="0" y="183"/>
                      <a:pt x="31" y="214"/>
                    </a:cubicBezTo>
                    <a:cubicBezTo>
                      <a:pt x="31" y="214"/>
                      <a:pt x="44" y="227"/>
                      <a:pt x="62" y="227"/>
                    </a:cubicBezTo>
                    <a:cubicBezTo>
                      <a:pt x="71" y="227"/>
                      <a:pt x="81" y="224"/>
                      <a:pt x="91" y="214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45;p55">
                <a:extLst>
                  <a:ext uri="{FF2B5EF4-FFF2-40B4-BE49-F238E27FC236}">
                    <a16:creationId xmlns:a16="http://schemas.microsoft.com/office/drawing/2014/main" xmlns="" id="{495F306D-EA41-403F-B83A-CB317C571383}"/>
                  </a:ext>
                </a:extLst>
              </p:cNvPr>
              <p:cNvSpPr/>
              <p:nvPr/>
            </p:nvSpPr>
            <p:spPr>
              <a:xfrm>
                <a:off x="6691566" y="2719905"/>
                <a:ext cx="19621" cy="1107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06" extrusionOk="0">
                    <a:moveTo>
                      <a:pt x="304" y="1"/>
                    </a:moveTo>
                    <a:lnTo>
                      <a:pt x="31" y="122"/>
                    </a:lnTo>
                    <a:cubicBezTo>
                      <a:pt x="0" y="122"/>
                      <a:pt x="0" y="153"/>
                      <a:pt x="0" y="183"/>
                    </a:cubicBezTo>
                    <a:cubicBezTo>
                      <a:pt x="15" y="198"/>
                      <a:pt x="31" y="206"/>
                      <a:pt x="46" y="206"/>
                    </a:cubicBezTo>
                    <a:cubicBezTo>
                      <a:pt x="61" y="206"/>
                      <a:pt x="76" y="198"/>
                      <a:pt x="91" y="183"/>
                    </a:cubicBezTo>
                    <a:lnTo>
                      <a:pt x="365" y="62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46;p55">
                <a:extLst>
                  <a:ext uri="{FF2B5EF4-FFF2-40B4-BE49-F238E27FC236}">
                    <a16:creationId xmlns:a16="http://schemas.microsoft.com/office/drawing/2014/main" xmlns="" id="{E5B47D72-D72B-41F6-9C2E-011F40FEF9B1}"/>
                  </a:ext>
                </a:extLst>
              </p:cNvPr>
              <p:cNvSpPr/>
              <p:nvPr/>
            </p:nvSpPr>
            <p:spPr>
              <a:xfrm>
                <a:off x="6722585" y="2767320"/>
                <a:ext cx="196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3" extrusionOk="0">
                    <a:moveTo>
                      <a:pt x="335" y="0"/>
                    </a:moveTo>
                    <a:lnTo>
                      <a:pt x="61" y="122"/>
                    </a:lnTo>
                    <a:cubicBezTo>
                      <a:pt x="31" y="152"/>
                      <a:pt x="1" y="152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6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47;p55">
                <a:extLst>
                  <a:ext uri="{FF2B5EF4-FFF2-40B4-BE49-F238E27FC236}">
                    <a16:creationId xmlns:a16="http://schemas.microsoft.com/office/drawing/2014/main" xmlns="" id="{217AFDA0-70DB-4E9A-BACA-E31EAA851575}"/>
                  </a:ext>
                </a:extLst>
              </p:cNvPr>
              <p:cNvSpPr/>
              <p:nvPr/>
            </p:nvSpPr>
            <p:spPr>
              <a:xfrm>
                <a:off x="6755270" y="2814681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05" y="1"/>
                    </a:moveTo>
                    <a:lnTo>
                      <a:pt x="31" y="122"/>
                    </a:lnTo>
                    <a:cubicBezTo>
                      <a:pt x="1" y="153"/>
                      <a:pt x="1" y="183"/>
                      <a:pt x="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48;p55">
                <a:extLst>
                  <a:ext uri="{FF2B5EF4-FFF2-40B4-BE49-F238E27FC236}">
                    <a16:creationId xmlns:a16="http://schemas.microsoft.com/office/drawing/2014/main" xmlns="" id="{940853A1-B00D-48A0-A99F-6876C83C0C62}"/>
                  </a:ext>
                </a:extLst>
              </p:cNvPr>
              <p:cNvSpPr/>
              <p:nvPr/>
            </p:nvSpPr>
            <p:spPr>
              <a:xfrm>
                <a:off x="6786342" y="2863709"/>
                <a:ext cx="19621" cy="1059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97" extrusionOk="0">
                    <a:moveTo>
                      <a:pt x="334" y="1"/>
                    </a:moveTo>
                    <a:lnTo>
                      <a:pt x="61" y="122"/>
                    </a:lnTo>
                    <a:cubicBezTo>
                      <a:pt x="31" y="122"/>
                      <a:pt x="0" y="153"/>
                      <a:pt x="31" y="183"/>
                    </a:cubicBezTo>
                    <a:cubicBezTo>
                      <a:pt x="31" y="183"/>
                      <a:pt x="44" y="196"/>
                      <a:pt x="62" y="196"/>
                    </a:cubicBezTo>
                    <a:cubicBezTo>
                      <a:pt x="71" y="196"/>
                      <a:pt x="81" y="193"/>
                      <a:pt x="91" y="183"/>
                    </a:cubicBezTo>
                    <a:lnTo>
                      <a:pt x="365" y="61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49;p55">
                <a:extLst>
                  <a:ext uri="{FF2B5EF4-FFF2-40B4-BE49-F238E27FC236}">
                    <a16:creationId xmlns:a16="http://schemas.microsoft.com/office/drawing/2014/main" xmlns="" id="{AFC30A5F-4014-4DD2-895C-5831DA172AA9}"/>
                  </a:ext>
                </a:extLst>
              </p:cNvPr>
              <p:cNvSpPr/>
              <p:nvPr/>
            </p:nvSpPr>
            <p:spPr>
              <a:xfrm>
                <a:off x="6819028" y="2911124"/>
                <a:ext cx="19621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13" extrusionOk="0">
                    <a:moveTo>
                      <a:pt x="304" y="0"/>
                    </a:moveTo>
                    <a:lnTo>
                      <a:pt x="30" y="122"/>
                    </a:lnTo>
                    <a:cubicBezTo>
                      <a:pt x="0" y="122"/>
                      <a:pt x="0" y="152"/>
                      <a:pt x="0" y="182"/>
                    </a:cubicBezTo>
                    <a:cubicBezTo>
                      <a:pt x="30" y="213"/>
                      <a:pt x="61" y="213"/>
                      <a:pt x="91" y="213"/>
                    </a:cubicBezTo>
                    <a:lnTo>
                      <a:pt x="365" y="6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50;p55">
                <a:extLst>
                  <a:ext uri="{FF2B5EF4-FFF2-40B4-BE49-F238E27FC236}">
                    <a16:creationId xmlns:a16="http://schemas.microsoft.com/office/drawing/2014/main" xmlns="" id="{15DCB371-DD54-4489-BC26-31CE63D0EF0A}"/>
                  </a:ext>
                </a:extLst>
              </p:cNvPr>
              <p:cNvSpPr/>
              <p:nvPr/>
            </p:nvSpPr>
            <p:spPr>
              <a:xfrm>
                <a:off x="6850046" y="2958485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35" y="1"/>
                    </a:moveTo>
                    <a:lnTo>
                      <a:pt x="61" y="122"/>
                    </a:lnTo>
                    <a:cubicBezTo>
                      <a:pt x="31" y="153"/>
                      <a:pt x="1" y="183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51;p55">
                <a:extLst>
                  <a:ext uri="{FF2B5EF4-FFF2-40B4-BE49-F238E27FC236}">
                    <a16:creationId xmlns:a16="http://schemas.microsoft.com/office/drawing/2014/main" xmlns="" id="{31D8ACD3-7BD2-4A3D-90B7-5FD65F7B67DA}"/>
                  </a:ext>
                </a:extLst>
              </p:cNvPr>
              <p:cNvSpPr/>
              <p:nvPr/>
            </p:nvSpPr>
            <p:spPr>
              <a:xfrm>
                <a:off x="6671944" y="268071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52;p55">
                <a:extLst>
                  <a:ext uri="{FF2B5EF4-FFF2-40B4-BE49-F238E27FC236}">
                    <a16:creationId xmlns:a16="http://schemas.microsoft.com/office/drawing/2014/main" xmlns="" id="{A1F8DC84-6E14-4103-9B03-0D5AC377AD5B}"/>
                  </a:ext>
                </a:extLst>
              </p:cNvPr>
              <p:cNvSpPr/>
              <p:nvPr/>
            </p:nvSpPr>
            <p:spPr>
              <a:xfrm>
                <a:off x="6704629" y="2729742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53;p55">
                <a:extLst>
                  <a:ext uri="{FF2B5EF4-FFF2-40B4-BE49-F238E27FC236}">
                    <a16:creationId xmlns:a16="http://schemas.microsoft.com/office/drawing/2014/main" xmlns="" id="{DD60DCBB-6712-4735-B4B3-CEB7172E34E2}"/>
                  </a:ext>
                </a:extLst>
              </p:cNvPr>
              <p:cNvSpPr/>
              <p:nvPr/>
            </p:nvSpPr>
            <p:spPr>
              <a:xfrm>
                <a:off x="6735648" y="277710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54;p55">
                <a:extLst>
                  <a:ext uri="{FF2B5EF4-FFF2-40B4-BE49-F238E27FC236}">
                    <a16:creationId xmlns:a16="http://schemas.microsoft.com/office/drawing/2014/main" xmlns="" id="{150FA08F-ED61-4A80-87BB-365D3926069D}"/>
                  </a:ext>
                </a:extLst>
              </p:cNvPr>
              <p:cNvSpPr/>
              <p:nvPr/>
            </p:nvSpPr>
            <p:spPr>
              <a:xfrm>
                <a:off x="6768333" y="282451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55;p55">
                <a:extLst>
                  <a:ext uri="{FF2B5EF4-FFF2-40B4-BE49-F238E27FC236}">
                    <a16:creationId xmlns:a16="http://schemas.microsoft.com/office/drawing/2014/main" xmlns="" id="{565A0C21-38BD-4A01-9D89-38CB48A4263A}"/>
                  </a:ext>
                </a:extLst>
              </p:cNvPr>
              <p:cNvSpPr/>
              <p:nvPr/>
            </p:nvSpPr>
            <p:spPr>
              <a:xfrm>
                <a:off x="6799406" y="287349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56;p55">
                <a:extLst>
                  <a:ext uri="{FF2B5EF4-FFF2-40B4-BE49-F238E27FC236}">
                    <a16:creationId xmlns:a16="http://schemas.microsoft.com/office/drawing/2014/main" xmlns="" id="{B3F2AC6D-8C72-4772-A37C-03BF02985745}"/>
                  </a:ext>
                </a:extLst>
              </p:cNvPr>
              <p:cNvSpPr/>
              <p:nvPr/>
            </p:nvSpPr>
            <p:spPr>
              <a:xfrm>
                <a:off x="6832091" y="292090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7;p55">
                <a:extLst>
                  <a:ext uri="{FF2B5EF4-FFF2-40B4-BE49-F238E27FC236}">
                    <a16:creationId xmlns:a16="http://schemas.microsoft.com/office/drawing/2014/main" xmlns="" id="{D81C0CDB-B26B-484B-B73D-8E4BEF83004F}"/>
                  </a:ext>
                </a:extLst>
              </p:cNvPr>
              <p:cNvSpPr/>
              <p:nvPr/>
            </p:nvSpPr>
            <p:spPr>
              <a:xfrm>
                <a:off x="6863110" y="2968269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58;p55">
                <a:extLst>
                  <a:ext uri="{FF2B5EF4-FFF2-40B4-BE49-F238E27FC236}">
                    <a16:creationId xmlns:a16="http://schemas.microsoft.com/office/drawing/2014/main" xmlns="" id="{84B11312-5050-4D1D-B6F8-67C018791B57}"/>
                  </a:ext>
                </a:extLst>
              </p:cNvPr>
              <p:cNvSpPr/>
              <p:nvPr/>
            </p:nvSpPr>
            <p:spPr>
              <a:xfrm>
                <a:off x="6676836" y="2688886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1" y="91"/>
                      <a:pt x="1" y="122"/>
                      <a:pt x="31" y="122"/>
                    </a:cubicBezTo>
                    <a:lnTo>
                      <a:pt x="61" y="122"/>
                    </a:lnTo>
                    <a:lnTo>
                      <a:pt x="244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59;p55">
                <a:extLst>
                  <a:ext uri="{FF2B5EF4-FFF2-40B4-BE49-F238E27FC236}">
                    <a16:creationId xmlns:a16="http://schemas.microsoft.com/office/drawing/2014/main" xmlns="" id="{D3A9298E-9631-4DD9-B553-5EA042BA5C91}"/>
                  </a:ext>
                </a:extLst>
              </p:cNvPr>
              <p:cNvSpPr/>
              <p:nvPr/>
            </p:nvSpPr>
            <p:spPr>
              <a:xfrm>
                <a:off x="6709521" y="2737914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61"/>
                    </a:lnTo>
                    <a:cubicBezTo>
                      <a:pt x="1" y="91"/>
                      <a:pt x="1" y="91"/>
                      <a:pt x="1" y="91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60;p55">
                <a:extLst>
                  <a:ext uri="{FF2B5EF4-FFF2-40B4-BE49-F238E27FC236}">
                    <a16:creationId xmlns:a16="http://schemas.microsoft.com/office/drawing/2014/main" xmlns="" id="{3C37F571-878E-4F5B-B0B0-475B82442319}"/>
                  </a:ext>
                </a:extLst>
              </p:cNvPr>
              <p:cNvSpPr/>
              <p:nvPr/>
            </p:nvSpPr>
            <p:spPr>
              <a:xfrm>
                <a:off x="6740594" y="2785275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0" y="92"/>
                    </a:lnTo>
                    <a:cubicBezTo>
                      <a:pt x="30" y="92"/>
                      <a:pt x="0" y="92"/>
                      <a:pt x="30" y="122"/>
                    </a:cubicBezTo>
                    <a:lnTo>
                      <a:pt x="61" y="122"/>
                    </a:ln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61;p55">
                <a:extLst>
                  <a:ext uri="{FF2B5EF4-FFF2-40B4-BE49-F238E27FC236}">
                    <a16:creationId xmlns:a16="http://schemas.microsoft.com/office/drawing/2014/main" xmlns="" id="{711ECC65-13C1-440D-8703-ADC771E51EBB}"/>
                  </a:ext>
                </a:extLst>
              </p:cNvPr>
              <p:cNvSpPr/>
              <p:nvPr/>
            </p:nvSpPr>
            <p:spPr>
              <a:xfrm>
                <a:off x="6773225" y="2832690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4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62;p55">
                <a:extLst>
                  <a:ext uri="{FF2B5EF4-FFF2-40B4-BE49-F238E27FC236}">
                    <a16:creationId xmlns:a16="http://schemas.microsoft.com/office/drawing/2014/main" xmlns="" id="{D5FF41BC-017A-4CFC-934C-1151FD9D0EE0}"/>
                  </a:ext>
                </a:extLst>
              </p:cNvPr>
              <p:cNvSpPr/>
              <p:nvPr/>
            </p:nvSpPr>
            <p:spPr>
              <a:xfrm>
                <a:off x="6804298" y="2880051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0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4" y="136"/>
                      <a:pt x="51" y="132"/>
                      <a:pt x="61" y="122"/>
                    </a:cubicBezTo>
                    <a:lnTo>
                      <a:pt x="244" y="6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63;p55">
                <a:extLst>
                  <a:ext uri="{FF2B5EF4-FFF2-40B4-BE49-F238E27FC236}">
                    <a16:creationId xmlns:a16="http://schemas.microsoft.com/office/drawing/2014/main" xmlns="" id="{5A5E2FFD-2E71-4CF5-B702-7DE85279B5F1}"/>
                  </a:ext>
                </a:extLst>
              </p:cNvPr>
              <p:cNvSpPr/>
              <p:nvPr/>
            </p:nvSpPr>
            <p:spPr>
              <a:xfrm>
                <a:off x="6836983" y="292907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64;p55">
                <a:extLst>
                  <a:ext uri="{FF2B5EF4-FFF2-40B4-BE49-F238E27FC236}">
                    <a16:creationId xmlns:a16="http://schemas.microsoft.com/office/drawing/2014/main" xmlns="" id="{94D8CD6E-8D24-461E-81E2-4645264C0C33}"/>
                  </a:ext>
                </a:extLst>
              </p:cNvPr>
              <p:cNvSpPr/>
              <p:nvPr/>
            </p:nvSpPr>
            <p:spPr>
              <a:xfrm>
                <a:off x="6868002" y="2976441"/>
                <a:ext cx="13171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lnTo>
                      <a:pt x="62" y="122"/>
                    </a:lnTo>
                    <a:lnTo>
                      <a:pt x="24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65;p55">
                <a:extLst>
                  <a:ext uri="{FF2B5EF4-FFF2-40B4-BE49-F238E27FC236}">
                    <a16:creationId xmlns:a16="http://schemas.microsoft.com/office/drawing/2014/main" xmlns="" id="{5C0D41DD-80E4-4D40-997C-056A7C2F261D}"/>
                  </a:ext>
                </a:extLst>
              </p:cNvPr>
              <p:cNvSpPr/>
              <p:nvPr/>
            </p:nvSpPr>
            <p:spPr>
              <a:xfrm>
                <a:off x="6683395" y="2697057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66;p55">
                <a:extLst>
                  <a:ext uri="{FF2B5EF4-FFF2-40B4-BE49-F238E27FC236}">
                    <a16:creationId xmlns:a16="http://schemas.microsoft.com/office/drawing/2014/main" xmlns="" id="{0B4C902E-598B-4C09-9A5A-A92C8B980D81}"/>
                  </a:ext>
                </a:extLst>
              </p:cNvPr>
              <p:cNvSpPr/>
              <p:nvPr/>
            </p:nvSpPr>
            <p:spPr>
              <a:xfrm>
                <a:off x="6714413" y="2744419"/>
                <a:ext cx="11504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cubicBezTo>
                      <a:pt x="21" y="122"/>
                      <a:pt x="28" y="136"/>
                      <a:pt x="30" y="136"/>
                    </a:cubicBezTo>
                    <a:cubicBezTo>
                      <a:pt x="31" y="136"/>
                      <a:pt x="31" y="13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67;p55">
                <a:extLst>
                  <a:ext uri="{FF2B5EF4-FFF2-40B4-BE49-F238E27FC236}">
                    <a16:creationId xmlns:a16="http://schemas.microsoft.com/office/drawing/2014/main" xmlns="" id="{1DE46A9E-691D-4E34-BC03-88C7E131E60B}"/>
                  </a:ext>
                </a:extLst>
              </p:cNvPr>
              <p:cNvSpPr/>
              <p:nvPr/>
            </p:nvSpPr>
            <p:spPr>
              <a:xfrm>
                <a:off x="6747099" y="2793446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61"/>
                    </a:lnTo>
                    <a:cubicBezTo>
                      <a:pt x="1" y="92"/>
                      <a:pt x="1" y="92"/>
                      <a:pt x="1" y="92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368;p55">
                <a:extLst>
                  <a:ext uri="{FF2B5EF4-FFF2-40B4-BE49-F238E27FC236}">
                    <a16:creationId xmlns:a16="http://schemas.microsoft.com/office/drawing/2014/main" xmlns="" id="{1CD4DFF8-34C0-42E4-8228-75A14563987C}"/>
                  </a:ext>
                </a:extLst>
              </p:cNvPr>
              <p:cNvSpPr/>
              <p:nvPr/>
            </p:nvSpPr>
            <p:spPr>
              <a:xfrm>
                <a:off x="6778171" y="2840861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91"/>
                      <a:pt x="0" y="122"/>
                    </a:cubicBezTo>
                    <a:lnTo>
                      <a:pt x="31" y="122"/>
                    </a:ln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369;p55">
                <a:extLst>
                  <a:ext uri="{FF2B5EF4-FFF2-40B4-BE49-F238E27FC236}">
                    <a16:creationId xmlns:a16="http://schemas.microsoft.com/office/drawing/2014/main" xmlns="" id="{AA339C36-8D72-4610-9B26-5E26238B6132}"/>
                  </a:ext>
                </a:extLst>
              </p:cNvPr>
              <p:cNvSpPr/>
              <p:nvPr/>
            </p:nvSpPr>
            <p:spPr>
              <a:xfrm>
                <a:off x="6810856" y="2888223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2" y="1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6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370;p55">
                <a:extLst>
                  <a:ext uri="{FF2B5EF4-FFF2-40B4-BE49-F238E27FC236}">
                    <a16:creationId xmlns:a16="http://schemas.microsoft.com/office/drawing/2014/main" xmlns="" id="{A119F262-FB6D-490A-B2B2-55F554581FD6}"/>
                  </a:ext>
                </a:extLst>
              </p:cNvPr>
              <p:cNvSpPr/>
              <p:nvPr/>
            </p:nvSpPr>
            <p:spPr>
              <a:xfrm>
                <a:off x="6841875" y="2935584"/>
                <a:ext cx="13117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5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123"/>
                      <a:pt x="1" y="123"/>
                      <a:pt x="1" y="123"/>
                    </a:cubicBezTo>
                    <a:cubicBezTo>
                      <a:pt x="31" y="153"/>
                      <a:pt x="31" y="153"/>
                      <a:pt x="31" y="153"/>
                    </a:cubicBezTo>
                    <a:lnTo>
                      <a:pt x="244" y="62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371;p55">
                <a:extLst>
                  <a:ext uri="{FF2B5EF4-FFF2-40B4-BE49-F238E27FC236}">
                    <a16:creationId xmlns:a16="http://schemas.microsoft.com/office/drawing/2014/main" xmlns="" id="{3147860B-71F5-4DAE-815A-DDC7044AA6D0}"/>
                  </a:ext>
                </a:extLst>
              </p:cNvPr>
              <p:cNvSpPr/>
              <p:nvPr/>
            </p:nvSpPr>
            <p:spPr>
              <a:xfrm>
                <a:off x="6874560" y="2984612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372;p55">
                <a:extLst>
                  <a:ext uri="{FF2B5EF4-FFF2-40B4-BE49-F238E27FC236}">
                    <a16:creationId xmlns:a16="http://schemas.microsoft.com/office/drawing/2014/main" xmlns="" id="{8B616CC1-4CA6-4494-BACD-FA523419D7D4}"/>
                  </a:ext>
                </a:extLst>
              </p:cNvPr>
              <p:cNvSpPr/>
              <p:nvPr/>
            </p:nvSpPr>
            <p:spPr>
              <a:xfrm>
                <a:off x="6688287" y="270522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373;p55">
                <a:extLst>
                  <a:ext uri="{FF2B5EF4-FFF2-40B4-BE49-F238E27FC236}">
                    <a16:creationId xmlns:a16="http://schemas.microsoft.com/office/drawing/2014/main" xmlns="" id="{86896386-468D-48B6-9B54-99AA52B5C66C}"/>
                  </a:ext>
                </a:extLst>
              </p:cNvPr>
              <p:cNvSpPr/>
              <p:nvPr/>
            </p:nvSpPr>
            <p:spPr>
              <a:xfrm>
                <a:off x="6719305" y="2752590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374;p55">
                <a:extLst>
                  <a:ext uri="{FF2B5EF4-FFF2-40B4-BE49-F238E27FC236}">
                    <a16:creationId xmlns:a16="http://schemas.microsoft.com/office/drawing/2014/main" xmlns="" id="{6BD39ABA-8DCC-4611-BF09-FBD8911724D2}"/>
                  </a:ext>
                </a:extLst>
              </p:cNvPr>
              <p:cNvSpPr/>
              <p:nvPr/>
            </p:nvSpPr>
            <p:spPr>
              <a:xfrm>
                <a:off x="6751991" y="280000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375;p55">
                <a:extLst>
                  <a:ext uri="{FF2B5EF4-FFF2-40B4-BE49-F238E27FC236}">
                    <a16:creationId xmlns:a16="http://schemas.microsoft.com/office/drawing/2014/main" xmlns="" id="{4ED8D310-B7CB-43D5-9D10-77FB9CEFA8E2}"/>
                  </a:ext>
                </a:extLst>
              </p:cNvPr>
              <p:cNvSpPr/>
              <p:nvPr/>
            </p:nvSpPr>
            <p:spPr>
              <a:xfrm>
                <a:off x="6783063" y="2849033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61"/>
                    </a:lnTo>
                    <a:cubicBezTo>
                      <a:pt x="0" y="61"/>
                      <a:pt x="0" y="91"/>
                      <a:pt x="0" y="91"/>
                    </a:cubicBezTo>
                    <a:cubicBezTo>
                      <a:pt x="31" y="91"/>
                      <a:pt x="31" y="122"/>
                      <a:pt x="31" y="122"/>
                    </a:cubicBez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376;p55">
                <a:extLst>
                  <a:ext uri="{FF2B5EF4-FFF2-40B4-BE49-F238E27FC236}">
                    <a16:creationId xmlns:a16="http://schemas.microsoft.com/office/drawing/2014/main" xmlns="" id="{E99B120E-1B12-4593-BCC2-8F9A7571E408}"/>
                  </a:ext>
                </a:extLst>
              </p:cNvPr>
              <p:cNvSpPr/>
              <p:nvPr/>
            </p:nvSpPr>
            <p:spPr>
              <a:xfrm>
                <a:off x="6815748" y="2896394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377;p55">
                <a:extLst>
                  <a:ext uri="{FF2B5EF4-FFF2-40B4-BE49-F238E27FC236}">
                    <a16:creationId xmlns:a16="http://schemas.microsoft.com/office/drawing/2014/main" xmlns="" id="{1FBC75B8-1E2A-4469-A249-541C610EA4BD}"/>
                  </a:ext>
                </a:extLst>
              </p:cNvPr>
              <p:cNvSpPr/>
              <p:nvPr/>
            </p:nvSpPr>
            <p:spPr>
              <a:xfrm>
                <a:off x="6846767" y="2943755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3"/>
                    </a:cubicBezTo>
                    <a:lnTo>
                      <a:pt x="31" y="123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378;p55">
                <a:extLst>
                  <a:ext uri="{FF2B5EF4-FFF2-40B4-BE49-F238E27FC236}">
                    <a16:creationId xmlns:a16="http://schemas.microsoft.com/office/drawing/2014/main" xmlns="" id="{94F07F2E-AD29-49D3-91BA-21F81A4A6655}"/>
                  </a:ext>
                </a:extLst>
              </p:cNvPr>
              <p:cNvSpPr/>
              <p:nvPr/>
            </p:nvSpPr>
            <p:spPr>
              <a:xfrm>
                <a:off x="6691566" y="271173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31" y="92"/>
                    </a:cubicBezTo>
                    <a:cubicBezTo>
                      <a:pt x="31" y="122"/>
                      <a:pt x="31" y="122"/>
                      <a:pt x="61" y="122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379;p55">
                <a:extLst>
                  <a:ext uri="{FF2B5EF4-FFF2-40B4-BE49-F238E27FC236}">
                    <a16:creationId xmlns:a16="http://schemas.microsoft.com/office/drawing/2014/main" xmlns="" id="{7431FE62-D993-4BA7-BB2E-1393B2711664}"/>
                  </a:ext>
                </a:extLst>
              </p:cNvPr>
              <p:cNvSpPr/>
              <p:nvPr/>
            </p:nvSpPr>
            <p:spPr>
              <a:xfrm>
                <a:off x="6652322" y="265130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91"/>
                      <a:pt x="1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380;p55">
                <a:extLst>
                  <a:ext uri="{FF2B5EF4-FFF2-40B4-BE49-F238E27FC236}">
                    <a16:creationId xmlns:a16="http://schemas.microsoft.com/office/drawing/2014/main" xmlns="" id="{5330D35A-91BD-48C5-B840-363525F4F3B0}"/>
                  </a:ext>
                </a:extLst>
              </p:cNvPr>
              <p:cNvSpPr/>
              <p:nvPr/>
            </p:nvSpPr>
            <p:spPr>
              <a:xfrm>
                <a:off x="6657214" y="26578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381;p55">
                <a:extLst>
                  <a:ext uri="{FF2B5EF4-FFF2-40B4-BE49-F238E27FC236}">
                    <a16:creationId xmlns:a16="http://schemas.microsoft.com/office/drawing/2014/main" xmlns="" id="{74D5CFBF-D3D7-41DE-892A-28BC1FBBA0C4}"/>
                  </a:ext>
                </a:extLst>
              </p:cNvPr>
              <p:cNvSpPr/>
              <p:nvPr/>
            </p:nvSpPr>
            <p:spPr>
              <a:xfrm>
                <a:off x="6662160" y="2664372"/>
                <a:ext cx="11450" cy="779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45" extrusionOk="0">
                    <a:moveTo>
                      <a:pt x="182" y="0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cubicBezTo>
                      <a:pt x="0" y="137"/>
                      <a:pt x="0" y="145"/>
                      <a:pt x="4" y="145"/>
                    </a:cubicBezTo>
                    <a:cubicBezTo>
                      <a:pt x="8" y="145"/>
                      <a:pt x="15" y="137"/>
                      <a:pt x="30" y="122"/>
                    </a:cubicBezTo>
                    <a:lnTo>
                      <a:pt x="213" y="6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382;p55">
                <a:extLst>
                  <a:ext uri="{FF2B5EF4-FFF2-40B4-BE49-F238E27FC236}">
                    <a16:creationId xmlns:a16="http://schemas.microsoft.com/office/drawing/2014/main" xmlns="" id="{AE22B9AE-7579-4259-A2FA-E058EB3D1FF1}"/>
                  </a:ext>
                </a:extLst>
              </p:cNvPr>
              <p:cNvSpPr/>
              <p:nvPr/>
            </p:nvSpPr>
            <p:spPr>
              <a:xfrm>
                <a:off x="6724251" y="275914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2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3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383;p55">
                <a:extLst>
                  <a:ext uri="{FF2B5EF4-FFF2-40B4-BE49-F238E27FC236}">
                    <a16:creationId xmlns:a16="http://schemas.microsoft.com/office/drawing/2014/main" xmlns="" id="{5DED2925-96E7-4A47-A111-9B3D9520EA93}"/>
                  </a:ext>
                </a:extLst>
              </p:cNvPr>
              <p:cNvSpPr/>
              <p:nvPr/>
            </p:nvSpPr>
            <p:spPr>
              <a:xfrm>
                <a:off x="6755270" y="2806510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5" y="136"/>
                      <a:pt x="51" y="132"/>
                      <a:pt x="61" y="122"/>
                    </a:cubicBez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384;p55">
                <a:extLst>
                  <a:ext uri="{FF2B5EF4-FFF2-40B4-BE49-F238E27FC236}">
                    <a16:creationId xmlns:a16="http://schemas.microsoft.com/office/drawing/2014/main" xmlns="" id="{0FFF217D-9334-4023-8576-105BBD9FE7DA}"/>
                  </a:ext>
                </a:extLst>
              </p:cNvPr>
              <p:cNvSpPr/>
              <p:nvPr/>
            </p:nvSpPr>
            <p:spPr>
              <a:xfrm>
                <a:off x="6787955" y="2855538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3" y="1"/>
                    </a:moveTo>
                    <a:lnTo>
                      <a:pt x="1" y="92"/>
                    </a:ln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385;p55">
                <a:extLst>
                  <a:ext uri="{FF2B5EF4-FFF2-40B4-BE49-F238E27FC236}">
                    <a16:creationId xmlns:a16="http://schemas.microsoft.com/office/drawing/2014/main" xmlns="" id="{C57B5989-801A-45FD-A3A9-7111258DEF98}"/>
                  </a:ext>
                </a:extLst>
              </p:cNvPr>
              <p:cNvSpPr/>
              <p:nvPr/>
            </p:nvSpPr>
            <p:spPr>
              <a:xfrm>
                <a:off x="6819028" y="2902953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0" y="91"/>
                    </a:lnTo>
                    <a:cubicBezTo>
                      <a:pt x="30" y="91"/>
                      <a:pt x="0" y="91"/>
                      <a:pt x="30" y="122"/>
                    </a:cubicBezTo>
                    <a:lnTo>
                      <a:pt x="61" y="122"/>
                    </a:lnTo>
                    <a:lnTo>
                      <a:pt x="24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386;p55">
                <a:extLst>
                  <a:ext uri="{FF2B5EF4-FFF2-40B4-BE49-F238E27FC236}">
                    <a16:creationId xmlns:a16="http://schemas.microsoft.com/office/drawing/2014/main" xmlns="" id="{7EF9763A-32CD-4A25-9448-72C2DD583602}"/>
                  </a:ext>
                </a:extLst>
              </p:cNvPr>
              <p:cNvSpPr/>
              <p:nvPr/>
            </p:nvSpPr>
            <p:spPr>
              <a:xfrm>
                <a:off x="6851659" y="29503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387;p55">
                <a:extLst>
                  <a:ext uri="{FF2B5EF4-FFF2-40B4-BE49-F238E27FC236}">
                    <a16:creationId xmlns:a16="http://schemas.microsoft.com/office/drawing/2014/main" xmlns="" id="{D9382404-1B79-4450-A916-0FEE58EAD89B}"/>
                  </a:ext>
                </a:extLst>
              </p:cNvPr>
              <p:cNvSpPr/>
              <p:nvPr/>
            </p:nvSpPr>
            <p:spPr>
              <a:xfrm>
                <a:off x="7268342" y="2902953"/>
                <a:ext cx="18063" cy="2290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6" extrusionOk="0">
                    <a:moveTo>
                      <a:pt x="244" y="0"/>
                    </a:moveTo>
                    <a:cubicBezTo>
                      <a:pt x="153" y="122"/>
                      <a:pt x="31" y="243"/>
                      <a:pt x="1" y="426"/>
                    </a:cubicBezTo>
                    <a:cubicBezTo>
                      <a:pt x="153" y="426"/>
                      <a:pt x="274" y="395"/>
                      <a:pt x="305" y="334"/>
                    </a:cubicBezTo>
                    <a:cubicBezTo>
                      <a:pt x="335" y="274"/>
                      <a:pt x="305" y="152"/>
                      <a:pt x="2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388;p55">
                <a:extLst>
                  <a:ext uri="{FF2B5EF4-FFF2-40B4-BE49-F238E27FC236}">
                    <a16:creationId xmlns:a16="http://schemas.microsoft.com/office/drawing/2014/main" xmlns="" id="{E572A96C-A781-48DE-91F4-01BDD67F7626}"/>
                  </a:ext>
                </a:extLst>
              </p:cNvPr>
              <p:cNvSpPr/>
              <p:nvPr/>
            </p:nvSpPr>
            <p:spPr>
              <a:xfrm>
                <a:off x="7070618" y="2777104"/>
                <a:ext cx="170035" cy="147134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737" extrusionOk="0">
                    <a:moveTo>
                      <a:pt x="487" y="1"/>
                    </a:moveTo>
                    <a:lnTo>
                      <a:pt x="1" y="821"/>
                    </a:lnTo>
                    <a:lnTo>
                      <a:pt x="3071" y="2706"/>
                    </a:lnTo>
                    <a:cubicBezTo>
                      <a:pt x="3071" y="2706"/>
                      <a:pt x="3071" y="2706"/>
                      <a:pt x="3101" y="2736"/>
                    </a:cubicBezTo>
                    <a:cubicBezTo>
                      <a:pt x="3132" y="2675"/>
                      <a:pt x="3162" y="2645"/>
                      <a:pt x="3162" y="2615"/>
                    </a:cubicBezTo>
                    <a:cubicBezTo>
                      <a:pt x="2372" y="2159"/>
                      <a:pt x="1308" y="1581"/>
                      <a:pt x="700" y="852"/>
                    </a:cubicBezTo>
                    <a:cubicBezTo>
                      <a:pt x="518" y="609"/>
                      <a:pt x="548" y="335"/>
                      <a:pt x="639" y="92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389;p55">
                <a:extLst>
                  <a:ext uri="{FF2B5EF4-FFF2-40B4-BE49-F238E27FC236}">
                    <a16:creationId xmlns:a16="http://schemas.microsoft.com/office/drawing/2014/main" xmlns="" id="{BCA5F124-6099-4576-A812-986AA2AD3D38}"/>
                  </a:ext>
                </a:extLst>
              </p:cNvPr>
              <p:cNvSpPr/>
              <p:nvPr/>
            </p:nvSpPr>
            <p:spPr>
              <a:xfrm>
                <a:off x="7098411" y="2781996"/>
                <a:ext cx="165089" cy="135684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524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31" y="244"/>
                      <a:pt x="1" y="518"/>
                      <a:pt x="183" y="761"/>
                    </a:cubicBezTo>
                    <a:cubicBezTo>
                      <a:pt x="791" y="1490"/>
                      <a:pt x="1855" y="2098"/>
                      <a:pt x="2676" y="2524"/>
                    </a:cubicBezTo>
                    <a:cubicBezTo>
                      <a:pt x="2736" y="2463"/>
                      <a:pt x="2797" y="2432"/>
                      <a:pt x="2797" y="2432"/>
                    </a:cubicBezTo>
                    <a:cubicBezTo>
                      <a:pt x="2645" y="2128"/>
                      <a:pt x="3010" y="2037"/>
                      <a:pt x="3010" y="2037"/>
                    </a:cubicBezTo>
                    <a:cubicBezTo>
                      <a:pt x="2949" y="1916"/>
                      <a:pt x="3010" y="1825"/>
                      <a:pt x="3071" y="1794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390;p55">
                <a:extLst>
                  <a:ext uri="{FF2B5EF4-FFF2-40B4-BE49-F238E27FC236}">
                    <a16:creationId xmlns:a16="http://schemas.microsoft.com/office/drawing/2014/main" xmlns="" id="{8AE58EEB-B273-482A-80DE-AEF7AFAEADE8}"/>
                  </a:ext>
                </a:extLst>
              </p:cNvPr>
              <p:cNvSpPr/>
              <p:nvPr/>
            </p:nvSpPr>
            <p:spPr>
              <a:xfrm>
                <a:off x="7237323" y="2917629"/>
                <a:ext cx="18009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53" extrusionOk="0">
                    <a:moveTo>
                      <a:pt x="92" y="1"/>
                    </a:moveTo>
                    <a:cubicBezTo>
                      <a:pt x="61" y="31"/>
                      <a:pt x="31" y="61"/>
                      <a:pt x="0" y="122"/>
                    </a:cubicBezTo>
                    <a:cubicBezTo>
                      <a:pt x="61" y="122"/>
                      <a:pt x="183" y="122"/>
                      <a:pt x="335" y="153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FFD4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391;p55">
                <a:extLst>
                  <a:ext uri="{FF2B5EF4-FFF2-40B4-BE49-F238E27FC236}">
                    <a16:creationId xmlns:a16="http://schemas.microsoft.com/office/drawing/2014/main" xmlns="" id="{384F81E4-A5CB-460B-936A-804E17E1CC5D}"/>
                  </a:ext>
                </a:extLst>
              </p:cNvPr>
              <p:cNvSpPr/>
              <p:nvPr/>
            </p:nvSpPr>
            <p:spPr>
              <a:xfrm>
                <a:off x="7240602" y="2878439"/>
                <a:ext cx="40856" cy="4741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82" extrusionOk="0">
                    <a:moveTo>
                      <a:pt x="426" y="0"/>
                    </a:moveTo>
                    <a:cubicBezTo>
                      <a:pt x="365" y="31"/>
                      <a:pt x="304" y="122"/>
                      <a:pt x="365" y="243"/>
                    </a:cubicBezTo>
                    <a:cubicBezTo>
                      <a:pt x="365" y="243"/>
                      <a:pt x="0" y="334"/>
                      <a:pt x="152" y="638"/>
                    </a:cubicBezTo>
                    <a:cubicBezTo>
                      <a:pt x="152" y="638"/>
                      <a:pt x="91" y="669"/>
                      <a:pt x="31" y="730"/>
                    </a:cubicBezTo>
                    <a:lnTo>
                      <a:pt x="274" y="882"/>
                    </a:lnTo>
                    <a:lnTo>
                      <a:pt x="517" y="882"/>
                    </a:lnTo>
                    <a:cubicBezTo>
                      <a:pt x="547" y="699"/>
                      <a:pt x="669" y="547"/>
                      <a:pt x="760" y="456"/>
                    </a:cubicBezTo>
                    <a:cubicBezTo>
                      <a:pt x="699" y="334"/>
                      <a:pt x="486" y="31"/>
                      <a:pt x="426" y="0"/>
                    </a:cubicBezTo>
                    <a:close/>
                  </a:path>
                </a:pathLst>
              </a:custGeom>
              <a:solidFill>
                <a:srgbClr val="FFE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392;p55">
                <a:extLst>
                  <a:ext uri="{FF2B5EF4-FFF2-40B4-BE49-F238E27FC236}">
                    <a16:creationId xmlns:a16="http://schemas.microsoft.com/office/drawing/2014/main" xmlns="" id="{F0924FB4-F6A9-477F-B350-C72DAFED7FA7}"/>
                  </a:ext>
                </a:extLst>
              </p:cNvPr>
              <p:cNvSpPr/>
              <p:nvPr/>
            </p:nvSpPr>
            <p:spPr>
              <a:xfrm>
                <a:off x="7046158" y="2785275"/>
                <a:ext cx="27793" cy="334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22" extrusionOk="0">
                    <a:moveTo>
                      <a:pt x="213" y="1"/>
                    </a:moveTo>
                    <a:lnTo>
                      <a:pt x="91" y="183"/>
                    </a:lnTo>
                    <a:cubicBezTo>
                      <a:pt x="91" y="213"/>
                      <a:pt x="0" y="396"/>
                      <a:pt x="122" y="457"/>
                    </a:cubicBezTo>
                    <a:lnTo>
                      <a:pt x="334" y="609"/>
                    </a:lnTo>
                    <a:cubicBezTo>
                      <a:pt x="343" y="617"/>
                      <a:pt x="352" y="621"/>
                      <a:pt x="361" y="621"/>
                    </a:cubicBezTo>
                    <a:cubicBezTo>
                      <a:pt x="383" y="621"/>
                      <a:pt x="404" y="600"/>
                      <a:pt x="426" y="578"/>
                    </a:cubicBezTo>
                    <a:lnTo>
                      <a:pt x="517" y="457"/>
                    </a:lnTo>
                    <a:cubicBezTo>
                      <a:pt x="334" y="335"/>
                      <a:pt x="243" y="183"/>
                      <a:pt x="213" y="1"/>
                    </a:cubicBezTo>
                    <a:close/>
                  </a:path>
                </a:pathLst>
              </a:custGeom>
              <a:solidFill>
                <a:srgbClr val="F95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393;p55">
                <a:extLst>
                  <a:ext uri="{FF2B5EF4-FFF2-40B4-BE49-F238E27FC236}">
                    <a16:creationId xmlns:a16="http://schemas.microsoft.com/office/drawing/2014/main" xmlns="" id="{D5B3B807-504B-4EF1-96E9-FC52E3425202}"/>
                  </a:ext>
                </a:extLst>
              </p:cNvPr>
              <p:cNvSpPr/>
              <p:nvPr/>
            </p:nvSpPr>
            <p:spPr>
              <a:xfrm>
                <a:off x="7057554" y="2764793"/>
                <a:ext cx="36018" cy="4504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838" extrusionOk="0">
                    <a:moveTo>
                      <a:pt x="341" y="0"/>
                    </a:moveTo>
                    <a:cubicBezTo>
                      <a:pt x="262" y="0"/>
                      <a:pt x="177" y="89"/>
                      <a:pt x="153" y="138"/>
                    </a:cubicBezTo>
                    <a:lnTo>
                      <a:pt x="31" y="351"/>
                    </a:lnTo>
                    <a:lnTo>
                      <a:pt x="1" y="351"/>
                    </a:lnTo>
                    <a:lnTo>
                      <a:pt x="1" y="382"/>
                    </a:lnTo>
                    <a:cubicBezTo>
                      <a:pt x="31" y="564"/>
                      <a:pt x="122" y="716"/>
                      <a:pt x="305" y="838"/>
                    </a:cubicBezTo>
                    <a:lnTo>
                      <a:pt x="396" y="625"/>
                    </a:lnTo>
                    <a:lnTo>
                      <a:pt x="426" y="564"/>
                    </a:lnTo>
                    <a:lnTo>
                      <a:pt x="639" y="260"/>
                    </a:lnTo>
                    <a:cubicBezTo>
                      <a:pt x="670" y="199"/>
                      <a:pt x="670" y="169"/>
                      <a:pt x="639" y="138"/>
                    </a:cubicBezTo>
                    <a:lnTo>
                      <a:pt x="396" y="17"/>
                    </a:lnTo>
                    <a:cubicBezTo>
                      <a:pt x="379" y="5"/>
                      <a:pt x="360" y="0"/>
                      <a:pt x="341" y="0"/>
                    </a:cubicBezTo>
                    <a:close/>
                  </a:path>
                </a:pathLst>
              </a:custGeom>
              <a:solidFill>
                <a:srgbClr val="FA7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394;p55">
                <a:extLst>
                  <a:ext uri="{FF2B5EF4-FFF2-40B4-BE49-F238E27FC236}">
                    <a16:creationId xmlns:a16="http://schemas.microsoft.com/office/drawing/2014/main" xmlns="" id="{2ABDCEC1-79EA-460A-9A9A-18A213B06CE0}"/>
                  </a:ext>
                </a:extLst>
              </p:cNvPr>
              <p:cNvSpPr/>
              <p:nvPr/>
            </p:nvSpPr>
            <p:spPr>
              <a:xfrm>
                <a:off x="7064113" y="2806510"/>
                <a:ext cx="13117" cy="147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75" extrusionOk="0">
                    <a:moveTo>
                      <a:pt x="122" y="1"/>
                    </a:moveTo>
                    <a:lnTo>
                      <a:pt x="0" y="214"/>
                    </a:lnTo>
                    <a:lnTo>
                      <a:pt x="122" y="274"/>
                    </a:lnTo>
                    <a:lnTo>
                      <a:pt x="244" y="92"/>
                    </a:lnTo>
                    <a:cubicBezTo>
                      <a:pt x="183" y="62"/>
                      <a:pt x="152" y="31"/>
                      <a:pt x="122" y="1"/>
                    </a:cubicBezTo>
                    <a:close/>
                  </a:path>
                </a:pathLst>
              </a:custGeom>
              <a:solidFill>
                <a:srgbClr val="E3E5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395;p55">
                <a:extLst>
                  <a:ext uri="{FF2B5EF4-FFF2-40B4-BE49-F238E27FC236}">
                    <a16:creationId xmlns:a16="http://schemas.microsoft.com/office/drawing/2014/main" xmlns="" id="{175B5AD2-3263-4625-9397-63C578E77042}"/>
                  </a:ext>
                </a:extLst>
              </p:cNvPr>
              <p:cNvSpPr/>
              <p:nvPr/>
            </p:nvSpPr>
            <p:spPr>
              <a:xfrm>
                <a:off x="7070618" y="2772212"/>
                <a:ext cx="27846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0" extrusionOk="0">
                    <a:moveTo>
                      <a:pt x="366" y="0"/>
                    </a:moveTo>
                    <a:lnTo>
                      <a:pt x="1" y="639"/>
                    </a:lnTo>
                    <a:cubicBezTo>
                      <a:pt x="31" y="669"/>
                      <a:pt x="62" y="700"/>
                      <a:pt x="123" y="730"/>
                    </a:cubicBezTo>
                    <a:lnTo>
                      <a:pt x="518" y="9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1F3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396;p55">
                <a:extLst>
                  <a:ext uri="{FF2B5EF4-FFF2-40B4-BE49-F238E27FC236}">
                    <a16:creationId xmlns:a16="http://schemas.microsoft.com/office/drawing/2014/main" xmlns="" id="{036583B8-BBF7-409D-B8AE-22E2992E0AB4}"/>
                  </a:ext>
                </a:extLst>
              </p:cNvPr>
              <p:cNvSpPr/>
              <p:nvPr/>
            </p:nvSpPr>
            <p:spPr>
              <a:xfrm>
                <a:off x="6711134" y="2399665"/>
                <a:ext cx="297440" cy="267175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70" extrusionOk="0">
                    <a:moveTo>
                      <a:pt x="882" y="0"/>
                    </a:moveTo>
                    <a:cubicBezTo>
                      <a:pt x="366" y="1581"/>
                      <a:pt x="1" y="2918"/>
                      <a:pt x="1" y="3374"/>
                    </a:cubicBezTo>
                    <a:cubicBezTo>
                      <a:pt x="38" y="4262"/>
                      <a:pt x="1223" y="4970"/>
                      <a:pt x="2523" y="4970"/>
                    </a:cubicBezTo>
                    <a:cubicBezTo>
                      <a:pt x="3358" y="4970"/>
                      <a:pt x="4240" y="4677"/>
                      <a:pt x="4895" y="3952"/>
                    </a:cubicBezTo>
                    <a:cubicBezTo>
                      <a:pt x="5168" y="3648"/>
                      <a:pt x="5381" y="3131"/>
                      <a:pt x="5533" y="2493"/>
                    </a:cubicBezTo>
                    <a:cubicBezTo>
                      <a:pt x="3800" y="1946"/>
                      <a:pt x="2189" y="1125"/>
                      <a:pt x="88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397;p55">
                <a:extLst>
                  <a:ext uri="{FF2B5EF4-FFF2-40B4-BE49-F238E27FC236}">
                    <a16:creationId xmlns:a16="http://schemas.microsoft.com/office/drawing/2014/main" xmlns="" id="{E10E5C5A-A765-4C3A-8856-3B341B90D5B6}"/>
                  </a:ext>
                </a:extLst>
              </p:cNvPr>
              <p:cNvSpPr/>
              <p:nvPr/>
            </p:nvSpPr>
            <p:spPr>
              <a:xfrm>
                <a:off x="6758549" y="1786817"/>
                <a:ext cx="294161" cy="746853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3893" extrusionOk="0">
                    <a:moveTo>
                      <a:pt x="1500" y="1"/>
                    </a:moveTo>
                    <a:cubicBezTo>
                      <a:pt x="1487" y="1"/>
                      <a:pt x="1483" y="29"/>
                      <a:pt x="1490" y="93"/>
                    </a:cubicBezTo>
                    <a:cubicBezTo>
                      <a:pt x="1490" y="93"/>
                      <a:pt x="1277" y="2616"/>
                      <a:pt x="2766" y="3710"/>
                    </a:cubicBezTo>
                    <a:cubicBezTo>
                      <a:pt x="2766" y="3710"/>
                      <a:pt x="1095" y="8118"/>
                      <a:pt x="0" y="11400"/>
                    </a:cubicBezTo>
                    <a:cubicBezTo>
                      <a:pt x="1307" y="12525"/>
                      <a:pt x="2918" y="13346"/>
                      <a:pt x="4651" y="13893"/>
                    </a:cubicBezTo>
                    <a:cubicBezTo>
                      <a:pt x="5472" y="10580"/>
                      <a:pt x="5046" y="3832"/>
                      <a:pt x="5046" y="3832"/>
                    </a:cubicBezTo>
                    <a:cubicBezTo>
                      <a:pt x="5046" y="3832"/>
                      <a:pt x="4621" y="1400"/>
                      <a:pt x="3891" y="1279"/>
                    </a:cubicBezTo>
                    <a:cubicBezTo>
                      <a:pt x="3833" y="1269"/>
                      <a:pt x="3781" y="1264"/>
                      <a:pt x="3734" y="1264"/>
                    </a:cubicBezTo>
                    <a:cubicBezTo>
                      <a:pt x="3199" y="1264"/>
                      <a:pt x="3405" y="1856"/>
                      <a:pt x="3405" y="1856"/>
                    </a:cubicBezTo>
                    <a:cubicBezTo>
                      <a:pt x="3405" y="1856"/>
                      <a:pt x="2626" y="326"/>
                      <a:pt x="2319" y="326"/>
                    </a:cubicBezTo>
                    <a:cubicBezTo>
                      <a:pt x="2305" y="326"/>
                      <a:pt x="2292" y="330"/>
                      <a:pt x="2280" y="336"/>
                    </a:cubicBezTo>
                    <a:cubicBezTo>
                      <a:pt x="2007" y="488"/>
                      <a:pt x="2189" y="1613"/>
                      <a:pt x="2189" y="1613"/>
                    </a:cubicBezTo>
                    <a:cubicBezTo>
                      <a:pt x="2189" y="1613"/>
                      <a:pt x="1596" y="1"/>
                      <a:pt x="150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398;p55">
                <a:extLst>
                  <a:ext uri="{FF2B5EF4-FFF2-40B4-BE49-F238E27FC236}">
                    <a16:creationId xmlns:a16="http://schemas.microsoft.com/office/drawing/2014/main" xmlns="" id="{F7D2F702-D72A-46F5-A0AB-8B703CFCDFF0}"/>
                  </a:ext>
                </a:extLst>
              </p:cNvPr>
              <p:cNvSpPr/>
              <p:nvPr/>
            </p:nvSpPr>
            <p:spPr>
              <a:xfrm>
                <a:off x="7724268" y="2412728"/>
                <a:ext cx="268035" cy="22228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135" extrusionOk="0">
                    <a:moveTo>
                      <a:pt x="3587" y="0"/>
                    </a:moveTo>
                    <a:cubicBezTo>
                      <a:pt x="2584" y="973"/>
                      <a:pt x="0" y="2402"/>
                      <a:pt x="0" y="2402"/>
                    </a:cubicBezTo>
                    <a:cubicBezTo>
                      <a:pt x="0" y="2402"/>
                      <a:pt x="0" y="3101"/>
                      <a:pt x="183" y="4134"/>
                    </a:cubicBezTo>
                    <a:cubicBezTo>
                      <a:pt x="1824" y="3678"/>
                      <a:pt x="3374" y="2888"/>
                      <a:pt x="4985" y="2645"/>
                    </a:cubicBezTo>
                    <a:cubicBezTo>
                      <a:pt x="4468" y="1247"/>
                      <a:pt x="3587" y="0"/>
                      <a:pt x="3587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399;p55">
                <a:extLst>
                  <a:ext uri="{FF2B5EF4-FFF2-40B4-BE49-F238E27FC236}">
                    <a16:creationId xmlns:a16="http://schemas.microsoft.com/office/drawing/2014/main" xmlns="" id="{98BBD549-569F-4201-B3C8-6B4870BAD961}"/>
                  </a:ext>
                </a:extLst>
              </p:cNvPr>
              <p:cNvSpPr/>
              <p:nvPr/>
            </p:nvSpPr>
            <p:spPr>
              <a:xfrm>
                <a:off x="7268342" y="2710121"/>
                <a:ext cx="764808" cy="162831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3029" extrusionOk="0">
                    <a:moveTo>
                      <a:pt x="1" y="2645"/>
                    </a:moveTo>
                    <a:cubicBezTo>
                      <a:pt x="4" y="2645"/>
                      <a:pt x="7" y="2645"/>
                      <a:pt x="10" y="2646"/>
                    </a:cubicBezTo>
                    <a:lnTo>
                      <a:pt x="10" y="2646"/>
                    </a:lnTo>
                    <a:cubicBezTo>
                      <a:pt x="7" y="2645"/>
                      <a:pt x="4" y="2645"/>
                      <a:pt x="1" y="2645"/>
                    </a:cubicBezTo>
                    <a:close/>
                    <a:moveTo>
                      <a:pt x="14196" y="0"/>
                    </a:moveTo>
                    <a:cubicBezTo>
                      <a:pt x="10818" y="1948"/>
                      <a:pt x="6781" y="2776"/>
                      <a:pt x="2781" y="2776"/>
                    </a:cubicBezTo>
                    <a:cubicBezTo>
                      <a:pt x="1852" y="2776"/>
                      <a:pt x="926" y="2731"/>
                      <a:pt x="10" y="2646"/>
                    </a:cubicBezTo>
                    <a:lnTo>
                      <a:pt x="10" y="2646"/>
                    </a:lnTo>
                    <a:cubicBezTo>
                      <a:pt x="37" y="2651"/>
                      <a:pt x="65" y="2678"/>
                      <a:pt x="92" y="2706"/>
                    </a:cubicBezTo>
                    <a:cubicBezTo>
                      <a:pt x="484" y="2883"/>
                      <a:pt x="2545" y="3028"/>
                      <a:pt x="4958" y="3028"/>
                    </a:cubicBezTo>
                    <a:cubicBezTo>
                      <a:pt x="8343" y="3028"/>
                      <a:pt x="12422" y="2742"/>
                      <a:pt x="13557" y="1855"/>
                    </a:cubicBezTo>
                    <a:cubicBezTo>
                      <a:pt x="14074" y="1459"/>
                      <a:pt x="14226" y="791"/>
                      <a:pt x="14196" y="0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400;p55">
                <a:extLst>
                  <a:ext uri="{FF2B5EF4-FFF2-40B4-BE49-F238E27FC236}">
                    <a16:creationId xmlns:a16="http://schemas.microsoft.com/office/drawing/2014/main" xmlns="" id="{DF2B3C4E-B5DD-4215-A2A0-C009BDB3D690}"/>
                  </a:ext>
                </a:extLst>
              </p:cNvPr>
              <p:cNvSpPr/>
              <p:nvPr/>
            </p:nvSpPr>
            <p:spPr>
              <a:xfrm>
                <a:off x="7213293" y="2554866"/>
                <a:ext cx="818189" cy="30437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5662" extrusionOk="0">
                    <a:moveTo>
                      <a:pt x="14490" y="1"/>
                    </a:moveTo>
                    <a:cubicBezTo>
                      <a:pt x="12879" y="244"/>
                      <a:pt x="11299" y="1034"/>
                      <a:pt x="9688" y="1521"/>
                    </a:cubicBezTo>
                    <a:cubicBezTo>
                      <a:pt x="9688" y="1551"/>
                      <a:pt x="9688" y="1612"/>
                      <a:pt x="9688" y="1673"/>
                    </a:cubicBezTo>
                    <a:cubicBezTo>
                      <a:pt x="9701" y="2084"/>
                      <a:pt x="8573" y="2200"/>
                      <a:pt x="7297" y="2200"/>
                    </a:cubicBezTo>
                    <a:cubicBezTo>
                      <a:pt x="5651" y="2200"/>
                      <a:pt x="3760" y="2007"/>
                      <a:pt x="3760" y="2007"/>
                    </a:cubicBezTo>
                    <a:cubicBezTo>
                      <a:pt x="3760" y="2007"/>
                      <a:pt x="3396" y="1399"/>
                      <a:pt x="2514" y="1004"/>
                    </a:cubicBezTo>
                    <a:cubicBezTo>
                      <a:pt x="2420" y="965"/>
                      <a:pt x="2344" y="947"/>
                      <a:pt x="2283" y="947"/>
                    </a:cubicBezTo>
                    <a:cubicBezTo>
                      <a:pt x="1775" y="947"/>
                      <a:pt x="2332" y="2159"/>
                      <a:pt x="2332" y="2159"/>
                    </a:cubicBezTo>
                    <a:cubicBezTo>
                      <a:pt x="2332" y="2159"/>
                      <a:pt x="2314" y="2159"/>
                      <a:pt x="2282" y="2159"/>
                    </a:cubicBezTo>
                    <a:cubicBezTo>
                      <a:pt x="1941" y="2159"/>
                      <a:pt x="1" y="2184"/>
                      <a:pt x="417" y="2767"/>
                    </a:cubicBezTo>
                    <a:cubicBezTo>
                      <a:pt x="805" y="3350"/>
                      <a:pt x="1574" y="3375"/>
                      <a:pt x="1705" y="3375"/>
                    </a:cubicBezTo>
                    <a:cubicBezTo>
                      <a:pt x="1717" y="3375"/>
                      <a:pt x="1724" y="3375"/>
                      <a:pt x="1724" y="3375"/>
                    </a:cubicBezTo>
                    <a:lnTo>
                      <a:pt x="1724" y="3375"/>
                    </a:lnTo>
                    <a:cubicBezTo>
                      <a:pt x="1724" y="3375"/>
                      <a:pt x="143" y="3800"/>
                      <a:pt x="508" y="4195"/>
                    </a:cubicBezTo>
                    <a:cubicBezTo>
                      <a:pt x="903" y="4560"/>
                      <a:pt x="1663" y="4743"/>
                      <a:pt x="1663" y="4743"/>
                    </a:cubicBezTo>
                    <a:cubicBezTo>
                      <a:pt x="1663" y="4743"/>
                      <a:pt x="265" y="5107"/>
                      <a:pt x="1025" y="5533"/>
                    </a:cubicBezTo>
                    <a:cubicBezTo>
                      <a:pt x="1928" y="5617"/>
                      <a:pt x="2840" y="5661"/>
                      <a:pt x="3754" y="5661"/>
                    </a:cubicBezTo>
                    <a:cubicBezTo>
                      <a:pt x="7763" y="5661"/>
                      <a:pt x="11804" y="4819"/>
                      <a:pt x="15220" y="2888"/>
                    </a:cubicBezTo>
                    <a:cubicBezTo>
                      <a:pt x="15159" y="1977"/>
                      <a:pt x="14855" y="913"/>
                      <a:pt x="1449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9F22BEB-3EB0-44FC-B67D-8E1EAE21F297}"/>
                </a:ext>
              </a:extLst>
            </p:cNvPr>
            <p:cNvGrpSpPr/>
            <p:nvPr/>
          </p:nvGrpSpPr>
          <p:grpSpPr>
            <a:xfrm>
              <a:off x="8382000" y="2692491"/>
              <a:ext cx="3742811" cy="2412909"/>
              <a:chOff x="6430229" y="1891051"/>
              <a:chExt cx="3742811" cy="2412909"/>
            </a:xfrm>
          </p:grpSpPr>
          <p:sp>
            <p:nvSpPr>
              <p:cNvPr id="18" name="Round Same Side Corner Rectangle 14">
                <a:extLst>
                  <a:ext uri="{FF2B5EF4-FFF2-40B4-BE49-F238E27FC236}">
                    <a16:creationId xmlns:a16="http://schemas.microsoft.com/office/drawing/2014/main" xmlns="" id="{D2326109-1F94-433B-9EDE-CBB5B06A5672}"/>
                  </a:ext>
                </a:extLst>
              </p:cNvPr>
              <p:cNvSpPr/>
              <p:nvPr/>
            </p:nvSpPr>
            <p:spPr>
              <a:xfrm>
                <a:off x="6430229" y="1891051"/>
                <a:ext cx="3742811" cy="2412909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 Same Side Corner Rectangle 16">
                <a:extLst>
                  <a:ext uri="{FF2B5EF4-FFF2-40B4-BE49-F238E27FC236}">
                    <a16:creationId xmlns:a16="http://schemas.microsoft.com/office/drawing/2014/main" xmlns="" id="{90BA3D7E-A08B-457D-A332-3D5806670336}"/>
                  </a:ext>
                </a:extLst>
              </p:cNvPr>
              <p:cNvSpPr/>
              <p:nvPr/>
            </p:nvSpPr>
            <p:spPr>
              <a:xfrm>
                <a:off x="6582629" y="2079849"/>
                <a:ext cx="3399571" cy="2086065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4ADAE88-5C67-4618-BFBB-87AA4D20B729}"/>
                  </a:ext>
                </a:extLst>
              </p:cNvPr>
              <p:cNvSpPr txBox="1"/>
              <p:nvPr/>
            </p:nvSpPr>
            <p:spPr>
              <a:xfrm>
                <a:off x="6582630" y="2226922"/>
                <a:ext cx="33528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Thao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xóa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di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xóa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di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văn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64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4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480" y="160253"/>
            <a:ext cx="6640799" cy="953999"/>
          </a:xfrm>
        </p:spPr>
        <p:txBody>
          <a:bodyPr/>
          <a:lstStyle/>
          <a:p>
            <a:r>
              <a:rPr lang="en-US" dirty="0"/>
              <a:t>B. HOẠT ĐỘNG THỰC HÀNH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8586" y="765002"/>
            <a:ext cx="7478713" cy="698500"/>
          </a:xfrm>
        </p:spPr>
        <p:txBody>
          <a:bodyPr/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hãy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điểm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khác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nhau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thao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tác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en-US" sz="2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8586" y="1294991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b="1" dirty="0"/>
              <a:t>a) Sao </a:t>
            </a:r>
            <a:r>
              <a:rPr lang="en-US" sz="2200" b="1" dirty="0" err="1"/>
              <a:t>chép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dán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văn</a:t>
            </a:r>
            <a:r>
              <a:rPr lang="en-US" sz="2200" b="1" dirty="0"/>
              <a:t> </a:t>
            </a:r>
            <a:r>
              <a:rPr lang="en-US" sz="2200" b="1" dirty="0" err="1"/>
              <a:t>bản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vị</a:t>
            </a:r>
            <a:r>
              <a:rPr lang="en-US" sz="2200" b="1" dirty="0"/>
              <a:t> </a:t>
            </a:r>
            <a:r>
              <a:rPr lang="en-US" sz="2200" b="1" dirty="0" err="1"/>
              <a:t>trí</a:t>
            </a:r>
            <a:r>
              <a:rPr lang="en-US" sz="2200" b="1" dirty="0"/>
              <a:t> </a:t>
            </a:r>
            <a:r>
              <a:rPr lang="en-US" sz="2200" b="1" dirty="0" err="1"/>
              <a:t>khác</a:t>
            </a:r>
            <a:endParaRPr lang="en-US" sz="22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5185FF5-D824-44BE-80C7-8F3069E6881A}"/>
              </a:ext>
            </a:extLst>
          </p:cNvPr>
          <p:cNvSpPr txBox="1">
            <a:spLocks/>
          </p:cNvSpPr>
          <p:nvPr/>
        </p:nvSpPr>
        <p:spPr>
          <a:xfrm>
            <a:off x="408586" y="1824980"/>
            <a:ext cx="8689564" cy="746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b="1" dirty="0"/>
              <a:t>b) Di </a:t>
            </a:r>
            <a:r>
              <a:rPr lang="en-US" sz="2200" b="1" dirty="0" err="1"/>
              <a:t>chuyển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văn</a:t>
            </a:r>
            <a:r>
              <a:rPr lang="en-US" sz="2200" b="1" dirty="0"/>
              <a:t> </a:t>
            </a:r>
            <a:r>
              <a:rPr lang="en-US" sz="2200" b="1" dirty="0" err="1"/>
              <a:t>bản</a:t>
            </a:r>
            <a:r>
              <a:rPr lang="en-US" sz="2200" b="1" dirty="0"/>
              <a:t> </a:t>
            </a:r>
            <a:r>
              <a:rPr lang="en-US" sz="2200" b="1" dirty="0" err="1"/>
              <a:t>đến</a:t>
            </a:r>
            <a:r>
              <a:rPr lang="en-US" sz="2200" b="1" dirty="0"/>
              <a:t> </a:t>
            </a:r>
            <a:r>
              <a:rPr lang="en-US" sz="2200" b="1" dirty="0" err="1"/>
              <a:t>vị</a:t>
            </a:r>
            <a:r>
              <a:rPr lang="en-US" sz="2200" b="1" dirty="0"/>
              <a:t> </a:t>
            </a:r>
            <a:r>
              <a:rPr lang="en-US" sz="2200" b="1" dirty="0" err="1"/>
              <a:t>trí</a:t>
            </a:r>
            <a:r>
              <a:rPr lang="en-US" sz="2200" b="1" dirty="0"/>
              <a:t> </a:t>
            </a:r>
            <a:r>
              <a:rPr lang="en-US" sz="2200" b="1" dirty="0" err="1"/>
              <a:t>khác</a:t>
            </a:r>
            <a:endParaRPr lang="en-US" sz="2200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B153557-0528-415E-8E08-2DC4152FA06A}"/>
              </a:ext>
            </a:extLst>
          </p:cNvPr>
          <p:cNvSpPr txBox="1">
            <a:spLocks/>
          </p:cNvSpPr>
          <p:nvPr/>
        </p:nvSpPr>
        <p:spPr>
          <a:xfrm>
            <a:off x="739662" y="2611108"/>
            <a:ext cx="7237690" cy="1728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</a:rPr>
              <a:t>Thao </a:t>
            </a:r>
            <a:r>
              <a:rPr lang="en-US" sz="2200" dirty="0" err="1">
                <a:solidFill>
                  <a:srgbClr val="002060"/>
                </a:solidFill>
              </a:rPr>
              <a:t>tác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chép</a:t>
            </a:r>
            <a:r>
              <a:rPr lang="en-US" sz="2200" dirty="0">
                <a:solidFill>
                  <a:srgbClr val="002060"/>
                </a:solidFill>
              </a:rPr>
              <a:t>: </a:t>
            </a:r>
            <a:r>
              <a:rPr lang="en-US" sz="2200" dirty="0" err="1">
                <a:solidFill>
                  <a:srgbClr val="002060"/>
                </a:solidFill>
              </a:rPr>
              <a:t>Phần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văn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bản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cần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chép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vẫn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còn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phần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văn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bản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chép</a:t>
            </a:r>
            <a:r>
              <a:rPr lang="en-US" sz="2200" dirty="0">
                <a:solidFill>
                  <a:srgbClr val="002060"/>
                </a:solidFill>
              </a:rPr>
              <a:t>  </a:t>
            </a:r>
            <a:r>
              <a:rPr lang="en-US" sz="2200" dirty="0" err="1">
                <a:solidFill>
                  <a:srgbClr val="002060"/>
                </a:solidFill>
              </a:rPr>
              <a:t>được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tạo</a:t>
            </a:r>
            <a:r>
              <a:rPr lang="en-US" sz="2200" dirty="0">
                <a:solidFill>
                  <a:srgbClr val="002060"/>
                </a:solidFill>
              </a:rPr>
              <a:t> ra </a:t>
            </a:r>
            <a:r>
              <a:rPr lang="en-US" sz="2200" dirty="0" err="1">
                <a:solidFill>
                  <a:srgbClr val="002060"/>
                </a:solidFill>
              </a:rPr>
              <a:t>thêm</a:t>
            </a:r>
            <a:r>
              <a:rPr lang="en-US" sz="2200" dirty="0">
                <a:solidFill>
                  <a:srgbClr val="002060"/>
                </a:solidFill>
              </a:rPr>
              <a:t> ở </a:t>
            </a:r>
            <a:r>
              <a:rPr lang="en-US" sz="2200" dirty="0" err="1">
                <a:solidFill>
                  <a:srgbClr val="002060"/>
                </a:solidFill>
              </a:rPr>
              <a:t>vị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trí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mới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Thao </a:t>
            </a:r>
            <a:r>
              <a:rPr lang="en-US" sz="2200" dirty="0" err="1">
                <a:solidFill>
                  <a:srgbClr val="002060"/>
                </a:solidFill>
              </a:rPr>
              <a:t>tác</a:t>
            </a:r>
            <a:r>
              <a:rPr lang="en-US" sz="2200" dirty="0">
                <a:solidFill>
                  <a:srgbClr val="002060"/>
                </a:solidFill>
              </a:rPr>
              <a:t> di </a:t>
            </a:r>
            <a:r>
              <a:rPr lang="en-US" sz="2200" dirty="0" err="1">
                <a:solidFill>
                  <a:srgbClr val="002060"/>
                </a:solidFill>
              </a:rPr>
              <a:t>chuyển</a:t>
            </a:r>
            <a:r>
              <a:rPr lang="en-US" sz="2200" dirty="0">
                <a:solidFill>
                  <a:srgbClr val="002060"/>
                </a:solidFill>
              </a:rPr>
              <a:t>: </a:t>
            </a:r>
            <a:r>
              <a:rPr lang="en-US" sz="2200" dirty="0" err="1">
                <a:solidFill>
                  <a:srgbClr val="002060"/>
                </a:solidFill>
              </a:rPr>
              <a:t>Phần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văn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bản</a:t>
            </a:r>
            <a:r>
              <a:rPr lang="en-US" sz="2200" dirty="0">
                <a:solidFill>
                  <a:srgbClr val="002060"/>
                </a:solidFill>
              </a:rPr>
              <a:t> ban </a:t>
            </a:r>
            <a:r>
              <a:rPr lang="en-US" sz="2200" dirty="0" err="1">
                <a:solidFill>
                  <a:srgbClr val="002060"/>
                </a:solidFill>
              </a:rPr>
              <a:t>đầu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không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còn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và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được</a:t>
            </a:r>
            <a:r>
              <a:rPr lang="en-US" sz="2200" dirty="0">
                <a:solidFill>
                  <a:srgbClr val="002060"/>
                </a:solidFill>
              </a:rPr>
              <a:t> di </a:t>
            </a:r>
            <a:r>
              <a:rPr lang="en-US" sz="2200" dirty="0" err="1">
                <a:solidFill>
                  <a:srgbClr val="002060"/>
                </a:solidFill>
              </a:rPr>
              <a:t>chuyển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đến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vị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trí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mới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7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0144" y="466305"/>
            <a:ext cx="7478713" cy="698500"/>
          </a:xfrm>
        </p:spPr>
        <p:txBody>
          <a:bodyPr/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thực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hiện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cầu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8586" y="1179552"/>
            <a:ext cx="8417914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 baseline="0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◎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nos"/>
              <a:buChar char="○"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24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inos"/>
              <a:buNone/>
              <a:defRPr sz="14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r>
              <a:rPr lang="en-US" sz="2200" dirty="0"/>
              <a:t>a) </a:t>
            </a:r>
            <a:r>
              <a:rPr lang="en-US" sz="2200" dirty="0" err="1"/>
              <a:t>Soạn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gồm</a:t>
            </a:r>
            <a:r>
              <a:rPr lang="en-US" sz="2200" dirty="0"/>
              <a:t> </a:t>
            </a:r>
            <a:r>
              <a:rPr lang="en-US" sz="2200" dirty="0" err="1"/>
              <a:t>bốn</a:t>
            </a:r>
            <a:r>
              <a:rPr lang="en-US" sz="2200" dirty="0"/>
              <a:t> </a:t>
            </a:r>
            <a:r>
              <a:rPr lang="en-US" sz="2200" dirty="0" err="1"/>
              <a:t>đoạn</a:t>
            </a:r>
            <a:r>
              <a:rPr lang="en-US" sz="2200" dirty="0"/>
              <a:t>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DB31CF-75BF-41D7-8667-614C294A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66" y="1672900"/>
            <a:ext cx="7478713" cy="3311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2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4|3.8|3.1|3.1"/>
</p:tagLst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754</Words>
  <Application>Microsoft Office PowerPoint</Application>
  <PresentationFormat>On-screen Show (16:9)</PresentationFormat>
  <Paragraphs>71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Tinos</vt:lpstr>
      <vt:lpstr>Times New Roman</vt:lpstr>
      <vt:lpstr>Playfair Display</vt:lpstr>
      <vt:lpstr>Constance template</vt:lpstr>
      <vt:lpstr>CHỦ ĐỀ 3: SOẠN THẢO VĂN BẢN BÀI 5: XỬ LÝ MỘT PHẦN VĂN BẢN, HÌNH VÀ TRANH ẢNH (SGK trang 68)</vt:lpstr>
      <vt:lpstr>Mục tiêu bài học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B. HOẠT ĐỘNG THỰC HÀNH</vt:lpstr>
      <vt:lpstr>PowerPoint Presentation</vt:lpstr>
      <vt:lpstr>PowerPoint Presentation</vt:lpstr>
      <vt:lpstr>Hướng dẫn thực hành</vt:lpstr>
      <vt:lpstr>C. HOẠT ĐỘNG ỨNG DỤNG, MỞ RỘNG</vt:lpstr>
      <vt:lpstr>Em cần ghi nhớ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</dc:title>
  <dc:creator>Admin</dc:creator>
  <cp:lastModifiedBy>Admin</cp:lastModifiedBy>
  <cp:revision>115</cp:revision>
  <dcterms:modified xsi:type="dcterms:W3CDTF">2023-01-16T15:46:54Z</dcterms:modified>
</cp:coreProperties>
</file>