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17"/>
  </p:notesMasterIdLst>
  <p:sldIdLst>
    <p:sldId id="309" r:id="rId2"/>
    <p:sldId id="258" r:id="rId3"/>
    <p:sldId id="310" r:id="rId4"/>
    <p:sldId id="286" r:id="rId5"/>
    <p:sldId id="261" r:id="rId6"/>
    <p:sldId id="308" r:id="rId7"/>
    <p:sldId id="311" r:id="rId8"/>
    <p:sldId id="283" r:id="rId9"/>
    <p:sldId id="278" r:id="rId10"/>
    <p:sldId id="284" r:id="rId11"/>
    <p:sldId id="279" r:id="rId12"/>
    <p:sldId id="280" r:id="rId13"/>
    <p:sldId id="281" r:id="rId14"/>
    <p:sldId id="276" r:id="rId15"/>
    <p:sldId id="30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1F14F2"/>
    <a:srgbClr val="FF0066"/>
    <a:srgbClr val="B4D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2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7AB04-9B9E-4B77-B4A6-6F1B9ECB2A2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02DDC-E685-42F5-BCB2-31D297070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A5B0-F62C-474E-B9B3-03185F960AE0}" type="datetime8">
              <a:rPr lang="fr-F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29/09/2021 21:12</a:t>
            </a:fld>
            <a:endParaRPr lang="en-US">
              <a:latin typeface="Arial" charset="0"/>
            </a:endParaRPr>
          </a:p>
        </p:txBody>
      </p:sp>
      <p:sp>
        <p:nvSpPr>
          <p:cNvPr id="512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7AE7CA-C6D9-4700-8B34-28D018E96FDF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46B332-ECAD-4F13-ADB0-2F70BA12B7F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29/09/2021 21:12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DDE9B9-90BD-4385-98FD-101430E38874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03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2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28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49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66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67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33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344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82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2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33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05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81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509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31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02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83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6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984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727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63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896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47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55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068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089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94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65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122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876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0820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6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54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48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22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906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368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337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7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577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1F14F2"/>
              </a:buClr>
              <a:defRPr/>
            </a:lvl1pPr>
            <a:lvl2pPr>
              <a:buClr>
                <a:srgbClr val="1F14F2"/>
              </a:buClr>
              <a:defRPr/>
            </a:lvl2pPr>
            <a:lvl3pPr>
              <a:buClr>
                <a:srgbClr val="1F14F2"/>
              </a:buClr>
              <a:defRPr/>
            </a:lvl3pPr>
            <a:lvl4pPr>
              <a:buClr>
                <a:srgbClr val="1F14F2"/>
              </a:buClr>
              <a:defRPr/>
            </a:lvl4pPr>
            <a:lvl5pPr>
              <a:buClr>
                <a:srgbClr val="1F14F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58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1F14F2"/>
              </a:buClr>
              <a:defRPr/>
            </a:lvl1pPr>
            <a:lvl2pPr>
              <a:buClr>
                <a:srgbClr val="1F14F2"/>
              </a:buClr>
              <a:defRPr/>
            </a:lvl2pPr>
            <a:lvl3pPr>
              <a:buClr>
                <a:srgbClr val="1F14F2"/>
              </a:buClr>
              <a:defRPr/>
            </a:lvl3pPr>
            <a:lvl4pPr>
              <a:buClr>
                <a:srgbClr val="1F14F2"/>
              </a:buClr>
              <a:defRPr/>
            </a:lvl4pPr>
            <a:lvl5pPr>
              <a:buClr>
                <a:srgbClr val="1F14F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999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4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41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3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38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127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60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006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63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482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816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998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520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965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02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4194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927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4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396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084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270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737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76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31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0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06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7076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6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8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l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84A765AF-2FD9-41CB-BC53-F22C50CA53F4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ct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D8916F4D-1D06-4CC3-A4AB-EB7CD1B3E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64" r:id="rId2"/>
    <p:sldLayoutId id="2147483761" r:id="rId3"/>
    <p:sldLayoutId id="2147483698" r:id="rId4"/>
    <p:sldLayoutId id="2147483766" r:id="rId5"/>
    <p:sldLayoutId id="2147483765" r:id="rId6"/>
    <p:sldLayoutId id="2147483763" r:id="rId7"/>
    <p:sldLayoutId id="2147483762" r:id="rId8"/>
    <p:sldLayoutId id="2147483759" r:id="rId9"/>
    <p:sldLayoutId id="2147483756" r:id="rId10"/>
    <p:sldLayoutId id="2147483751" r:id="rId11"/>
    <p:sldLayoutId id="2147483750" r:id="rId12"/>
    <p:sldLayoutId id="2147483749" r:id="rId13"/>
    <p:sldLayoutId id="2147483748" r:id="rId14"/>
    <p:sldLayoutId id="2147483745" r:id="rId15"/>
    <p:sldLayoutId id="2147483744" r:id="rId16"/>
    <p:sldLayoutId id="2147483736" r:id="rId17"/>
    <p:sldLayoutId id="2147483735" r:id="rId18"/>
    <p:sldLayoutId id="2147483734" r:id="rId19"/>
    <p:sldLayoutId id="2147483733" r:id="rId20"/>
    <p:sldLayoutId id="2147483732" r:id="rId21"/>
    <p:sldLayoutId id="2147483731" r:id="rId22"/>
    <p:sldLayoutId id="2147483730" r:id="rId23"/>
    <p:sldLayoutId id="2147483729" r:id="rId24"/>
    <p:sldLayoutId id="2147483728" r:id="rId25"/>
    <p:sldLayoutId id="2147483727" r:id="rId26"/>
    <p:sldLayoutId id="2147483726" r:id="rId27"/>
    <p:sldLayoutId id="2147483725" r:id="rId28"/>
    <p:sldLayoutId id="2147483724" r:id="rId29"/>
    <p:sldLayoutId id="2147483723" r:id="rId30"/>
    <p:sldLayoutId id="2147483722" r:id="rId31"/>
    <p:sldLayoutId id="2147483721" r:id="rId32"/>
    <p:sldLayoutId id="2147483720" r:id="rId33"/>
    <p:sldLayoutId id="2147483719" r:id="rId34"/>
    <p:sldLayoutId id="2147483718" r:id="rId35"/>
    <p:sldLayoutId id="2147483717" r:id="rId36"/>
    <p:sldLayoutId id="2147483716" r:id="rId37"/>
    <p:sldLayoutId id="2147483715" r:id="rId38"/>
    <p:sldLayoutId id="2147483714" r:id="rId39"/>
    <p:sldLayoutId id="2147483713" r:id="rId40"/>
    <p:sldLayoutId id="2147483712" r:id="rId41"/>
    <p:sldLayoutId id="2147483711" r:id="rId42"/>
    <p:sldLayoutId id="2147483710" r:id="rId43"/>
    <p:sldLayoutId id="2147483709" r:id="rId44"/>
    <p:sldLayoutId id="214748370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58" r:id="rId51"/>
    <p:sldLayoutId id="2147483757" r:id="rId52"/>
    <p:sldLayoutId id="2147483755" r:id="rId53"/>
    <p:sldLayoutId id="2147483754" r:id="rId54"/>
    <p:sldLayoutId id="2147483753" r:id="rId55"/>
    <p:sldLayoutId id="2147483752" r:id="rId56"/>
    <p:sldLayoutId id="2147483747" r:id="rId57"/>
    <p:sldLayoutId id="2147483746" r:id="rId58"/>
    <p:sldLayoutId id="2147483743" r:id="rId59"/>
    <p:sldLayoutId id="2147483742" r:id="rId60"/>
    <p:sldLayoutId id="2147483741" r:id="rId61"/>
    <p:sldLayoutId id="2147483740" r:id="rId62"/>
    <p:sldLayoutId id="2147483739" r:id="rId63"/>
    <p:sldLayoutId id="2147483738" r:id="rId64"/>
    <p:sldLayoutId id="2147483737" r:id="rId65"/>
    <p:sldLayoutId id="2147483704" r:id="rId66"/>
    <p:sldLayoutId id="2147483705" r:id="rId67"/>
    <p:sldLayoutId id="2147483706" r:id="rId68"/>
    <p:sldLayoutId id="2147483707" r:id="rId69"/>
    <p:sldLayoutId id="2147483760" r:id="rId70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Clr>
          <a:srgbClr val="000066"/>
        </a:buClr>
        <a:buFont typeface="Arial" panose="020B0604020202020204" pitchFamily="34" charset="0"/>
        <a:buNone/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rgbClr val="000066"/>
        </a:buClr>
        <a:buSzPct val="80000"/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2000" kern="1200">
          <a:solidFill>
            <a:srgbClr val="000066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/>
          <p:cNvSpPr>
            <a:spLocks noGrp="1" noChangeArrowheads="1"/>
          </p:cNvSpPr>
          <p:nvPr>
            <p:ph type="title"/>
          </p:nvPr>
        </p:nvSpPr>
        <p:spPr>
          <a:xfrm>
            <a:off x="876300" y="298450"/>
            <a:ext cx="10058400" cy="39878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MÔN TIN HỌC KHỐI 5</a:t>
            </a:r>
            <a:b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TUẦN 5</a:t>
            </a:r>
          </a:p>
        </p:txBody>
      </p:sp>
      <p:pic>
        <p:nvPicPr>
          <p:cNvPr id="2" name="doan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7818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570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ưu văn bản">
            <a:hlinkClick r:id="" action="ppaction://media"/>
            <a:extLst>
              <a:ext uri="{FF2B5EF4-FFF2-40B4-BE49-F238E27FC236}">
                <a16:creationId xmlns:a16="http://schemas.microsoft.com/office/drawing/2014/main" xmlns="" id="{CD5BEC48-FAA3-4EB6-BEF4-7DFD2FAD4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4" y="220832"/>
            <a:ext cx="11811887" cy="64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58" y="414168"/>
            <a:ext cx="11499400" cy="70821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ỨNG DỤNG, MỞ RỘNG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916224"/>
          </a:xfrm>
        </p:spPr>
        <p:txBody>
          <a:bodyPr>
            <a:noAutofit/>
          </a:bodyPr>
          <a:lstStyle/>
          <a:p>
            <a:pPr marL="502920" indent="-457200">
              <a:lnSpc>
                <a:spcPct val="130000"/>
              </a:lnSpc>
              <a:spcBef>
                <a:spcPts val="0"/>
              </a:spcBef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0029" y="2858357"/>
            <a:ext cx="9949911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 cách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 hai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hím </a:t>
            </a:r>
            <a:r>
              <a:rPr lang="vi-VN" sz="2800" b="1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dùng để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 dùng để lùi đầu dòng.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oa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0728" y="596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876" y="766482"/>
            <a:ext cx="10986247" cy="532503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53" y="2574388"/>
            <a:ext cx="9788091" cy="19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ịnh dang">
            <a:hlinkClick r:id="" action="ppaction://media"/>
            <a:extLst>
              <a:ext uri="{FF2B5EF4-FFF2-40B4-BE49-F238E27FC236}">
                <a16:creationId xmlns:a16="http://schemas.microsoft.com/office/drawing/2014/main" xmlns="" id="{961DCE66-DFBA-4CA1-A982-6754579A7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60" y="234900"/>
            <a:ext cx="11733192" cy="64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8" y="82893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EM CẦN 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50" y="2074432"/>
            <a:ext cx="10464091" cy="1028986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7074" y="3216711"/>
            <a:ext cx="10529472" cy="1569660"/>
            <a:chOff x="277074" y="3396826"/>
            <a:chExt cx="10529472" cy="1569660"/>
          </a:xfrm>
        </p:grpSpPr>
        <p:sp>
          <p:nvSpPr>
            <p:cNvPr id="5" name="Rectangle 4"/>
            <p:cNvSpPr/>
            <p:nvPr/>
          </p:nvSpPr>
          <p:spPr>
            <a:xfrm>
              <a:off x="277074" y="3396826"/>
              <a:ext cx="105294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US" altLang="en-US" sz="3200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en-US" sz="32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                           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200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46" name="Picture 2" descr="https://img.loigiaihay.com/picture/2019/1013/ch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966" y="3562262"/>
              <a:ext cx="3226968" cy="63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doan 2 00_00_32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798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2D759F-C1D4-4DA4-A908-13CDC225F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xmlns="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xmlns="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 dirty="0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xmlns="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dõi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giảng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zh-CN" altLang="en-US" sz="36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xmlns="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xmlns="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xmlns="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xmlns="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xmlns="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xmlns="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xmlns="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Sở Giáo Dục Và Đào Tạo Vĩnh P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33600" y="573088"/>
            <a:ext cx="7735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7238" y="1431925"/>
            <a:ext cx="10977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ghi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ghi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2286000"/>
            <a:ext cx="9929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2. Nhấn nút “Tạm dừng” khi phải trả lời câu hỏi.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3200400"/>
            <a:ext cx="10121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7238" y="4114800"/>
            <a:ext cx="10215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nghiêm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túc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68705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220" y="827512"/>
            <a:ext cx="10289540" cy="2330724"/>
          </a:xfrm>
        </p:spPr>
        <p:txBody>
          <a:bodyPr/>
          <a:lstStyle/>
          <a:p>
            <a:pPr algn="ctr"/>
            <a:r>
              <a:rPr lang="en-US" b="1" dirty="0"/>
              <a:t>CHỦ ĐỀ 2: SOẠN THẢO VĂN BẢN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818" y="2554548"/>
            <a:ext cx="9244982" cy="241750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Những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r>
              <a:rPr lang="en-US" sz="4400" b="1" dirty="0"/>
              <a:t> 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</a:p>
          <a:p>
            <a:pPr>
              <a:lnSpc>
                <a:spcPct val="160000"/>
              </a:lnSpc>
            </a:pPr>
            <a:r>
              <a:rPr lang="en-US" sz="4400" b="1" dirty="0"/>
              <a:t>SGK </a:t>
            </a:r>
            <a:r>
              <a:rPr lang="en-US" sz="4400" b="1" dirty="0" err="1"/>
              <a:t>trang</a:t>
            </a:r>
            <a:r>
              <a:rPr lang="en-US" sz="4400" b="1" dirty="0"/>
              <a:t> 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8" y="64097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MỤC TIÊU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822" y="1605801"/>
            <a:ext cx="10492352" cy="417587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hình/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17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A. HOẠT ĐỘNG THỰC HÀNH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63694" y="829541"/>
            <a:ext cx="10986247" cy="81692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n-US" b="1" dirty="0"/>
              <a:t>4.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dưới</a:t>
            </a:r>
            <a:r>
              <a:rPr lang="en-US" b="1" dirty="0"/>
              <a:t> </a:t>
            </a:r>
            <a:r>
              <a:rPr lang="en-US" b="1" dirty="0" err="1"/>
              <a:t>đây</a:t>
            </a:r>
            <a:r>
              <a:rPr lang="en-US" b="1" dirty="0"/>
              <a:t>.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hình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chèn</a:t>
            </a:r>
            <a:r>
              <a:rPr lang="en-US" b="1" dirty="0"/>
              <a:t> hình minh </a:t>
            </a:r>
            <a:r>
              <a:rPr lang="en-US" b="1" dirty="0" err="1"/>
              <a:t>họa</a:t>
            </a:r>
            <a:r>
              <a:rPr lang="en-US" b="1" dirty="0"/>
              <a:t> </a:t>
            </a:r>
            <a:r>
              <a:rPr lang="en-US" b="1" dirty="0" err="1"/>
              <a:t>phù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, </a:t>
            </a:r>
            <a:r>
              <a:rPr lang="en-US" b="1" dirty="0" err="1"/>
              <a:t>lưu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máy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1566842"/>
            <a:ext cx="5738645" cy="494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242265" y="1727483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2007" y="3313990"/>
            <a:ext cx="4668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Nội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bên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13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14,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lùi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12513" y="5027224"/>
            <a:ext cx="466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Tổng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Internet” 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13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14,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in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nghiêng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8184" y="2253721"/>
            <a:ext cx="4668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16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18,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91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/>
      <p:bldP spid="6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A0309C93-4511-40DF-AA90-7D92CD3DF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22" y="1949181"/>
            <a:ext cx="9273277" cy="410941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63C2C7-996C-42C1-8BF7-DC810BF33326}"/>
              </a:ext>
            </a:extLst>
          </p:cNvPr>
          <p:cNvSpPr/>
          <p:nvPr/>
        </p:nvSpPr>
        <p:spPr>
          <a:xfrm>
            <a:off x="1796747" y="3715731"/>
            <a:ext cx="830666" cy="577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4545" y="492149"/>
            <a:ext cx="102514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Arial" panose="020B0604020202020204" pitchFamily="34" charset="0"/>
              <a:buNone/>
            </a:pP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Tab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419100"/>
            <a:ext cx="5248275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ìm kiếm và lưu ha">
            <a:hlinkClick r:id="" action="ppaction://media"/>
            <a:extLst>
              <a:ext uri="{FF2B5EF4-FFF2-40B4-BE49-F238E27FC236}">
                <a16:creationId xmlns:a16="http://schemas.microsoft.com/office/drawing/2014/main" xmlns="" id="{B5BE4B54-0B0D-4C10-9E56-D2740DEA49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31" y="231840"/>
            <a:ext cx="11695772" cy="6379975"/>
          </a:xfrm>
        </p:spPr>
      </p:pic>
    </p:spTree>
    <p:extLst>
      <p:ext uri="{BB962C8B-B14F-4D97-AF65-F5344CB8AC3E}">
        <p14:creationId xmlns:p14="http://schemas.microsoft.com/office/powerpoint/2010/main" val="19644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èn hình ảnh VB">
            <a:hlinkClick r:id="" action="ppaction://media"/>
            <a:extLst>
              <a:ext uri="{FF2B5EF4-FFF2-40B4-BE49-F238E27FC236}">
                <a16:creationId xmlns:a16="http://schemas.microsoft.com/office/drawing/2014/main" xmlns="" id="{D3DE9CC1-CD2D-44BF-96E5-FADD8785F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96" y="248969"/>
            <a:ext cx="11706958" cy="63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21369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891942-7FE9-4B73-8B77-E250C1584C9F}"/>
  <p:tag name="GENSWF_ADVANCE_TIME" val="8.44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|5.8|7.2"/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9333597-A89E-42E1-8A64-B101FCF210D0}"/>
  <p:tag name="GENSWF_ADVANCE_TIME" val="19.326"/>
  <p:tag name="TIMING" val="|13.537|2.987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492</Words>
  <Application>Microsoft Office PowerPoint</Application>
  <PresentationFormat>Custom</PresentationFormat>
  <Paragraphs>40</Paragraphs>
  <Slides>15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Basis</vt:lpstr>
      <vt:lpstr>MÔN TIN HỌC KHỐI 5 TUẦN 5</vt:lpstr>
      <vt:lpstr>PowerPoint Presentation</vt:lpstr>
      <vt:lpstr>CHỦ ĐỀ 2: SOẠN THẢO VĂN BẢN</vt:lpstr>
      <vt:lpstr>MỤC TIÊU BÀI HỌC</vt:lpstr>
      <vt:lpstr>A. HOẠT ĐỘNG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ỨNG DỤNG, MỞ RỘNG</vt:lpstr>
      <vt:lpstr>PowerPoint Presentation</vt:lpstr>
      <vt:lpstr>PowerPoint Presentation</vt:lpstr>
      <vt:lpstr>EM CẦN GHI NHỚ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/>
  <cp:revision>2</cp:revision>
  <dcterms:created xsi:type="dcterms:W3CDTF">2021-09-27T06:22:47Z</dcterms:created>
  <dcterms:modified xsi:type="dcterms:W3CDTF">2021-09-29T14:54:00Z</dcterms:modified>
</cp:coreProperties>
</file>