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321" r:id="rId4"/>
    <p:sldId id="322" r:id="rId5"/>
    <p:sldId id="333" r:id="rId6"/>
    <p:sldId id="334" r:id="rId7"/>
    <p:sldId id="335" r:id="rId8"/>
    <p:sldId id="275" r:id="rId9"/>
    <p:sldId id="336" r:id="rId10"/>
    <p:sldId id="337" r:id="rId11"/>
    <p:sldId id="262" r:id="rId12"/>
    <p:sldId id="323" r:id="rId13"/>
    <p:sldId id="338" r:id="rId14"/>
    <p:sldId id="339" r:id="rId15"/>
    <p:sldId id="340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5785" y="1095981"/>
              <a:ext cx="19977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962361" cy="1096900"/>
            <a:chOff x="-20570" y="481877"/>
            <a:chExt cx="11962361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138023" y="3282877"/>
            <a:ext cx="112491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giữa những tán lá sấu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nhé!”</a:t>
            </a:r>
          </a:p>
          <a:p>
            <a:pPr lvl="0" algn="r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4354190" y="4374518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845670" y="4359919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9749524" y="436711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5592251" y="4917095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4800091" y="6047916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116249" y="1333500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:a16="http://schemas.microsoft.com/office/drawing/2014/main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495300" y="1580904"/>
            <a:ext cx="116742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6038230" y="2382015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1360744" y="3046767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1386279" y="2361738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9572981" y="2904343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1482327" y="2701495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6157735" y="2665817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1409262" y="3256995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9307841" y="4289338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9610463" y="3212460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9172807" y="3972890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010395" y="942975"/>
            <a:ext cx="4007009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086595" y="1985962"/>
            <a:ext cx="4007009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4007008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199633" y="277082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173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77" y="248271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5005692" y="1132449"/>
            <a:ext cx="22274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363485" y="954138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8330" y="2647086"/>
            <a:ext cx="3753472" cy="1159175"/>
            <a:chOff x="4336122" y="1731045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6122" y="1731045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7" y="1874107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173649" y="638175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049824" y="1133475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:a16="http://schemas.microsoft.com/office/drawing/2014/main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:a16="http://schemas.microsoft.com/office/drawing/2014/main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38646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526</Words>
  <Application>Microsoft Office PowerPoint</Application>
  <PresentationFormat>Widescreen</PresentationFormat>
  <Paragraphs>96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等线 Light</vt:lpstr>
      <vt:lpstr>Arial</vt:lpstr>
      <vt:lpstr>Arial-Rounded</vt:lpstr>
      <vt:lpstr>Calibri</vt:lpstr>
      <vt:lpstr>Odibee Sans</vt:lpstr>
      <vt:lpstr>SVN-SAF</vt:lpstr>
      <vt:lpstr>UVN Banh Mi</vt:lpstr>
      <vt:lpstr>UVN Gia Dinh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31</cp:revision>
  <dcterms:created xsi:type="dcterms:W3CDTF">2022-06-21T02:14:53Z</dcterms:created>
  <dcterms:modified xsi:type="dcterms:W3CDTF">2023-09-27T06:00:08Z</dcterms:modified>
</cp:coreProperties>
</file>