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4" r:id="rId2"/>
    <p:sldMasterId id="2147483676" r:id="rId3"/>
    <p:sldMasterId id="2147483688" r:id="rId4"/>
  </p:sldMasterIdLst>
  <p:notesMasterIdLst>
    <p:notesMasterId r:id="rId20"/>
  </p:notesMasterIdLst>
  <p:sldIdLst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#9Slide07 SFU Jamaica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FFC"/>
    <a:srgbClr val="FF6699"/>
    <a:srgbClr val="FF00FF"/>
    <a:srgbClr val="454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0E4BD-716A-46D0-B7BC-A319D8EE6F7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C76AC-0733-4C6A-8E58-B00732E66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3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54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GV </a:t>
            </a:r>
            <a:r>
              <a:rPr lang="en-GB" altLang="zh-CN" dirty="0" err="1"/>
              <a:t>nên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giới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thiệu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về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các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loại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mưa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và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gió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như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trong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bài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tập</a:t>
            </a:r>
            <a:r>
              <a:rPr lang="en-GB" altLang="zh-CN" baseline="0" dirty="0"/>
              <a:t> 2.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3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26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18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700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97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82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93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2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3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1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2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GV </a:t>
            </a:r>
            <a:r>
              <a:rPr lang="en-GB" altLang="zh-CN" dirty="0" err="1"/>
              <a:t>nên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giới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thiệu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về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các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loại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mưa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và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gió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như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trong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bài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tập</a:t>
            </a:r>
            <a:r>
              <a:rPr lang="en-GB" altLang="zh-CN" baseline="0" dirty="0"/>
              <a:t> 2.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8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GV </a:t>
            </a:r>
            <a:r>
              <a:rPr lang="en-GB" altLang="zh-CN" dirty="0" err="1"/>
              <a:t>nên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giới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thiệu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về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các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loại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mưa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và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gió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như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trong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bài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tập</a:t>
            </a:r>
            <a:r>
              <a:rPr lang="en-GB" altLang="zh-CN" baseline="0" dirty="0"/>
              <a:t> 2.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7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012"/>
            <a:fld id="{B95FC270-55C9-4A20-A67A-3DE973D1FE95}" type="datetimeFigureOut">
              <a:rPr lang="zh-CN" altLang="en-US" sz="1799" smtClean="0">
                <a:solidFill>
                  <a:srgbClr val="000000">
                    <a:tint val="75000"/>
                  </a:srgbClr>
                </a:solidFill>
              </a:rPr>
              <a:pPr defTabSz="914012"/>
              <a:t>2024/1/16</a:t>
            </a:fld>
            <a:endParaRPr lang="zh-CN" altLang="en-US" sz="1799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012"/>
            <a:endParaRPr lang="zh-CN" altLang="en-US" sz="1799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012"/>
            <a:fld id="{8961FD41-A0E4-414C-A973-C8EC8DF1BF61}" type="slidenum">
              <a:rPr lang="zh-CN" altLang="en-US" sz="1799" smtClean="0">
                <a:solidFill>
                  <a:srgbClr val="000000">
                    <a:tint val="75000"/>
                  </a:srgbClr>
                </a:solidFill>
              </a:rPr>
              <a:pPr defTabSz="914012"/>
              <a:t>‹#›</a:t>
            </a:fld>
            <a:endParaRPr lang="zh-CN" altLang="en-US" sz="1799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4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43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16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8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89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44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38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6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69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50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3">
                <a:solidFill>
                  <a:schemeClr val="tx1">
                    <a:tint val="75000"/>
                  </a:schemeClr>
                </a:solidFill>
              </a:defRPr>
            </a:lvl1pPr>
            <a:lvl2pPr marL="609107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2pPr>
            <a:lvl3pPr marL="12182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322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642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553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464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3752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286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012"/>
            <a:fld id="{B95FC270-55C9-4A20-A67A-3DE973D1FE95}" type="datetimeFigureOut">
              <a:rPr lang="zh-CN" altLang="en-US" sz="1799" smtClean="0">
                <a:solidFill>
                  <a:srgbClr val="000000">
                    <a:tint val="75000"/>
                  </a:srgbClr>
                </a:solidFill>
              </a:rPr>
              <a:pPr defTabSz="914012"/>
              <a:t>2024/1/16</a:t>
            </a:fld>
            <a:endParaRPr lang="zh-CN" altLang="en-US" sz="1799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012"/>
            <a:endParaRPr lang="zh-CN" altLang="en-US" sz="1799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012"/>
            <a:fld id="{8961FD41-A0E4-414C-A973-C8EC8DF1BF61}" type="slidenum">
              <a:rPr lang="zh-CN" altLang="en-US" sz="1799" smtClean="0">
                <a:solidFill>
                  <a:srgbClr val="000000">
                    <a:tint val="75000"/>
                  </a:srgbClr>
                </a:solidFill>
              </a:rPr>
              <a:pPr defTabSz="914012"/>
              <a:t>‹#›</a:t>
            </a:fld>
            <a:endParaRPr lang="zh-CN" altLang="en-US" sz="1799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90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36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059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31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3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4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53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48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53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5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5CD6C0-1965-4B7C-A043-6A61FEF6F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8" y="0"/>
            <a:ext cx="12195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39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66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89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980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200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13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539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9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4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07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5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1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18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217580" rtl="0" eaLnBrk="1" latinLnBrk="0" hangingPunct="1"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31" indent="-456831" algn="l" defTabSz="121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1pPr>
      <a:lvl2pPr marL="989800" indent="-380692" algn="l" defTabSz="121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1" kern="1200">
          <a:solidFill>
            <a:schemeClr val="tx1"/>
          </a:solidFill>
          <a:latin typeface="+mn-lt"/>
          <a:ea typeface="+mn-ea"/>
          <a:cs typeface="+mn-cs"/>
        </a:defRPr>
      </a:lvl2pPr>
      <a:lvl3pPr marL="1522769" indent="-304553" algn="l" defTabSz="121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8" kern="1200">
          <a:solidFill>
            <a:schemeClr val="tx1"/>
          </a:solidFill>
          <a:latin typeface="+mn-lt"/>
          <a:ea typeface="+mn-ea"/>
          <a:cs typeface="+mn-cs"/>
        </a:defRPr>
      </a:lvl3pPr>
      <a:lvl4pPr marL="2131875" indent="-304553" algn="l" defTabSz="121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3" kern="1200">
          <a:solidFill>
            <a:schemeClr val="tx1"/>
          </a:solidFill>
          <a:latin typeface="+mn-lt"/>
          <a:ea typeface="+mn-ea"/>
          <a:cs typeface="+mn-cs"/>
        </a:defRPr>
      </a:lvl4pPr>
      <a:lvl5pPr marL="2740982" indent="-304553" algn="l" defTabSz="121758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3" kern="1200">
          <a:solidFill>
            <a:schemeClr val="tx1"/>
          </a:solidFill>
          <a:latin typeface="+mn-lt"/>
          <a:ea typeface="+mn-ea"/>
          <a:cs typeface="+mn-cs"/>
        </a:defRPr>
      </a:lvl5pPr>
      <a:lvl6pPr marL="3350090" indent="-304553" algn="l" defTabSz="121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6pPr>
      <a:lvl7pPr marL="3959198" indent="-304553" algn="l" defTabSz="121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7pPr>
      <a:lvl8pPr marL="4568307" indent="-304553" algn="l" defTabSz="121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8pPr>
      <a:lvl9pPr marL="5177413" indent="-304553" algn="l" defTabSz="121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107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216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322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429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537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645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752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860" algn="l" defTabSz="121758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2019/5/29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2019/5/29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46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2019/5/29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1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9" y="766992"/>
            <a:ext cx="2672936" cy="711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92" y="9454"/>
            <a:ext cx="4201589" cy="24201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>
            <a:fillRect/>
          </a:stretch>
        </p:blipFill>
        <p:spPr>
          <a:xfrm>
            <a:off x="11269847" y="2533364"/>
            <a:ext cx="906561" cy="14657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>
            <a:fillRect/>
          </a:stretch>
        </p:blipFill>
        <p:spPr>
          <a:xfrm rot="20225294">
            <a:off x="10902595" y="1469480"/>
            <a:ext cx="906561" cy="14657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>
            <a:fillRect/>
          </a:stretch>
        </p:blipFill>
        <p:spPr>
          <a:xfrm rot="820726">
            <a:off x="10435494" y="654792"/>
            <a:ext cx="906561" cy="14657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>
            <a:fillRect/>
          </a:stretch>
        </p:blipFill>
        <p:spPr>
          <a:xfrm rot="21071679">
            <a:off x="427160" y="1034521"/>
            <a:ext cx="963004" cy="22038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45" y="573565"/>
            <a:ext cx="2078521" cy="18290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28" y="568387"/>
            <a:ext cx="2153928" cy="18394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69" y="524789"/>
            <a:ext cx="2078521" cy="18290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33" y="501183"/>
            <a:ext cx="2140845" cy="19738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09" y="2732323"/>
            <a:ext cx="2672936" cy="711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5008" y="1164946"/>
            <a:ext cx="100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MỞ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28758" y="1189907"/>
            <a:ext cx="185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RỘNG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23329" y="1156478"/>
            <a:ext cx="138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VỐN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6146" y="1176124"/>
            <a:ext cx="140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TỪ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3033" y="2552371"/>
            <a:ext cx="869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  <a:latin typeface="#9Slide07 SFU Jamaica" panose="00000400000000000000" pitchFamily="2" charset="0"/>
              </a:rPr>
              <a:t>CÁC HIỆN TƯỢNG THIÊN NHIÊN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505" y="3571191"/>
            <a:ext cx="6117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  <a:latin typeface="#9Slide07 SFU Jamaica" panose="00000400000000000000" pitchFamily="2" charset="0"/>
              </a:rPr>
              <a:t>CÂU CẢM - CÂU KHIẾN</a:t>
            </a:r>
          </a:p>
          <a:p>
            <a:endParaRPr lang="en-GB" sz="4800" dirty="0">
              <a:solidFill>
                <a:schemeClr val="accent1"/>
              </a:solidFill>
              <a:latin typeface="#9Slide07 SFU Jamaic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1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2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Bài</a:t>
            </a:r>
            <a:r>
              <a:rPr kumimoji="0" lang="en-GB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82499" y="1721751"/>
            <a:ext cx="5462337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 mưa rồi, con cất quần áo đi!</a:t>
            </a:r>
          </a:p>
        </p:txBody>
      </p:sp>
      <p:sp>
        <p:nvSpPr>
          <p:cNvPr id="34" name="Rounded Rectangle 2"/>
          <p:cNvSpPr/>
          <p:nvPr/>
        </p:nvSpPr>
        <p:spPr>
          <a:xfrm>
            <a:off x="4576196" y="2989362"/>
            <a:ext cx="5433257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đội mũ khi ra ngoài trời nắng!</a:t>
            </a:r>
          </a:p>
        </p:txBody>
      </p:sp>
      <p:sp>
        <p:nvSpPr>
          <p:cNvPr id="37" name="Rounded Rectangle 2"/>
          <p:cNvSpPr/>
          <p:nvPr/>
        </p:nvSpPr>
        <p:spPr>
          <a:xfrm>
            <a:off x="4696504" y="4353340"/>
            <a:ext cx="5017170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Trời ơi! Nóng quá!</a:t>
            </a:r>
          </a:p>
        </p:txBody>
      </p:sp>
      <p:sp>
        <p:nvSpPr>
          <p:cNvPr id="38" name="Rounded Rectangle 2"/>
          <p:cNvSpPr/>
          <p:nvPr/>
        </p:nvSpPr>
        <p:spPr>
          <a:xfrm>
            <a:off x="4696504" y="5589418"/>
            <a:ext cx="5017170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Gió thổi mát quá!</a:t>
            </a:r>
          </a:p>
        </p:txBody>
      </p:sp>
      <p:sp>
        <p:nvSpPr>
          <p:cNvPr id="5" name="Oval 4"/>
          <p:cNvSpPr/>
          <p:nvPr/>
        </p:nvSpPr>
        <p:spPr>
          <a:xfrm>
            <a:off x="1474454" y="2273957"/>
            <a:ext cx="2194805" cy="1178054"/>
          </a:xfrm>
          <a:custGeom>
            <a:avLst/>
            <a:gdLst>
              <a:gd name="connsiteX0" fmla="*/ 0 w 1419726"/>
              <a:gd name="connsiteY0" fmla="*/ 498238 h 996475"/>
              <a:gd name="connsiteX1" fmla="*/ 709863 w 1419726"/>
              <a:gd name="connsiteY1" fmla="*/ 0 h 996475"/>
              <a:gd name="connsiteX2" fmla="*/ 1419726 w 1419726"/>
              <a:gd name="connsiteY2" fmla="*/ 498238 h 996475"/>
              <a:gd name="connsiteX3" fmla="*/ 709863 w 1419726"/>
              <a:gd name="connsiteY3" fmla="*/ 996476 h 996475"/>
              <a:gd name="connsiteX4" fmla="*/ 0 w 1419726"/>
              <a:gd name="connsiteY4" fmla="*/ 498238 h 996475"/>
              <a:gd name="connsiteX0" fmla="*/ 6100 w 1425826"/>
              <a:gd name="connsiteY0" fmla="*/ 499794 h 998032"/>
              <a:gd name="connsiteX1" fmla="*/ 391110 w 1425826"/>
              <a:gd name="connsiteY1" fmla="*/ 348326 h 998032"/>
              <a:gd name="connsiteX2" fmla="*/ 715963 w 1425826"/>
              <a:gd name="connsiteY2" fmla="*/ 1556 h 998032"/>
              <a:gd name="connsiteX3" fmla="*/ 1425826 w 1425826"/>
              <a:gd name="connsiteY3" fmla="*/ 499794 h 998032"/>
              <a:gd name="connsiteX4" fmla="*/ 715963 w 1425826"/>
              <a:gd name="connsiteY4" fmla="*/ 998032 h 998032"/>
              <a:gd name="connsiteX5" fmla="*/ 6100 w 1425826"/>
              <a:gd name="connsiteY5" fmla="*/ 499794 h 998032"/>
              <a:gd name="connsiteX0" fmla="*/ 12597 w 1432323"/>
              <a:gd name="connsiteY0" fmla="*/ 518440 h 1016678"/>
              <a:gd name="connsiteX1" fmla="*/ 301354 w 1432323"/>
              <a:gd name="connsiteY1" fmla="*/ 138372 h 1016678"/>
              <a:gd name="connsiteX2" fmla="*/ 722460 w 1432323"/>
              <a:gd name="connsiteY2" fmla="*/ 20202 h 1016678"/>
              <a:gd name="connsiteX3" fmla="*/ 1432323 w 1432323"/>
              <a:gd name="connsiteY3" fmla="*/ 518440 h 1016678"/>
              <a:gd name="connsiteX4" fmla="*/ 722460 w 1432323"/>
              <a:gd name="connsiteY4" fmla="*/ 1016678 h 1016678"/>
              <a:gd name="connsiteX5" fmla="*/ 12597 w 1432323"/>
              <a:gd name="connsiteY5" fmla="*/ 518440 h 10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323" h="1016678">
                <a:moveTo>
                  <a:pt x="12597" y="518440"/>
                </a:moveTo>
                <a:cubicBezTo>
                  <a:pt x="-57587" y="372056"/>
                  <a:pt x="183044" y="221412"/>
                  <a:pt x="301354" y="138372"/>
                </a:cubicBezTo>
                <a:cubicBezTo>
                  <a:pt x="419664" y="55332"/>
                  <a:pt x="533965" y="-43143"/>
                  <a:pt x="722460" y="20202"/>
                </a:cubicBezTo>
                <a:cubicBezTo>
                  <a:pt x="910955" y="83547"/>
                  <a:pt x="1432323" y="243271"/>
                  <a:pt x="1432323" y="518440"/>
                </a:cubicBezTo>
                <a:cubicBezTo>
                  <a:pt x="1432323" y="793609"/>
                  <a:pt x="1114507" y="1016678"/>
                  <a:pt x="722460" y="1016678"/>
                </a:cubicBezTo>
                <a:cubicBezTo>
                  <a:pt x="330413" y="1016678"/>
                  <a:pt x="82781" y="664824"/>
                  <a:pt x="12597" y="518440"/>
                </a:cubicBez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vi-VN" sz="32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Oval 4"/>
          <p:cNvSpPr/>
          <p:nvPr/>
        </p:nvSpPr>
        <p:spPr>
          <a:xfrm>
            <a:off x="1766168" y="4792492"/>
            <a:ext cx="2194805" cy="1225176"/>
          </a:xfrm>
          <a:custGeom>
            <a:avLst/>
            <a:gdLst>
              <a:gd name="connsiteX0" fmla="*/ 0 w 1419726"/>
              <a:gd name="connsiteY0" fmla="*/ 498238 h 996475"/>
              <a:gd name="connsiteX1" fmla="*/ 709863 w 1419726"/>
              <a:gd name="connsiteY1" fmla="*/ 0 h 996475"/>
              <a:gd name="connsiteX2" fmla="*/ 1419726 w 1419726"/>
              <a:gd name="connsiteY2" fmla="*/ 498238 h 996475"/>
              <a:gd name="connsiteX3" fmla="*/ 709863 w 1419726"/>
              <a:gd name="connsiteY3" fmla="*/ 996476 h 996475"/>
              <a:gd name="connsiteX4" fmla="*/ 0 w 1419726"/>
              <a:gd name="connsiteY4" fmla="*/ 498238 h 996475"/>
              <a:gd name="connsiteX0" fmla="*/ 6100 w 1425826"/>
              <a:gd name="connsiteY0" fmla="*/ 499794 h 998032"/>
              <a:gd name="connsiteX1" fmla="*/ 391110 w 1425826"/>
              <a:gd name="connsiteY1" fmla="*/ 348326 h 998032"/>
              <a:gd name="connsiteX2" fmla="*/ 715963 w 1425826"/>
              <a:gd name="connsiteY2" fmla="*/ 1556 h 998032"/>
              <a:gd name="connsiteX3" fmla="*/ 1425826 w 1425826"/>
              <a:gd name="connsiteY3" fmla="*/ 499794 h 998032"/>
              <a:gd name="connsiteX4" fmla="*/ 715963 w 1425826"/>
              <a:gd name="connsiteY4" fmla="*/ 998032 h 998032"/>
              <a:gd name="connsiteX5" fmla="*/ 6100 w 1425826"/>
              <a:gd name="connsiteY5" fmla="*/ 499794 h 998032"/>
              <a:gd name="connsiteX0" fmla="*/ 12597 w 1432323"/>
              <a:gd name="connsiteY0" fmla="*/ 518440 h 1016678"/>
              <a:gd name="connsiteX1" fmla="*/ 301354 w 1432323"/>
              <a:gd name="connsiteY1" fmla="*/ 138372 h 1016678"/>
              <a:gd name="connsiteX2" fmla="*/ 722460 w 1432323"/>
              <a:gd name="connsiteY2" fmla="*/ 20202 h 1016678"/>
              <a:gd name="connsiteX3" fmla="*/ 1432323 w 1432323"/>
              <a:gd name="connsiteY3" fmla="*/ 518440 h 1016678"/>
              <a:gd name="connsiteX4" fmla="*/ 722460 w 1432323"/>
              <a:gd name="connsiteY4" fmla="*/ 1016678 h 1016678"/>
              <a:gd name="connsiteX5" fmla="*/ 12597 w 1432323"/>
              <a:gd name="connsiteY5" fmla="*/ 518440 h 10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323" h="1016678">
                <a:moveTo>
                  <a:pt x="12597" y="518440"/>
                </a:moveTo>
                <a:cubicBezTo>
                  <a:pt x="-57587" y="372056"/>
                  <a:pt x="183044" y="221412"/>
                  <a:pt x="301354" y="138372"/>
                </a:cubicBezTo>
                <a:cubicBezTo>
                  <a:pt x="419664" y="55332"/>
                  <a:pt x="533965" y="-43143"/>
                  <a:pt x="722460" y="20202"/>
                </a:cubicBezTo>
                <a:cubicBezTo>
                  <a:pt x="910955" y="83547"/>
                  <a:pt x="1432323" y="243271"/>
                  <a:pt x="1432323" y="518440"/>
                </a:cubicBezTo>
                <a:cubicBezTo>
                  <a:pt x="1432323" y="793609"/>
                  <a:pt x="1114507" y="1016678"/>
                  <a:pt x="722460" y="1016678"/>
                </a:cubicBezTo>
                <a:cubicBezTo>
                  <a:pt x="330413" y="1016678"/>
                  <a:pt x="82781" y="664824"/>
                  <a:pt x="12597" y="518440"/>
                </a:cubicBez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vi-VN" sz="32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/>
          <p:cNvCxnSpPr>
            <a:stCxn id="5" idx="3"/>
            <a:endCxn id="3" idx="11"/>
          </p:cNvCxnSpPr>
          <p:nvPr/>
        </p:nvCxnSpPr>
        <p:spPr>
          <a:xfrm flipV="1">
            <a:off x="3669259" y="2195756"/>
            <a:ext cx="1013240" cy="678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34" idx="11"/>
          </p:cNvCxnSpPr>
          <p:nvPr/>
        </p:nvCxnSpPr>
        <p:spPr>
          <a:xfrm>
            <a:off x="3669259" y="2874688"/>
            <a:ext cx="906937" cy="588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9" idx="3"/>
            <a:endCxn id="37" idx="11"/>
          </p:cNvCxnSpPr>
          <p:nvPr/>
        </p:nvCxnSpPr>
        <p:spPr>
          <a:xfrm flipV="1">
            <a:off x="3960973" y="4827345"/>
            <a:ext cx="735531" cy="58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9" idx="3"/>
            <a:endCxn id="38" idx="11"/>
          </p:cNvCxnSpPr>
          <p:nvPr/>
        </p:nvCxnSpPr>
        <p:spPr>
          <a:xfrm>
            <a:off x="3960973" y="5417252"/>
            <a:ext cx="735531" cy="646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7" grpId="0" animBg="1"/>
      <p:bldP spid="38" grpId="0" animBg="1"/>
      <p:bldP spid="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>
            <a:fillRect/>
          </a:stretch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67" y="603185"/>
            <a:ext cx="4311900" cy="2483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587039" y="2525022"/>
            <a:ext cx="59522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48B718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VẬN</a:t>
            </a:r>
            <a:r>
              <a:rPr kumimoji="0" lang="en-GB" altLang="zh-CN" sz="9600" b="1" i="0" u="none" strike="noStrike" kern="1200" cap="none" spc="0" normalizeH="0" noProof="0" dirty="0">
                <a:ln>
                  <a:noFill/>
                </a:ln>
                <a:solidFill>
                  <a:srgbClr val="48B718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DỤNG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48B718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64" y="764846"/>
            <a:ext cx="2956947" cy="260211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5" y="42640"/>
            <a:ext cx="5396154" cy="3108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72670" y="917242"/>
            <a:ext cx="7358396" cy="5511822"/>
            <a:chOff x="2572670" y="917242"/>
            <a:chExt cx="7358396" cy="5511822"/>
          </a:xfrm>
        </p:grpSpPr>
        <p:pic>
          <p:nvPicPr>
            <p:cNvPr id="10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70" y="917242"/>
              <a:ext cx="7358396" cy="551182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759621" y="2518991"/>
              <a:ext cx="436786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trải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cơn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bão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lụt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5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5" y="42640"/>
            <a:ext cx="5396154" cy="3108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72670" y="917242"/>
            <a:ext cx="7358396" cy="5511822"/>
            <a:chOff x="2572670" y="917242"/>
            <a:chExt cx="7358396" cy="5511822"/>
          </a:xfrm>
        </p:grpSpPr>
        <p:pic>
          <p:nvPicPr>
            <p:cNvPr id="10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70" y="917242"/>
              <a:ext cx="7358396" cy="551182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759621" y="2795990"/>
              <a:ext cx="43678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hôm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2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5" y="42640"/>
            <a:ext cx="5396154" cy="3108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0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90" y="508094"/>
            <a:ext cx="9178724" cy="6875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9394" y="2374152"/>
            <a:ext cx="5303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tắm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đợi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5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>
            <a:fillRect/>
          </a:stretch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76" y="-62190"/>
            <a:ext cx="4311900" cy="2483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4768" y="719369"/>
            <a:ext cx="33938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48B718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DẶN</a:t>
            </a:r>
            <a:r>
              <a:rPr kumimoji="0" lang="en-GB" altLang="zh-CN" sz="7200" b="1" i="0" u="none" strike="noStrike" kern="1200" cap="none" spc="0" normalizeH="0" noProof="0" dirty="0">
                <a:ln>
                  <a:noFill/>
                </a:ln>
                <a:solidFill>
                  <a:srgbClr val="48B718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DÒ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48B718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64" y="764846"/>
            <a:ext cx="2956947" cy="260211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0" name="Rounded Rectangle 2"/>
          <p:cNvSpPr/>
          <p:nvPr/>
        </p:nvSpPr>
        <p:spPr>
          <a:xfrm>
            <a:off x="4623259" y="1867009"/>
            <a:ext cx="6482276" cy="1171524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144000" rtlCol="0" anchor="ctr"/>
          <a:lstStyle/>
          <a:p>
            <a:pPr algn="just"/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2"/>
          <p:cNvSpPr/>
          <p:nvPr/>
        </p:nvSpPr>
        <p:spPr>
          <a:xfrm>
            <a:off x="5838237" y="3197299"/>
            <a:ext cx="4222577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vi-VN" sz="28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>
            <a:off x="6614886" y="4234255"/>
            <a:ext cx="2927321" cy="87409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vi-VN" sz="28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72670" y="42640"/>
            <a:ext cx="7358396" cy="6386424"/>
            <a:chOff x="2572670" y="42640"/>
            <a:chExt cx="7358396" cy="638642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75" y="42640"/>
              <a:ext cx="5396154" cy="3108184"/>
            </a:xfrm>
            <a:prstGeom prst="rect">
              <a:avLst/>
            </a:prstGeom>
          </p:spPr>
        </p:pic>
        <p:pic>
          <p:nvPicPr>
            <p:cNvPr id="10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70" y="917242"/>
              <a:ext cx="7358396" cy="551182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33127" y="2795990"/>
              <a:ext cx="43678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Hôm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nay,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5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>
            <a:fillRect/>
          </a:stretch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67" y="603185"/>
            <a:ext cx="4311900" cy="2483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388735" y="2582127"/>
            <a:ext cx="66944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48B718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LUYỆN</a:t>
            </a:r>
            <a:r>
              <a:rPr kumimoji="0" lang="en-GB" altLang="zh-CN" sz="9600" b="1" i="0" u="none" strike="noStrike" kern="1200" cap="none" spc="0" normalizeH="0" noProof="0" dirty="0">
                <a:ln>
                  <a:noFill/>
                </a:ln>
                <a:solidFill>
                  <a:srgbClr val="48B718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TẬP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48B718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64" y="764846"/>
            <a:ext cx="2956947" cy="260211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Bài</a:t>
            </a:r>
            <a:r>
              <a:rPr kumimoji="0" lang="en-GB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3941" y="1387846"/>
            <a:ext cx="13114236" cy="122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 các từ ngữ dưới đây vào nhóm thích hợp</a:t>
            </a:r>
            <a:br>
              <a:rPr lang="vi-VN" sz="3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7564" y="2459790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7564" y="3569283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rượi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564" y="4675565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40330" y="2451801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540330" y="3561294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540330" y="4667576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64075" y="2451801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64075" y="3561294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364075" y="4667576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nứt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nẻ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316841" y="2451801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xối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xả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316841" y="3561294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316841" y="4667576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chói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chang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84730"/>
              </p:ext>
            </p:extLst>
          </p:nvPr>
        </p:nvGraphicFramePr>
        <p:xfrm>
          <a:off x="1474454" y="5604525"/>
          <a:ext cx="98552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0">
                  <a:extLst>
                    <a:ext uri="{9D8B030D-6E8A-4147-A177-3AD203B41FA5}">
                      <a16:colId xmlns:a16="http://schemas.microsoft.com/office/drawing/2014/main" val="2356588953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172159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ngữ chỉ hiện tượng tự nhiên</a:t>
                      </a:r>
                      <a:endParaRPr lang="en-GB" sz="2800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ngữ chỉ đặc điểm</a:t>
                      </a:r>
                      <a:endParaRPr lang="en-GB" sz="2800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5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2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93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4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Bài</a:t>
            </a:r>
            <a:r>
              <a:rPr kumimoji="0" lang="en-GB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2656" y="1422002"/>
            <a:ext cx="97499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0" i="0" u="sng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GB" sz="4400" b="0" i="0" u="sng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u="sng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GB" sz="4400" b="0" i="0" u="sng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571500" indent="-571500" algn="just">
              <a:buFontTx/>
              <a:buChar char="-"/>
            </a:pP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– 6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1500" indent="-571500" algn="just">
              <a:buFontTx/>
              <a:buChar char="-"/>
            </a:pP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1500" indent="-571500" algn="just">
              <a:buFontTx/>
              <a:buChar char="-"/>
            </a:pP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endParaRPr lang="vi-VN" sz="44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0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02669"/>
              </p:ext>
            </p:extLst>
          </p:nvPr>
        </p:nvGraphicFramePr>
        <p:xfrm>
          <a:off x="848299" y="1395652"/>
          <a:ext cx="10305788" cy="472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2894">
                  <a:extLst>
                    <a:ext uri="{9D8B030D-6E8A-4147-A177-3AD203B41FA5}">
                      <a16:colId xmlns:a16="http://schemas.microsoft.com/office/drawing/2014/main" val="2356588953"/>
                    </a:ext>
                  </a:extLst>
                </a:gridCol>
                <a:gridCol w="5152894">
                  <a:extLst>
                    <a:ext uri="{9D8B030D-6E8A-4147-A177-3AD203B41FA5}">
                      <a16:colId xmlns:a16="http://schemas.microsoft.com/office/drawing/2014/main" val="172159973"/>
                    </a:ext>
                  </a:extLst>
                </a:gridCol>
              </a:tblGrid>
              <a:tr h="550722"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ngữ chỉ hiện tượng tự nhiên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ngữ chỉ đặc điểm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58419"/>
                  </a:ext>
                </a:extLst>
              </a:tr>
              <a:tr h="4179004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22039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Bài</a:t>
            </a:r>
            <a:r>
              <a:rPr kumimoji="0" lang="en-GB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88095" y="2155683"/>
            <a:ext cx="2078406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573935" y="2288115"/>
            <a:ext cx="2375973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rượi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30039" y="3238801"/>
            <a:ext cx="1994513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63411" y="2260117"/>
            <a:ext cx="1739071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702696" y="3259150"/>
            <a:ext cx="1957086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01705" y="4252256"/>
            <a:ext cx="1747585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702696" y="2155683"/>
            <a:ext cx="1935188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47297" y="5199068"/>
            <a:ext cx="1838407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364075" y="3698693"/>
            <a:ext cx="2094094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nứt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nẻ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874567" y="3698693"/>
            <a:ext cx="2024074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xối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xả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702696" y="4274291"/>
            <a:ext cx="1837246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411122" y="4912035"/>
            <a:ext cx="2548569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chói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chang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7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Bài</a:t>
            </a:r>
            <a:r>
              <a:rPr kumimoji="0" lang="en-GB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pic>
        <p:nvPicPr>
          <p:cNvPr id="1026" name="Picture 2" descr="https://img.loigiaihay.com/picture/2022/0415/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4" y="2445745"/>
            <a:ext cx="7950747" cy="36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628690" y="1381145"/>
            <a:ext cx="9256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 thẻ chữ để gọi tên các loại mưa và gió</a:t>
            </a:r>
            <a:r>
              <a:rPr lang="en-GB" sz="3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19449" y="2057433"/>
            <a:ext cx="3714669" cy="3660321"/>
            <a:chOff x="8519449" y="2057433"/>
            <a:chExt cx="3714669" cy="3660321"/>
          </a:xfrm>
        </p:grpSpPr>
        <p:pic>
          <p:nvPicPr>
            <p:cNvPr id="2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449" y="2057433"/>
              <a:ext cx="3714669" cy="36603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145041" y="3287428"/>
              <a:ext cx="22872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GB" sz="36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40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Bài</a:t>
            </a:r>
            <a:r>
              <a:rPr kumimoji="0" lang="en-GB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pic>
        <p:nvPicPr>
          <p:cNvPr id="1026" name="Picture 2" descr="https://img.loigiaihay.com/picture/2022/0415/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7" y="1694468"/>
            <a:ext cx="7223887" cy="45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101959" y="2359056"/>
            <a:ext cx="506776" cy="6389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01959" y="2998034"/>
            <a:ext cx="506776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01959" y="2998034"/>
            <a:ext cx="506776" cy="13110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01959" y="3581603"/>
            <a:ext cx="506776" cy="63897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01959" y="4220581"/>
            <a:ext cx="506776" cy="88167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160939" y="2684222"/>
            <a:ext cx="3222046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69005" y="4623207"/>
            <a:ext cx="3929484" cy="6645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60939" y="1694468"/>
            <a:ext cx="3222046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phùn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175433" y="3633453"/>
            <a:ext cx="3222046" cy="664588"/>
          </a:xfrm>
          <a:prstGeom prst="roundRect">
            <a:avLst/>
          </a:pr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GB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332153" y="5612961"/>
            <a:ext cx="2879617" cy="6645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425061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Bài</a:t>
            </a:r>
            <a:r>
              <a:rPr kumimoji="0" lang="en-GB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628690" y="1381145"/>
            <a:ext cx="9256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 các câu dưới đây vào kiểu câu thích hợp.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9523" y="2370220"/>
            <a:ext cx="5462337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 mưa rồi, con cất quần áo đi!</a:t>
            </a:r>
          </a:p>
        </p:txBody>
      </p:sp>
      <p:sp>
        <p:nvSpPr>
          <p:cNvPr id="34" name="Rounded Rectangle 2"/>
          <p:cNvSpPr/>
          <p:nvPr/>
        </p:nvSpPr>
        <p:spPr>
          <a:xfrm>
            <a:off x="6502068" y="2370220"/>
            <a:ext cx="5433257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đội mũ khi ra ngoài trời nắng!</a:t>
            </a:r>
          </a:p>
        </p:txBody>
      </p:sp>
      <p:sp>
        <p:nvSpPr>
          <p:cNvPr id="37" name="Rounded Rectangle 2"/>
          <p:cNvSpPr/>
          <p:nvPr/>
        </p:nvSpPr>
        <p:spPr>
          <a:xfrm>
            <a:off x="768063" y="3623647"/>
            <a:ext cx="5017170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Trời ơi! Nóng quá!</a:t>
            </a:r>
          </a:p>
        </p:txBody>
      </p:sp>
      <p:sp>
        <p:nvSpPr>
          <p:cNvPr id="38" name="Rounded Rectangle 2"/>
          <p:cNvSpPr/>
          <p:nvPr/>
        </p:nvSpPr>
        <p:spPr>
          <a:xfrm>
            <a:off x="6710111" y="3541568"/>
            <a:ext cx="5017170" cy="878305"/>
          </a:xfrm>
          <a:custGeom>
            <a:avLst/>
            <a:gdLst>
              <a:gd name="connsiteX0" fmla="*/ 0 w 4391526"/>
              <a:gd name="connsiteY0" fmla="*/ 116307 h 697831"/>
              <a:gd name="connsiteX1" fmla="*/ 116307 w 4391526"/>
              <a:gd name="connsiteY1" fmla="*/ 0 h 697831"/>
              <a:gd name="connsiteX2" fmla="*/ 4275219 w 4391526"/>
              <a:gd name="connsiteY2" fmla="*/ 0 h 697831"/>
              <a:gd name="connsiteX3" fmla="*/ 4391526 w 4391526"/>
              <a:gd name="connsiteY3" fmla="*/ 116307 h 697831"/>
              <a:gd name="connsiteX4" fmla="*/ 4391526 w 4391526"/>
              <a:gd name="connsiteY4" fmla="*/ 581524 h 697831"/>
              <a:gd name="connsiteX5" fmla="*/ 4275219 w 4391526"/>
              <a:gd name="connsiteY5" fmla="*/ 697831 h 697831"/>
              <a:gd name="connsiteX6" fmla="*/ 116307 w 4391526"/>
              <a:gd name="connsiteY6" fmla="*/ 697831 h 697831"/>
              <a:gd name="connsiteX7" fmla="*/ 0 w 4391526"/>
              <a:gd name="connsiteY7" fmla="*/ 581524 h 697831"/>
              <a:gd name="connsiteX8" fmla="*/ 0 w 4391526"/>
              <a:gd name="connsiteY8" fmla="*/ 116307 h 697831"/>
              <a:gd name="connsiteX0" fmla="*/ 0 w 4391526"/>
              <a:gd name="connsiteY0" fmla="*/ 128339 h 709863"/>
              <a:gd name="connsiteX1" fmla="*/ 705854 w 4391526"/>
              <a:gd name="connsiteY1" fmla="*/ 0 h 709863"/>
              <a:gd name="connsiteX2" fmla="*/ 4275219 w 4391526"/>
              <a:gd name="connsiteY2" fmla="*/ 12032 h 709863"/>
              <a:gd name="connsiteX3" fmla="*/ 4391526 w 4391526"/>
              <a:gd name="connsiteY3" fmla="*/ 128339 h 709863"/>
              <a:gd name="connsiteX4" fmla="*/ 4391526 w 4391526"/>
              <a:gd name="connsiteY4" fmla="*/ 593556 h 709863"/>
              <a:gd name="connsiteX5" fmla="*/ 4275219 w 4391526"/>
              <a:gd name="connsiteY5" fmla="*/ 709863 h 709863"/>
              <a:gd name="connsiteX6" fmla="*/ 116307 w 4391526"/>
              <a:gd name="connsiteY6" fmla="*/ 709863 h 709863"/>
              <a:gd name="connsiteX7" fmla="*/ 0 w 4391526"/>
              <a:gd name="connsiteY7" fmla="*/ 593556 h 709863"/>
              <a:gd name="connsiteX8" fmla="*/ 0 w 4391526"/>
              <a:gd name="connsiteY8" fmla="*/ 128339 h 709863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4275219 w 4427621"/>
              <a:gd name="connsiteY2" fmla="*/ 12032 h 709863"/>
              <a:gd name="connsiteX3" fmla="*/ 4427621 w 4427621"/>
              <a:gd name="connsiteY3" fmla="*/ 212560 h 709863"/>
              <a:gd name="connsiteX4" fmla="*/ 4391526 w 4427621"/>
              <a:gd name="connsiteY4" fmla="*/ 593556 h 709863"/>
              <a:gd name="connsiteX5" fmla="*/ 4275219 w 4427621"/>
              <a:gd name="connsiteY5" fmla="*/ 709863 h 709863"/>
              <a:gd name="connsiteX6" fmla="*/ 116307 w 4427621"/>
              <a:gd name="connsiteY6" fmla="*/ 709863 h 709863"/>
              <a:gd name="connsiteX7" fmla="*/ 0 w 4427621"/>
              <a:gd name="connsiteY7" fmla="*/ 593556 h 709863"/>
              <a:gd name="connsiteX8" fmla="*/ 0 w 4427621"/>
              <a:gd name="connsiteY8" fmla="*/ 128339 h 709863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275219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52402 h 733926"/>
              <a:gd name="connsiteX1" fmla="*/ 705854 w 4427621"/>
              <a:gd name="connsiteY1" fmla="*/ 24063 h 733926"/>
              <a:gd name="connsiteX2" fmla="*/ 3886200 w 4427621"/>
              <a:gd name="connsiteY2" fmla="*/ 0 h 733926"/>
              <a:gd name="connsiteX3" fmla="*/ 4142872 w 4427621"/>
              <a:gd name="connsiteY3" fmla="*/ 36095 h 733926"/>
              <a:gd name="connsiteX4" fmla="*/ 4427621 w 4427621"/>
              <a:gd name="connsiteY4" fmla="*/ 236623 h 733926"/>
              <a:gd name="connsiteX5" fmla="*/ 4391526 w 4427621"/>
              <a:gd name="connsiteY5" fmla="*/ 617619 h 733926"/>
              <a:gd name="connsiteX6" fmla="*/ 4275219 w 4427621"/>
              <a:gd name="connsiteY6" fmla="*/ 733926 h 733926"/>
              <a:gd name="connsiteX7" fmla="*/ 116307 w 4427621"/>
              <a:gd name="connsiteY7" fmla="*/ 733926 h 733926"/>
              <a:gd name="connsiteX8" fmla="*/ 0 w 4427621"/>
              <a:gd name="connsiteY8" fmla="*/ 617619 h 733926"/>
              <a:gd name="connsiteX9" fmla="*/ 0 w 4427621"/>
              <a:gd name="connsiteY9" fmla="*/ 152402 h 733926"/>
              <a:gd name="connsiteX0" fmla="*/ 0 w 4427621"/>
              <a:gd name="connsiteY0" fmla="*/ 128339 h 709863"/>
              <a:gd name="connsiteX1" fmla="*/ 705854 w 4427621"/>
              <a:gd name="connsiteY1" fmla="*/ 0 h 709863"/>
              <a:gd name="connsiteX2" fmla="*/ 3621505 w 4427621"/>
              <a:gd name="connsiteY2" fmla="*/ 24063 h 709863"/>
              <a:gd name="connsiteX3" fmla="*/ 4142872 w 4427621"/>
              <a:gd name="connsiteY3" fmla="*/ 12032 h 709863"/>
              <a:gd name="connsiteX4" fmla="*/ 4427621 w 4427621"/>
              <a:gd name="connsiteY4" fmla="*/ 212560 h 709863"/>
              <a:gd name="connsiteX5" fmla="*/ 4391526 w 4427621"/>
              <a:gd name="connsiteY5" fmla="*/ 593556 h 709863"/>
              <a:gd name="connsiteX6" fmla="*/ 4275219 w 4427621"/>
              <a:gd name="connsiteY6" fmla="*/ 709863 h 709863"/>
              <a:gd name="connsiteX7" fmla="*/ 116307 w 4427621"/>
              <a:gd name="connsiteY7" fmla="*/ 709863 h 709863"/>
              <a:gd name="connsiteX8" fmla="*/ 0 w 4427621"/>
              <a:gd name="connsiteY8" fmla="*/ 593556 h 709863"/>
              <a:gd name="connsiteX9" fmla="*/ 0 w 4427621"/>
              <a:gd name="connsiteY9" fmla="*/ 128339 h 709863"/>
              <a:gd name="connsiteX0" fmla="*/ 0 w 4427621"/>
              <a:gd name="connsiteY0" fmla="*/ 128339 h 757990"/>
              <a:gd name="connsiteX1" fmla="*/ 705854 w 4427621"/>
              <a:gd name="connsiteY1" fmla="*/ 0 h 757990"/>
              <a:gd name="connsiteX2" fmla="*/ 3621505 w 4427621"/>
              <a:gd name="connsiteY2" fmla="*/ 24063 h 757990"/>
              <a:gd name="connsiteX3" fmla="*/ 4142872 w 4427621"/>
              <a:gd name="connsiteY3" fmla="*/ 12032 h 757990"/>
              <a:gd name="connsiteX4" fmla="*/ 4427621 w 4427621"/>
              <a:gd name="connsiteY4" fmla="*/ 212560 h 757990"/>
              <a:gd name="connsiteX5" fmla="*/ 4391526 w 4427621"/>
              <a:gd name="connsiteY5" fmla="*/ 593556 h 757990"/>
              <a:gd name="connsiteX6" fmla="*/ 4275219 w 4427621"/>
              <a:gd name="connsiteY6" fmla="*/ 709863 h 757990"/>
              <a:gd name="connsiteX7" fmla="*/ 3477126 w 4427621"/>
              <a:gd name="connsiteY7" fmla="*/ 757990 h 757990"/>
              <a:gd name="connsiteX8" fmla="*/ 116307 w 4427621"/>
              <a:gd name="connsiteY8" fmla="*/ 709863 h 757990"/>
              <a:gd name="connsiteX9" fmla="*/ 0 w 4427621"/>
              <a:gd name="connsiteY9" fmla="*/ 593556 h 757990"/>
              <a:gd name="connsiteX10" fmla="*/ 0 w 4427621"/>
              <a:gd name="connsiteY10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200528 w 4511842"/>
              <a:gd name="connsiteY8" fmla="*/ 709863 h 757990"/>
              <a:gd name="connsiteX9" fmla="*/ 84221 w 4511842"/>
              <a:gd name="connsiteY9" fmla="*/ 593556 h 757990"/>
              <a:gd name="connsiteX10" fmla="*/ 0 w 4511842"/>
              <a:gd name="connsiteY10" fmla="*/ 409073 h 757990"/>
              <a:gd name="connsiteX11" fmla="*/ 84221 w 4511842"/>
              <a:gd name="connsiteY11" fmla="*/ 128339 h 757990"/>
              <a:gd name="connsiteX0" fmla="*/ 84221 w 4511842"/>
              <a:gd name="connsiteY0" fmla="*/ 128339 h 757990"/>
              <a:gd name="connsiteX1" fmla="*/ 790075 w 4511842"/>
              <a:gd name="connsiteY1" fmla="*/ 0 h 757990"/>
              <a:gd name="connsiteX2" fmla="*/ 3705726 w 4511842"/>
              <a:gd name="connsiteY2" fmla="*/ 24063 h 757990"/>
              <a:gd name="connsiteX3" fmla="*/ 4227093 w 4511842"/>
              <a:gd name="connsiteY3" fmla="*/ 12032 h 757990"/>
              <a:gd name="connsiteX4" fmla="*/ 4511842 w 4511842"/>
              <a:gd name="connsiteY4" fmla="*/ 212560 h 757990"/>
              <a:gd name="connsiteX5" fmla="*/ 4475747 w 4511842"/>
              <a:gd name="connsiteY5" fmla="*/ 593556 h 757990"/>
              <a:gd name="connsiteX6" fmla="*/ 4359440 w 4511842"/>
              <a:gd name="connsiteY6" fmla="*/ 709863 h 757990"/>
              <a:gd name="connsiteX7" fmla="*/ 3561347 w 4511842"/>
              <a:gd name="connsiteY7" fmla="*/ 757990 h 757990"/>
              <a:gd name="connsiteX8" fmla="*/ 1094874 w 4511842"/>
              <a:gd name="connsiteY8" fmla="*/ 733926 h 757990"/>
              <a:gd name="connsiteX9" fmla="*/ 200528 w 4511842"/>
              <a:gd name="connsiteY9" fmla="*/ 709863 h 757990"/>
              <a:gd name="connsiteX10" fmla="*/ 84221 w 4511842"/>
              <a:gd name="connsiteY10" fmla="*/ 593556 h 757990"/>
              <a:gd name="connsiteX11" fmla="*/ 0 w 4511842"/>
              <a:gd name="connsiteY11" fmla="*/ 409073 h 757990"/>
              <a:gd name="connsiteX12" fmla="*/ 84221 w 4511842"/>
              <a:gd name="connsiteY12" fmla="*/ 128339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1842" h="757990">
                <a:moveTo>
                  <a:pt x="84221" y="128339"/>
                </a:moveTo>
                <a:cubicBezTo>
                  <a:pt x="84221" y="64104"/>
                  <a:pt x="725840" y="0"/>
                  <a:pt x="790075" y="0"/>
                </a:cubicBezTo>
                <a:lnTo>
                  <a:pt x="3705726" y="24063"/>
                </a:lnTo>
                <a:lnTo>
                  <a:pt x="4227093" y="12032"/>
                </a:lnTo>
                <a:cubicBezTo>
                  <a:pt x="4291328" y="12032"/>
                  <a:pt x="4511842" y="148325"/>
                  <a:pt x="4511842" y="212560"/>
                </a:cubicBezTo>
                <a:lnTo>
                  <a:pt x="4475747" y="593556"/>
                </a:lnTo>
                <a:cubicBezTo>
                  <a:pt x="4475747" y="657791"/>
                  <a:pt x="4423675" y="709863"/>
                  <a:pt x="4359440" y="709863"/>
                </a:cubicBezTo>
                <a:cubicBezTo>
                  <a:pt x="4081378" y="713874"/>
                  <a:pt x="3839409" y="753979"/>
                  <a:pt x="3561347" y="757990"/>
                </a:cubicBezTo>
                <a:cubicBezTo>
                  <a:pt x="2634916" y="737937"/>
                  <a:pt x="2021305" y="753979"/>
                  <a:pt x="1094874" y="733926"/>
                </a:cubicBezTo>
                <a:lnTo>
                  <a:pt x="200528" y="709863"/>
                </a:lnTo>
                <a:cubicBezTo>
                  <a:pt x="136293" y="709863"/>
                  <a:pt x="84221" y="657791"/>
                  <a:pt x="84221" y="593556"/>
                </a:cubicBezTo>
                <a:cubicBezTo>
                  <a:pt x="84221" y="540083"/>
                  <a:pt x="0" y="462546"/>
                  <a:pt x="0" y="409073"/>
                </a:cubicBezTo>
                <a:lnTo>
                  <a:pt x="84221" y="128339"/>
                </a:ln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Gió thổi mát quá!</a:t>
            </a:r>
          </a:p>
        </p:txBody>
      </p:sp>
      <p:sp>
        <p:nvSpPr>
          <p:cNvPr id="5" name="Oval 4"/>
          <p:cNvSpPr/>
          <p:nvPr/>
        </p:nvSpPr>
        <p:spPr>
          <a:xfrm>
            <a:off x="2316698" y="4688570"/>
            <a:ext cx="2194805" cy="1178054"/>
          </a:xfrm>
          <a:custGeom>
            <a:avLst/>
            <a:gdLst>
              <a:gd name="connsiteX0" fmla="*/ 0 w 1419726"/>
              <a:gd name="connsiteY0" fmla="*/ 498238 h 996475"/>
              <a:gd name="connsiteX1" fmla="*/ 709863 w 1419726"/>
              <a:gd name="connsiteY1" fmla="*/ 0 h 996475"/>
              <a:gd name="connsiteX2" fmla="*/ 1419726 w 1419726"/>
              <a:gd name="connsiteY2" fmla="*/ 498238 h 996475"/>
              <a:gd name="connsiteX3" fmla="*/ 709863 w 1419726"/>
              <a:gd name="connsiteY3" fmla="*/ 996476 h 996475"/>
              <a:gd name="connsiteX4" fmla="*/ 0 w 1419726"/>
              <a:gd name="connsiteY4" fmla="*/ 498238 h 996475"/>
              <a:gd name="connsiteX0" fmla="*/ 6100 w 1425826"/>
              <a:gd name="connsiteY0" fmla="*/ 499794 h 998032"/>
              <a:gd name="connsiteX1" fmla="*/ 391110 w 1425826"/>
              <a:gd name="connsiteY1" fmla="*/ 348326 h 998032"/>
              <a:gd name="connsiteX2" fmla="*/ 715963 w 1425826"/>
              <a:gd name="connsiteY2" fmla="*/ 1556 h 998032"/>
              <a:gd name="connsiteX3" fmla="*/ 1425826 w 1425826"/>
              <a:gd name="connsiteY3" fmla="*/ 499794 h 998032"/>
              <a:gd name="connsiteX4" fmla="*/ 715963 w 1425826"/>
              <a:gd name="connsiteY4" fmla="*/ 998032 h 998032"/>
              <a:gd name="connsiteX5" fmla="*/ 6100 w 1425826"/>
              <a:gd name="connsiteY5" fmla="*/ 499794 h 998032"/>
              <a:gd name="connsiteX0" fmla="*/ 12597 w 1432323"/>
              <a:gd name="connsiteY0" fmla="*/ 518440 h 1016678"/>
              <a:gd name="connsiteX1" fmla="*/ 301354 w 1432323"/>
              <a:gd name="connsiteY1" fmla="*/ 138372 h 1016678"/>
              <a:gd name="connsiteX2" fmla="*/ 722460 w 1432323"/>
              <a:gd name="connsiteY2" fmla="*/ 20202 h 1016678"/>
              <a:gd name="connsiteX3" fmla="*/ 1432323 w 1432323"/>
              <a:gd name="connsiteY3" fmla="*/ 518440 h 1016678"/>
              <a:gd name="connsiteX4" fmla="*/ 722460 w 1432323"/>
              <a:gd name="connsiteY4" fmla="*/ 1016678 h 1016678"/>
              <a:gd name="connsiteX5" fmla="*/ 12597 w 1432323"/>
              <a:gd name="connsiteY5" fmla="*/ 518440 h 10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323" h="1016678">
                <a:moveTo>
                  <a:pt x="12597" y="518440"/>
                </a:moveTo>
                <a:cubicBezTo>
                  <a:pt x="-57587" y="372056"/>
                  <a:pt x="183044" y="221412"/>
                  <a:pt x="301354" y="138372"/>
                </a:cubicBezTo>
                <a:cubicBezTo>
                  <a:pt x="419664" y="55332"/>
                  <a:pt x="533965" y="-43143"/>
                  <a:pt x="722460" y="20202"/>
                </a:cubicBezTo>
                <a:cubicBezTo>
                  <a:pt x="910955" y="83547"/>
                  <a:pt x="1432323" y="243271"/>
                  <a:pt x="1432323" y="518440"/>
                </a:cubicBezTo>
                <a:cubicBezTo>
                  <a:pt x="1432323" y="793609"/>
                  <a:pt x="1114507" y="1016678"/>
                  <a:pt x="722460" y="1016678"/>
                </a:cubicBezTo>
                <a:cubicBezTo>
                  <a:pt x="330413" y="1016678"/>
                  <a:pt x="82781" y="664824"/>
                  <a:pt x="12597" y="518440"/>
                </a:cubicBez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 cảm</a:t>
            </a:r>
            <a:endParaRPr lang="vi-VN" sz="32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Oval 4"/>
          <p:cNvSpPr/>
          <p:nvPr/>
        </p:nvSpPr>
        <p:spPr>
          <a:xfrm>
            <a:off x="7386107" y="4688570"/>
            <a:ext cx="2194805" cy="1178054"/>
          </a:xfrm>
          <a:custGeom>
            <a:avLst/>
            <a:gdLst>
              <a:gd name="connsiteX0" fmla="*/ 0 w 1419726"/>
              <a:gd name="connsiteY0" fmla="*/ 498238 h 996475"/>
              <a:gd name="connsiteX1" fmla="*/ 709863 w 1419726"/>
              <a:gd name="connsiteY1" fmla="*/ 0 h 996475"/>
              <a:gd name="connsiteX2" fmla="*/ 1419726 w 1419726"/>
              <a:gd name="connsiteY2" fmla="*/ 498238 h 996475"/>
              <a:gd name="connsiteX3" fmla="*/ 709863 w 1419726"/>
              <a:gd name="connsiteY3" fmla="*/ 996476 h 996475"/>
              <a:gd name="connsiteX4" fmla="*/ 0 w 1419726"/>
              <a:gd name="connsiteY4" fmla="*/ 498238 h 996475"/>
              <a:gd name="connsiteX0" fmla="*/ 6100 w 1425826"/>
              <a:gd name="connsiteY0" fmla="*/ 499794 h 998032"/>
              <a:gd name="connsiteX1" fmla="*/ 391110 w 1425826"/>
              <a:gd name="connsiteY1" fmla="*/ 348326 h 998032"/>
              <a:gd name="connsiteX2" fmla="*/ 715963 w 1425826"/>
              <a:gd name="connsiteY2" fmla="*/ 1556 h 998032"/>
              <a:gd name="connsiteX3" fmla="*/ 1425826 w 1425826"/>
              <a:gd name="connsiteY3" fmla="*/ 499794 h 998032"/>
              <a:gd name="connsiteX4" fmla="*/ 715963 w 1425826"/>
              <a:gd name="connsiteY4" fmla="*/ 998032 h 998032"/>
              <a:gd name="connsiteX5" fmla="*/ 6100 w 1425826"/>
              <a:gd name="connsiteY5" fmla="*/ 499794 h 998032"/>
              <a:gd name="connsiteX0" fmla="*/ 12597 w 1432323"/>
              <a:gd name="connsiteY0" fmla="*/ 518440 h 1016678"/>
              <a:gd name="connsiteX1" fmla="*/ 301354 w 1432323"/>
              <a:gd name="connsiteY1" fmla="*/ 138372 h 1016678"/>
              <a:gd name="connsiteX2" fmla="*/ 722460 w 1432323"/>
              <a:gd name="connsiteY2" fmla="*/ 20202 h 1016678"/>
              <a:gd name="connsiteX3" fmla="*/ 1432323 w 1432323"/>
              <a:gd name="connsiteY3" fmla="*/ 518440 h 1016678"/>
              <a:gd name="connsiteX4" fmla="*/ 722460 w 1432323"/>
              <a:gd name="connsiteY4" fmla="*/ 1016678 h 1016678"/>
              <a:gd name="connsiteX5" fmla="*/ 12597 w 1432323"/>
              <a:gd name="connsiteY5" fmla="*/ 518440 h 10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323" h="1016678">
                <a:moveTo>
                  <a:pt x="12597" y="518440"/>
                </a:moveTo>
                <a:cubicBezTo>
                  <a:pt x="-57587" y="372056"/>
                  <a:pt x="183044" y="221412"/>
                  <a:pt x="301354" y="138372"/>
                </a:cubicBezTo>
                <a:cubicBezTo>
                  <a:pt x="419664" y="55332"/>
                  <a:pt x="533965" y="-43143"/>
                  <a:pt x="722460" y="20202"/>
                </a:cubicBezTo>
                <a:cubicBezTo>
                  <a:pt x="910955" y="83547"/>
                  <a:pt x="1432323" y="243271"/>
                  <a:pt x="1432323" y="518440"/>
                </a:cubicBezTo>
                <a:cubicBezTo>
                  <a:pt x="1432323" y="793609"/>
                  <a:pt x="1114507" y="1016678"/>
                  <a:pt x="722460" y="1016678"/>
                </a:cubicBezTo>
                <a:cubicBezTo>
                  <a:pt x="330413" y="1016678"/>
                  <a:pt x="82781" y="664824"/>
                  <a:pt x="12597" y="518440"/>
                </a:cubicBezTo>
                <a:close/>
              </a:path>
            </a:pathLst>
          </a:custGeom>
          <a:solidFill>
            <a:srgbClr val="D3EFFC"/>
          </a:solidFill>
          <a:ln>
            <a:solidFill>
              <a:srgbClr val="D3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 khiến</a:t>
            </a:r>
            <a:endParaRPr lang="vi-VN" sz="32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3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" grpId="0" animBg="1"/>
      <p:bldP spid="34" grpId="0" animBg="1"/>
      <p:bldP spid="37" grpId="0" animBg="1"/>
      <p:bldP spid="38" grpId="0" animBg="1"/>
      <p:bldP spid="5" grpId="0" animBg="1"/>
      <p:bldP spid="39" grpId="0" animBg="1"/>
    </p:bldLst>
  </p:timing>
</p:sld>
</file>

<file path=ppt/theme/theme1.xml><?xml version="1.0" encoding="utf-8"?>
<a:theme xmlns:a="http://schemas.openxmlformats.org/drawingml/2006/main" name="PPT充电站">
  <a:themeElements>
    <a:clrScheme name="七色">
      <a:dk1>
        <a:srgbClr val="000000"/>
      </a:dk1>
      <a:lt1>
        <a:sysClr val="window" lastClr="FFFFFF"/>
      </a:lt1>
      <a:dk2>
        <a:srgbClr val="FEB554"/>
      </a:dk2>
      <a:lt2>
        <a:srgbClr val="18497E"/>
      </a:lt2>
      <a:accent1>
        <a:srgbClr val="C00000"/>
      </a:accent1>
      <a:accent2>
        <a:srgbClr val="FF0000"/>
      </a:accent2>
      <a:accent3>
        <a:srgbClr val="FFC000"/>
      </a:accent3>
      <a:accent4>
        <a:srgbClr val="92D050"/>
      </a:accent4>
      <a:accent5>
        <a:srgbClr val="00B050"/>
      </a:accent5>
      <a:accent6>
        <a:srgbClr val="00B0F0"/>
      </a:accent6>
      <a:hlink>
        <a:srgbClr val="0070C0"/>
      </a:hlink>
      <a:folHlink>
        <a:srgbClr val="002060"/>
      </a:folHlink>
    </a:clrScheme>
    <a:fontScheme name="微软雅黑">
      <a:majorFont>
        <a:latin typeface="Constantia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410</Words>
  <Application>Microsoft Office PowerPoint</Application>
  <PresentationFormat>Widescreen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#9Slide07 SFU Jamaica</vt:lpstr>
      <vt:lpstr>幼圆</vt:lpstr>
      <vt:lpstr>Arial</vt:lpstr>
      <vt:lpstr>Cambria</vt:lpstr>
      <vt:lpstr>Calibri Light</vt:lpstr>
      <vt:lpstr>UTM American Sans</vt:lpstr>
      <vt:lpstr>Calibri</vt:lpstr>
      <vt:lpstr>PPT充电站</vt:lpstr>
      <vt:lpstr>Office 主题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 Hong Anh Au</cp:lastModifiedBy>
  <cp:revision>18</cp:revision>
  <dcterms:created xsi:type="dcterms:W3CDTF">2022-12-16T13:06:29Z</dcterms:created>
  <dcterms:modified xsi:type="dcterms:W3CDTF">2024-01-16T10:56:34Z</dcterms:modified>
</cp:coreProperties>
</file>