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9" r:id="rId5"/>
    <p:sldMasterId id="2147483712" r:id="rId6"/>
  </p:sldMasterIdLst>
  <p:notesMasterIdLst>
    <p:notesMasterId r:id="rId18"/>
  </p:notesMasterIdLst>
  <p:sldIdLst>
    <p:sldId id="272" r:id="rId7"/>
    <p:sldId id="269" r:id="rId8"/>
    <p:sldId id="270" r:id="rId9"/>
    <p:sldId id="273" r:id="rId10"/>
    <p:sldId id="259" r:id="rId11"/>
    <p:sldId id="257" r:id="rId12"/>
    <p:sldId id="261" r:id="rId13"/>
    <p:sldId id="265" r:id="rId14"/>
    <p:sldId id="264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60.emf"/><Relationship Id="rId4" Type="http://schemas.openxmlformats.org/officeDocument/2006/relationships/image" Target="../media/image55.png"/><Relationship Id="rId9" Type="http://schemas.openxmlformats.org/officeDocument/2006/relationships/image" Target="../media/image59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emf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317" y="2476319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96448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Nhận xét được sự tham gia của HS trong các hoạt động kết nối</a:t>
            </a:r>
            <a:r>
              <a:rPr lang="nl-NL" sz="3200" dirty="0" smtClean="0">
                <a:solidFill>
                  <a:srgbClr val="00B050"/>
                </a:solidFill>
              </a:rPr>
              <a:t>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</a:rPr>
              <a:t>Tích cực, có trách nhiệm khi tham gia hoạt động kết nối trường học với cộng đồng</a:t>
            </a:r>
            <a:r>
              <a:rPr lang="vi-VN" altLang="zh-CN" sz="3200" dirty="0" smtClean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vi-VN" altLang="zh-CN" sz="3200" dirty="0">
              <a:solidFill>
                <a:srgbClr val="7030A0"/>
              </a:solidFill>
              <a:latin typeface="Times New Roman (Headings)"/>
              <a:ea typeface="方正静蕾简体" panose="020000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=""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861334" y="2118431"/>
            <a:ext cx="328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/>
              <a:t>Câu</a:t>
            </a:r>
            <a:r>
              <a:rPr lang="en-US" sz="3000" dirty="0" smtClean="0"/>
              <a:t> 2: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đã</a:t>
            </a:r>
            <a:r>
              <a:rPr lang="en-US" sz="3000" dirty="0" smtClean="0"/>
              <a:t> </a:t>
            </a:r>
            <a:r>
              <a:rPr lang="en-US" sz="3000" dirty="0" err="1" smtClean="0"/>
              <a:t>tham</a:t>
            </a:r>
            <a:r>
              <a:rPr lang="en-US" sz="3000" dirty="0" smtClean="0"/>
              <a:t> </a:t>
            </a:r>
            <a:r>
              <a:rPr lang="en-US" sz="3000" dirty="0" err="1" smtClean="0"/>
              <a:t>gia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thích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? </a:t>
            </a:r>
            <a:r>
              <a:rPr lang="en-US" sz="3000" dirty="0" err="1" smtClean="0"/>
              <a:t>Vì</a:t>
            </a:r>
            <a:r>
              <a:rPr lang="en-US" sz="3000" dirty="0" smtClean="0"/>
              <a:t> </a:t>
            </a:r>
            <a:r>
              <a:rPr lang="en-US" sz="3000" dirty="0" err="1" smtClean="0"/>
              <a:t>sao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266</Words>
  <Application>Microsoft Office PowerPoint</Application>
  <PresentationFormat>Widescreen</PresentationFormat>
  <Paragraphs>37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黑体</vt:lpstr>
      <vt:lpstr>Times New Roman</vt:lpstr>
      <vt:lpstr>Times New Roman (Headings)</vt:lpstr>
      <vt:lpstr>字魂59号-创粗黑</vt:lpstr>
      <vt:lpstr>方正静蕾简体</vt:lpstr>
      <vt:lpstr>等线</vt:lpstr>
      <vt:lpstr>1_Office Theme</vt:lpstr>
      <vt:lpstr>2_Office Theme</vt:lpstr>
      <vt:lpstr>Office 主题</vt:lpstr>
      <vt:lpstr>5_Office Theme</vt:lpstr>
      <vt:lpstr>4_Office Theme</vt:lpstr>
      <vt:lpstr>Office Theme</vt:lpstr>
      <vt:lpstr>Chào mừng các em đến với tiết Tự nhiên xã hội -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Hoang Mai Anh</cp:lastModifiedBy>
  <cp:revision>22</cp:revision>
  <dcterms:created xsi:type="dcterms:W3CDTF">2021-06-03T09:12:28Z</dcterms:created>
  <dcterms:modified xsi:type="dcterms:W3CDTF">2022-07-27T02:47:53Z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